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6"/>
  </p:notesMasterIdLst>
  <p:sldIdLst>
    <p:sldId id="607" r:id="rId2"/>
    <p:sldId id="597" r:id="rId3"/>
    <p:sldId id="265" r:id="rId4"/>
    <p:sldId id="266" r:id="rId5"/>
    <p:sldId id="605" r:id="rId6"/>
    <p:sldId id="598" r:id="rId7"/>
    <p:sldId id="599" r:id="rId8"/>
    <p:sldId id="600" r:id="rId9"/>
    <p:sldId id="272" r:id="rId10"/>
    <p:sldId id="606" r:id="rId11"/>
    <p:sldId id="274" r:id="rId12"/>
    <p:sldId id="275" r:id="rId13"/>
    <p:sldId id="276" r:id="rId14"/>
    <p:sldId id="278" r:id="rId15"/>
    <p:sldId id="279" r:id="rId16"/>
    <p:sldId id="280" r:id="rId17"/>
    <p:sldId id="282" r:id="rId18"/>
    <p:sldId id="283" r:id="rId19"/>
    <p:sldId id="601" r:id="rId20"/>
    <p:sldId id="285" r:id="rId21"/>
    <p:sldId id="286" r:id="rId22"/>
    <p:sldId id="287" r:id="rId23"/>
    <p:sldId id="288" r:id="rId24"/>
    <p:sldId id="289" r:id="rId25"/>
    <p:sldId id="290" r:id="rId26"/>
    <p:sldId id="292" r:id="rId27"/>
    <p:sldId id="293" r:id="rId28"/>
    <p:sldId id="294" r:id="rId29"/>
    <p:sldId id="295" r:id="rId30"/>
    <p:sldId id="296" r:id="rId31"/>
    <p:sldId id="297" r:id="rId32"/>
    <p:sldId id="298" r:id="rId33"/>
    <p:sldId id="299" r:id="rId34"/>
    <p:sldId id="300" r:id="rId35"/>
    <p:sldId id="301" r:id="rId36"/>
    <p:sldId id="302" r:id="rId37"/>
    <p:sldId id="303" r:id="rId38"/>
    <p:sldId id="304" r:id="rId39"/>
    <p:sldId id="305" r:id="rId40"/>
    <p:sldId id="306" r:id="rId41"/>
    <p:sldId id="307" r:id="rId42"/>
    <p:sldId id="308" r:id="rId43"/>
    <p:sldId id="309" r:id="rId44"/>
    <p:sldId id="310" r:id="rId45"/>
    <p:sldId id="311" r:id="rId46"/>
    <p:sldId id="312" r:id="rId47"/>
    <p:sldId id="313" r:id="rId48"/>
    <p:sldId id="314" r:id="rId49"/>
    <p:sldId id="317" r:id="rId50"/>
    <p:sldId id="319" r:id="rId51"/>
    <p:sldId id="320" r:id="rId52"/>
    <p:sldId id="322" r:id="rId53"/>
    <p:sldId id="323" r:id="rId54"/>
    <p:sldId id="324" r:id="rId55"/>
    <p:sldId id="325" r:id="rId56"/>
    <p:sldId id="326" r:id="rId57"/>
    <p:sldId id="327" r:id="rId58"/>
    <p:sldId id="328" r:id="rId59"/>
    <p:sldId id="330" r:id="rId60"/>
    <p:sldId id="331" r:id="rId61"/>
    <p:sldId id="332" r:id="rId62"/>
    <p:sldId id="333" r:id="rId63"/>
    <p:sldId id="334" r:id="rId64"/>
    <p:sldId id="335" r:id="rId65"/>
    <p:sldId id="336" r:id="rId66"/>
    <p:sldId id="337" r:id="rId67"/>
    <p:sldId id="338" r:id="rId68"/>
    <p:sldId id="339" r:id="rId69"/>
    <p:sldId id="340" r:id="rId70"/>
    <p:sldId id="341" r:id="rId71"/>
    <p:sldId id="342" r:id="rId72"/>
    <p:sldId id="344" r:id="rId73"/>
    <p:sldId id="345" r:id="rId74"/>
    <p:sldId id="346" r:id="rId75"/>
    <p:sldId id="347" r:id="rId76"/>
    <p:sldId id="348" r:id="rId77"/>
    <p:sldId id="349" r:id="rId78"/>
    <p:sldId id="350" r:id="rId79"/>
    <p:sldId id="351" r:id="rId80"/>
    <p:sldId id="352" r:id="rId81"/>
    <p:sldId id="353" r:id="rId82"/>
    <p:sldId id="354" r:id="rId83"/>
    <p:sldId id="355" r:id="rId84"/>
    <p:sldId id="356" r:id="rId85"/>
    <p:sldId id="357" r:id="rId86"/>
    <p:sldId id="602" r:id="rId87"/>
    <p:sldId id="358" r:id="rId88"/>
    <p:sldId id="359" r:id="rId89"/>
    <p:sldId id="360" r:id="rId90"/>
    <p:sldId id="361" r:id="rId91"/>
    <p:sldId id="362" r:id="rId92"/>
    <p:sldId id="363" r:id="rId93"/>
    <p:sldId id="364" r:id="rId94"/>
    <p:sldId id="365" r:id="rId95"/>
    <p:sldId id="366" r:id="rId96"/>
    <p:sldId id="367" r:id="rId97"/>
    <p:sldId id="397" r:id="rId98"/>
    <p:sldId id="398" r:id="rId99"/>
    <p:sldId id="399" r:id="rId100"/>
    <p:sldId id="400" r:id="rId101"/>
    <p:sldId id="401" r:id="rId102"/>
    <p:sldId id="402" r:id="rId103"/>
    <p:sldId id="403" r:id="rId104"/>
    <p:sldId id="404" r:id="rId105"/>
    <p:sldId id="405" r:id="rId106"/>
    <p:sldId id="406" r:id="rId107"/>
    <p:sldId id="407" r:id="rId108"/>
    <p:sldId id="408" r:id="rId109"/>
    <p:sldId id="409" r:id="rId110"/>
    <p:sldId id="410" r:id="rId111"/>
    <p:sldId id="411" r:id="rId112"/>
    <p:sldId id="412" r:id="rId113"/>
    <p:sldId id="413" r:id="rId114"/>
    <p:sldId id="414" r:id="rId115"/>
    <p:sldId id="415" r:id="rId116"/>
    <p:sldId id="416" r:id="rId117"/>
    <p:sldId id="417" r:id="rId118"/>
    <p:sldId id="418" r:id="rId119"/>
    <p:sldId id="419" r:id="rId120"/>
    <p:sldId id="420" r:id="rId121"/>
    <p:sldId id="421" r:id="rId122"/>
    <p:sldId id="422" r:id="rId123"/>
    <p:sldId id="423" r:id="rId124"/>
    <p:sldId id="424" r:id="rId125"/>
    <p:sldId id="425" r:id="rId126"/>
    <p:sldId id="426" r:id="rId127"/>
    <p:sldId id="427" r:id="rId128"/>
    <p:sldId id="428" r:id="rId129"/>
    <p:sldId id="429" r:id="rId130"/>
    <p:sldId id="430" r:id="rId131"/>
    <p:sldId id="431" r:id="rId132"/>
    <p:sldId id="432" r:id="rId133"/>
    <p:sldId id="433" r:id="rId134"/>
    <p:sldId id="434" r:id="rId135"/>
    <p:sldId id="435" r:id="rId136"/>
    <p:sldId id="436" r:id="rId137"/>
    <p:sldId id="437" r:id="rId138"/>
    <p:sldId id="438" r:id="rId139"/>
    <p:sldId id="439" r:id="rId140"/>
    <p:sldId id="440" r:id="rId141"/>
    <p:sldId id="441" r:id="rId142"/>
    <p:sldId id="442" r:id="rId143"/>
    <p:sldId id="443" r:id="rId144"/>
    <p:sldId id="444" r:id="rId145"/>
    <p:sldId id="445" r:id="rId146"/>
    <p:sldId id="446" r:id="rId147"/>
    <p:sldId id="447" r:id="rId148"/>
    <p:sldId id="448" r:id="rId149"/>
    <p:sldId id="449" r:id="rId150"/>
    <p:sldId id="450" r:id="rId151"/>
    <p:sldId id="451" r:id="rId152"/>
    <p:sldId id="452" r:id="rId153"/>
    <p:sldId id="453" r:id="rId154"/>
    <p:sldId id="454" r:id="rId155"/>
    <p:sldId id="455" r:id="rId156"/>
    <p:sldId id="456" r:id="rId157"/>
    <p:sldId id="457" r:id="rId158"/>
    <p:sldId id="458" r:id="rId159"/>
    <p:sldId id="459" r:id="rId160"/>
    <p:sldId id="460" r:id="rId161"/>
    <p:sldId id="461" r:id="rId162"/>
    <p:sldId id="462" r:id="rId163"/>
    <p:sldId id="463" r:id="rId164"/>
    <p:sldId id="464" r:id="rId165"/>
    <p:sldId id="465" r:id="rId166"/>
    <p:sldId id="466" r:id="rId167"/>
    <p:sldId id="467" r:id="rId168"/>
    <p:sldId id="468" r:id="rId169"/>
    <p:sldId id="469" r:id="rId170"/>
    <p:sldId id="470" r:id="rId171"/>
    <p:sldId id="471" r:id="rId172"/>
    <p:sldId id="472" r:id="rId173"/>
    <p:sldId id="473" r:id="rId174"/>
    <p:sldId id="474" r:id="rId175"/>
    <p:sldId id="475" r:id="rId176"/>
    <p:sldId id="476" r:id="rId177"/>
    <p:sldId id="477" r:id="rId178"/>
    <p:sldId id="478" r:id="rId179"/>
    <p:sldId id="479" r:id="rId180"/>
    <p:sldId id="480" r:id="rId181"/>
    <p:sldId id="481" r:id="rId182"/>
    <p:sldId id="482" r:id="rId183"/>
    <p:sldId id="483" r:id="rId184"/>
    <p:sldId id="484" r:id="rId185"/>
    <p:sldId id="485" r:id="rId186"/>
    <p:sldId id="486" r:id="rId187"/>
    <p:sldId id="487" r:id="rId188"/>
    <p:sldId id="488" r:id="rId189"/>
    <p:sldId id="489" r:id="rId190"/>
    <p:sldId id="490" r:id="rId191"/>
    <p:sldId id="491" r:id="rId192"/>
    <p:sldId id="492" r:id="rId193"/>
    <p:sldId id="493" r:id="rId194"/>
    <p:sldId id="494" r:id="rId195"/>
    <p:sldId id="495" r:id="rId196"/>
    <p:sldId id="496" r:id="rId197"/>
    <p:sldId id="497" r:id="rId198"/>
    <p:sldId id="498" r:id="rId199"/>
    <p:sldId id="499" r:id="rId200"/>
    <p:sldId id="500" r:id="rId201"/>
    <p:sldId id="501" r:id="rId202"/>
    <p:sldId id="502" r:id="rId203"/>
    <p:sldId id="503" r:id="rId204"/>
    <p:sldId id="504" r:id="rId205"/>
    <p:sldId id="505" r:id="rId206"/>
    <p:sldId id="506" r:id="rId207"/>
    <p:sldId id="507" r:id="rId208"/>
    <p:sldId id="508" r:id="rId209"/>
    <p:sldId id="509" r:id="rId210"/>
    <p:sldId id="510" r:id="rId211"/>
    <p:sldId id="511" r:id="rId212"/>
    <p:sldId id="512" r:id="rId213"/>
    <p:sldId id="513" r:id="rId214"/>
    <p:sldId id="514" r:id="rId215"/>
    <p:sldId id="515" r:id="rId216"/>
    <p:sldId id="516" r:id="rId217"/>
    <p:sldId id="517" r:id="rId218"/>
    <p:sldId id="518" r:id="rId219"/>
    <p:sldId id="519" r:id="rId220"/>
    <p:sldId id="520" r:id="rId221"/>
    <p:sldId id="521" r:id="rId222"/>
    <p:sldId id="522" r:id="rId223"/>
    <p:sldId id="523" r:id="rId224"/>
    <p:sldId id="524" r:id="rId225"/>
    <p:sldId id="525" r:id="rId226"/>
    <p:sldId id="526" r:id="rId227"/>
    <p:sldId id="527" r:id="rId228"/>
    <p:sldId id="528" r:id="rId229"/>
    <p:sldId id="603" r:id="rId230"/>
    <p:sldId id="604" r:id="rId231"/>
    <p:sldId id="529" r:id="rId232"/>
    <p:sldId id="530" r:id="rId233"/>
    <p:sldId id="531" r:id="rId234"/>
    <p:sldId id="532" r:id="rId235"/>
    <p:sldId id="533" r:id="rId236"/>
    <p:sldId id="534" r:id="rId237"/>
    <p:sldId id="535" r:id="rId238"/>
    <p:sldId id="537" r:id="rId239"/>
    <p:sldId id="538" r:id="rId240"/>
    <p:sldId id="539" r:id="rId241"/>
    <p:sldId id="540" r:id="rId242"/>
    <p:sldId id="541" r:id="rId243"/>
    <p:sldId id="542" r:id="rId244"/>
    <p:sldId id="543" r:id="rId245"/>
    <p:sldId id="544" r:id="rId246"/>
    <p:sldId id="545" r:id="rId247"/>
    <p:sldId id="546" r:id="rId248"/>
    <p:sldId id="547" r:id="rId249"/>
    <p:sldId id="548" r:id="rId250"/>
    <p:sldId id="549" r:id="rId251"/>
    <p:sldId id="550" r:id="rId252"/>
    <p:sldId id="551" r:id="rId253"/>
    <p:sldId id="552" r:id="rId254"/>
    <p:sldId id="553" r:id="rId255"/>
    <p:sldId id="554" r:id="rId256"/>
    <p:sldId id="555" r:id="rId257"/>
    <p:sldId id="556" r:id="rId258"/>
    <p:sldId id="557" r:id="rId259"/>
    <p:sldId id="558" r:id="rId260"/>
    <p:sldId id="559" r:id="rId261"/>
    <p:sldId id="560" r:id="rId262"/>
    <p:sldId id="561" r:id="rId263"/>
    <p:sldId id="562" r:id="rId264"/>
    <p:sldId id="563" r:id="rId265"/>
    <p:sldId id="564" r:id="rId266"/>
    <p:sldId id="565" r:id="rId267"/>
    <p:sldId id="566" r:id="rId268"/>
    <p:sldId id="567" r:id="rId269"/>
    <p:sldId id="568" r:id="rId270"/>
    <p:sldId id="569" r:id="rId271"/>
    <p:sldId id="570" r:id="rId272"/>
    <p:sldId id="571" r:id="rId273"/>
    <p:sldId id="572" r:id="rId274"/>
    <p:sldId id="573" r:id="rId275"/>
    <p:sldId id="574" r:id="rId276"/>
    <p:sldId id="575" r:id="rId277"/>
    <p:sldId id="576" r:id="rId278"/>
    <p:sldId id="577" r:id="rId279"/>
    <p:sldId id="578" r:id="rId280"/>
    <p:sldId id="579" r:id="rId281"/>
    <p:sldId id="580" r:id="rId282"/>
    <p:sldId id="581" r:id="rId283"/>
    <p:sldId id="582" r:id="rId284"/>
    <p:sldId id="583" r:id="rId285"/>
    <p:sldId id="584" r:id="rId286"/>
    <p:sldId id="585" r:id="rId287"/>
    <p:sldId id="587" r:id="rId288"/>
    <p:sldId id="588" r:id="rId289"/>
    <p:sldId id="589" r:id="rId290"/>
    <p:sldId id="590" r:id="rId291"/>
    <p:sldId id="591" r:id="rId292"/>
    <p:sldId id="592" r:id="rId293"/>
    <p:sldId id="593" r:id="rId294"/>
    <p:sldId id="594" r:id="rId295"/>
    <p:sldId id="595" r:id="rId296"/>
    <p:sldId id="596" r:id="rId297"/>
    <p:sldId id="267" r:id="rId298"/>
    <p:sldId id="269" r:id="rId299"/>
    <p:sldId id="270" r:id="rId300"/>
    <p:sldId id="271" r:id="rId301"/>
    <p:sldId id="273" r:id="rId302"/>
    <p:sldId id="614" r:id="rId303"/>
    <p:sldId id="615" r:id="rId304"/>
    <p:sldId id="612" r:id="rId305"/>
    <p:sldId id="608" r:id="rId306"/>
    <p:sldId id="609" r:id="rId307"/>
    <p:sldId id="611" r:id="rId308"/>
    <p:sldId id="613" r:id="rId309"/>
    <p:sldId id="260" r:id="rId310"/>
    <p:sldId id="261" r:id="rId311"/>
    <p:sldId id="264" r:id="rId312"/>
    <p:sldId id="392" r:id="rId313"/>
    <p:sldId id="258" r:id="rId314"/>
    <p:sldId id="259" r:id="rId3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31A26E9-73DA-4499-BFE4-768E28582AED}">
          <p14:sldIdLst>
            <p14:sldId id="607"/>
            <p14:sldId id="597"/>
            <p14:sldId id="265"/>
            <p14:sldId id="266"/>
            <p14:sldId id="605"/>
            <p14:sldId id="598"/>
            <p14:sldId id="599"/>
            <p14:sldId id="600"/>
            <p14:sldId id="272"/>
            <p14:sldId id="606"/>
            <p14:sldId id="274"/>
            <p14:sldId id="275"/>
            <p14:sldId id="276"/>
            <p14:sldId id="278"/>
            <p14:sldId id="279"/>
            <p14:sldId id="280"/>
            <p14:sldId id="282"/>
            <p14:sldId id="283"/>
            <p14:sldId id="601"/>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4"/>
            <p14:sldId id="317"/>
            <p14:sldId id="319"/>
            <p14:sldId id="320"/>
            <p14:sldId id="322"/>
            <p14:sldId id="323"/>
            <p14:sldId id="324"/>
            <p14:sldId id="325"/>
            <p14:sldId id="326"/>
            <p14:sldId id="327"/>
            <p14:sldId id="328"/>
            <p14:sldId id="330"/>
            <p14:sldId id="331"/>
            <p14:sldId id="332"/>
            <p14:sldId id="333"/>
            <p14:sldId id="334"/>
            <p14:sldId id="335"/>
            <p14:sldId id="336"/>
            <p14:sldId id="337"/>
            <p14:sldId id="338"/>
            <p14:sldId id="339"/>
            <p14:sldId id="340"/>
            <p14:sldId id="341"/>
            <p14:sldId id="342"/>
            <p14:sldId id="344"/>
            <p14:sldId id="345"/>
            <p14:sldId id="346"/>
            <p14:sldId id="347"/>
            <p14:sldId id="348"/>
            <p14:sldId id="349"/>
            <p14:sldId id="350"/>
            <p14:sldId id="351"/>
            <p14:sldId id="352"/>
            <p14:sldId id="353"/>
            <p14:sldId id="354"/>
            <p14:sldId id="355"/>
            <p14:sldId id="356"/>
            <p14:sldId id="357"/>
            <p14:sldId id="602"/>
            <p14:sldId id="358"/>
            <p14:sldId id="359"/>
            <p14:sldId id="360"/>
            <p14:sldId id="361"/>
            <p14:sldId id="362"/>
            <p14:sldId id="363"/>
            <p14:sldId id="364"/>
            <p14:sldId id="365"/>
            <p14:sldId id="366"/>
            <p14:sldId id="367"/>
            <p14:sldId id="397"/>
            <p14:sldId id="398"/>
            <p14:sldId id="399"/>
            <p14:sldId id="400"/>
            <p14:sldId id="401"/>
            <p14:sldId id="402"/>
            <p14:sldId id="403"/>
            <p14:sldId id="404"/>
            <p14:sldId id="405"/>
            <p14:sldId id="406"/>
            <p14:sldId id="407"/>
            <p14:sldId id="408"/>
            <p14:sldId id="409"/>
            <p14:sldId id="410"/>
            <p14:sldId id="411"/>
            <p14:sldId id="412"/>
            <p14:sldId id="413"/>
            <p14:sldId id="414"/>
            <p14:sldId id="415"/>
            <p14:sldId id="416"/>
            <p14:sldId id="417"/>
            <p14:sldId id="418"/>
            <p14:sldId id="419"/>
            <p14:sldId id="420"/>
            <p14:sldId id="421"/>
            <p14:sldId id="422"/>
            <p14:sldId id="423"/>
            <p14:sldId id="424"/>
            <p14:sldId id="425"/>
            <p14:sldId id="426"/>
            <p14:sldId id="427"/>
            <p14:sldId id="428"/>
            <p14:sldId id="429"/>
            <p14:sldId id="430"/>
            <p14:sldId id="431"/>
            <p14:sldId id="432"/>
            <p14:sldId id="433"/>
            <p14:sldId id="434"/>
            <p14:sldId id="435"/>
            <p14:sldId id="436"/>
            <p14:sldId id="437"/>
            <p14:sldId id="438"/>
            <p14:sldId id="439"/>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2"/>
            <p14:sldId id="493"/>
            <p14:sldId id="494"/>
            <p14:sldId id="495"/>
            <p14:sldId id="496"/>
            <p14:sldId id="497"/>
            <p14:sldId id="498"/>
            <p14:sldId id="499"/>
            <p14:sldId id="500"/>
            <p14:sldId id="501"/>
            <p14:sldId id="502"/>
            <p14:sldId id="503"/>
            <p14:sldId id="504"/>
            <p14:sldId id="505"/>
            <p14:sldId id="506"/>
            <p14:sldId id="507"/>
            <p14:sldId id="508"/>
            <p14:sldId id="509"/>
            <p14:sldId id="510"/>
            <p14:sldId id="511"/>
            <p14:sldId id="512"/>
            <p14:sldId id="513"/>
            <p14:sldId id="514"/>
            <p14:sldId id="515"/>
            <p14:sldId id="516"/>
            <p14:sldId id="517"/>
            <p14:sldId id="518"/>
            <p14:sldId id="519"/>
            <p14:sldId id="520"/>
            <p14:sldId id="521"/>
            <p14:sldId id="522"/>
            <p14:sldId id="523"/>
            <p14:sldId id="524"/>
            <p14:sldId id="525"/>
            <p14:sldId id="526"/>
            <p14:sldId id="527"/>
            <p14:sldId id="528"/>
            <p14:sldId id="603"/>
            <p14:sldId id="604"/>
            <p14:sldId id="529"/>
            <p14:sldId id="530"/>
            <p14:sldId id="531"/>
            <p14:sldId id="532"/>
            <p14:sldId id="533"/>
            <p14:sldId id="534"/>
            <p14:sldId id="535"/>
            <p14:sldId id="537"/>
            <p14:sldId id="538"/>
            <p14:sldId id="539"/>
            <p14:sldId id="540"/>
            <p14:sldId id="541"/>
            <p14:sldId id="542"/>
            <p14:sldId id="543"/>
            <p14:sldId id="544"/>
            <p14:sldId id="545"/>
            <p14:sldId id="546"/>
            <p14:sldId id="547"/>
            <p14:sldId id="548"/>
            <p14:sldId id="549"/>
            <p14:sldId id="550"/>
            <p14:sldId id="551"/>
            <p14:sldId id="552"/>
            <p14:sldId id="553"/>
            <p14:sldId id="554"/>
            <p14:sldId id="555"/>
            <p14:sldId id="556"/>
            <p14:sldId id="557"/>
            <p14:sldId id="558"/>
            <p14:sldId id="559"/>
            <p14:sldId id="560"/>
            <p14:sldId id="561"/>
            <p14:sldId id="562"/>
            <p14:sldId id="563"/>
            <p14:sldId id="564"/>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7"/>
            <p14:sldId id="588"/>
            <p14:sldId id="589"/>
            <p14:sldId id="590"/>
            <p14:sldId id="591"/>
            <p14:sldId id="592"/>
            <p14:sldId id="593"/>
            <p14:sldId id="594"/>
            <p14:sldId id="595"/>
            <p14:sldId id="596"/>
          </p14:sldIdLst>
        </p14:section>
        <p14:section name="Alternate versions" id="{465C27CD-44D6-436A-9B34-028AED8877DA}">
          <p14:sldIdLst>
            <p14:sldId id="267"/>
            <p14:sldId id="269"/>
            <p14:sldId id="270"/>
            <p14:sldId id="271"/>
            <p14:sldId id="273"/>
          </p14:sldIdLst>
        </p14:section>
        <p14:section name="Standard Templates" id="{3D6876BF-4958-4BA9-992D-E20421430D56}">
          <p14:sldIdLst>
            <p14:sldId id="614"/>
            <p14:sldId id="615"/>
            <p14:sldId id="612"/>
            <p14:sldId id="608"/>
            <p14:sldId id="609"/>
            <p14:sldId id="611"/>
            <p14:sldId id="613"/>
          </p14:sldIdLst>
        </p14:section>
        <p14:section name="MagStik Plus Images" id="{CB6AA0E1-30F0-4DB9-8EAB-4A3859E75A0E}">
          <p14:sldIdLst>
            <p14:sldId id="260"/>
            <p14:sldId id="261"/>
          </p14:sldIdLst>
        </p14:section>
        <p14:section name="Desktop Wallpaper" id="{AC21B3AA-A35B-4144-8352-5A758211746D}">
          <p14:sldIdLst>
            <p14:sldId id="264"/>
          </p14:sldIdLst>
        </p14:section>
        <p14:section name="Slide Builder Components" id="{442A10B9-B405-4D78-93DE-2C0A470C3067}">
          <p14:sldIdLst>
            <p14:sldId id="392"/>
            <p14:sldId id="258"/>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0F0F0"/>
    <a:srgbClr val="EDEFE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249" autoAdjust="0"/>
  </p:normalViewPr>
  <p:slideViewPr>
    <p:cSldViewPr snapToGrid="0">
      <p:cViewPr varScale="1">
        <p:scale>
          <a:sx n="60" d="100"/>
          <a:sy n="60" d="100"/>
        </p:scale>
        <p:origin x="150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6696B8-EF35-4538-8EDE-0982149A3B69}" type="datetimeFigureOut">
              <a:rPr lang="en-US" smtClean="0"/>
              <a:t>3/15/2025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26A931-1296-4966-BB28-F1FD26E9377C}" type="slidenum">
              <a:rPr lang="en-US" smtClean="0"/>
              <a:t>‹#›</a:t>
            </a:fld>
            <a:endParaRPr lang="en-US"/>
          </a:p>
        </p:txBody>
      </p:sp>
    </p:spTree>
    <p:extLst>
      <p:ext uri="{BB962C8B-B14F-4D97-AF65-F5344CB8AC3E}">
        <p14:creationId xmlns:p14="http://schemas.microsoft.com/office/powerpoint/2010/main" val="929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Graphics from https://www.emuparadise.me/ </a:t>
            </a:r>
          </a:p>
        </p:txBody>
      </p:sp>
      <p:sp>
        <p:nvSpPr>
          <p:cNvPr id="4" name="Slide Number Placeholder 3"/>
          <p:cNvSpPr>
            <a:spLocks noGrp="1"/>
          </p:cNvSpPr>
          <p:nvPr>
            <p:ph type="sldNum" sz="quarter" idx="5"/>
          </p:nvPr>
        </p:nvSpPr>
        <p:spPr/>
        <p:txBody>
          <a:bodyPr/>
          <a:lstStyle/>
          <a:p>
            <a:fld id="{2826A931-1296-4966-BB28-F1FD26E9377C}" type="slidenum">
              <a:rPr lang="en-US" smtClean="0"/>
              <a:t>9</a:t>
            </a:fld>
            <a:endParaRPr lang="en-US"/>
          </a:p>
        </p:txBody>
      </p:sp>
    </p:spTree>
    <p:extLst>
      <p:ext uri="{BB962C8B-B14F-4D97-AF65-F5344CB8AC3E}">
        <p14:creationId xmlns:p14="http://schemas.microsoft.com/office/powerpoint/2010/main" val="329631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26A931-1296-4966-BB28-F1FD26E9377C}" type="slidenum">
              <a:rPr lang="en-US" smtClean="0"/>
              <a:t>30</a:t>
            </a:fld>
            <a:endParaRPr lang="en-US"/>
          </a:p>
        </p:txBody>
      </p:sp>
    </p:spTree>
    <p:extLst>
      <p:ext uri="{BB962C8B-B14F-4D97-AF65-F5344CB8AC3E}">
        <p14:creationId xmlns:p14="http://schemas.microsoft.com/office/powerpoint/2010/main" val="7320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3E0DF1-419A-46C2-8201-242DF8BE2573}"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39171449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3E0DF1-419A-46C2-8201-242DF8BE2573}"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153892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3E0DF1-419A-46C2-8201-242DF8BE2573}"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8191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83E0DF1-419A-46C2-8201-242DF8BE2573}"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378166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3E0DF1-419A-46C2-8201-242DF8BE2573}" type="datetimeFigureOut">
              <a:rPr lang="en-US" smtClean="0"/>
              <a:t>3/15/2025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557441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3E0DF1-419A-46C2-8201-242DF8BE2573}"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060199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3E0DF1-419A-46C2-8201-242DF8BE2573}" type="datetimeFigureOut">
              <a:rPr lang="en-US" smtClean="0"/>
              <a:t>3/15/2025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86420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83E0DF1-419A-46C2-8201-242DF8BE2573}" type="datetimeFigureOut">
              <a:rPr lang="en-US" smtClean="0"/>
              <a:t>3/15/2025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1464322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E0DF1-419A-46C2-8201-242DF8BE2573}" type="datetimeFigureOut">
              <a:rPr lang="en-US" smtClean="0"/>
              <a:t>3/15/2025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43342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3E0DF1-419A-46C2-8201-242DF8BE2573}"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10611269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83E0DF1-419A-46C2-8201-242DF8BE2573}" type="datetimeFigureOut">
              <a:rPr lang="en-US" smtClean="0"/>
              <a:t>3/15/2025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8684C-72D4-4E15-9176-29EAD2B734E7}" type="slidenum">
              <a:rPr lang="en-US" smtClean="0"/>
              <a:t>‹#›</a:t>
            </a:fld>
            <a:endParaRPr lang="en-US"/>
          </a:p>
        </p:txBody>
      </p:sp>
    </p:spTree>
    <p:extLst>
      <p:ext uri="{BB962C8B-B14F-4D97-AF65-F5344CB8AC3E}">
        <p14:creationId xmlns:p14="http://schemas.microsoft.com/office/powerpoint/2010/main" val="2559444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3E0DF1-419A-46C2-8201-242DF8BE2573}" type="datetimeFigureOut">
              <a:rPr lang="en-US" smtClean="0"/>
              <a:t>3/15/2025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8684C-72D4-4E15-9176-29EAD2B734E7}" type="slidenum">
              <a:rPr lang="en-US" smtClean="0"/>
              <a:t>‹#›</a:t>
            </a:fld>
            <a:endParaRPr lang="en-US"/>
          </a:p>
        </p:txBody>
      </p:sp>
    </p:spTree>
    <p:extLst>
      <p:ext uri="{BB962C8B-B14F-4D97-AF65-F5344CB8AC3E}">
        <p14:creationId xmlns:p14="http://schemas.microsoft.com/office/powerpoint/2010/main" val="3552886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28.png"/><Relationship Id="rId9" Type="http://schemas.openxmlformats.org/officeDocument/2006/relationships/image" Target="../media/image6.svg"/></Relationships>
</file>

<file path=ppt/slides/_rels/slide10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0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7.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2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0.png"/><Relationship Id="rId9" Type="http://schemas.openxmlformats.org/officeDocument/2006/relationships/image" Target="../media/image6.svg"/></Relationships>
</file>

<file path=ppt/slides/_rels/slide11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3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39.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1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3.png"/></Relationships>
</file>

<file path=ppt/slides/_rels/slide1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4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2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4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6.svg"/></Relationships>
</file>

<file path=ppt/slides/_rels/slide12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6.svg"/></Relationships>
</file>

<file path=ppt/slides/_rels/slide1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3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5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3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5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5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3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5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5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3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4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1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6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6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4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4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6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4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4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4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6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4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7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5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5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15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8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6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png"/></Relationships>
</file>

<file path=ppt/slides/_rels/slide1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8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8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6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8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6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6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8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6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7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9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7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9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7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18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8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8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0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8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0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8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210.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3.png"/><Relationship Id="rId4" Type="http://schemas.openxmlformats.org/officeDocument/2006/relationships/image" Target="../media/image3.png"/><Relationship Id="rId9"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19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1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9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1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9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1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9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1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19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215.png"/></Relationships>
</file>

<file path=ppt/slides/_rels/slide1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1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1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9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1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19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1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19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0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226.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20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2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0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22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20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3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3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3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3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2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4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2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4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4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2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246.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png"/></Relationships>
</file>

<file path=ppt/slides/_rels/slide22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2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4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4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23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2.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3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4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6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4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6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4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6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4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6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6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6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6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6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4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6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4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7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5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7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5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7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5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7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7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5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7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5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77.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5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5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26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6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8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8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284.png"/><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4.png"/></Relationships>
</file>

<file path=ppt/slides/_rels/slide26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8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8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8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8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6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8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6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7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9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7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9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7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9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7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9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7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295.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7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9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29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7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298.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27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299.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27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306.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svg"/></Relationships>
</file>

<file path=ppt/slides/_rels/slide28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0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8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308.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309.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8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1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29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31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2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29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314.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29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31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2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31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9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29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8.png"/><Relationship Id="rId7"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8.sv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svg"/></Relationships>
</file>

<file path=ppt/slides/_rels/slide29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svg"/><Relationship Id="rId12" Type="http://schemas.openxmlformats.org/officeDocument/2006/relationships/image" Target="../media/image3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320.png"/><Relationship Id="rId5" Type="http://schemas.openxmlformats.org/officeDocument/2006/relationships/image" Target="../media/image3.png"/><Relationship Id="rId10" Type="http://schemas.openxmlformats.org/officeDocument/2006/relationships/image" Target="../media/image319.png"/><Relationship Id="rId4" Type="http://schemas.microsoft.com/office/2007/relationships/hdphoto" Target="../media/hdphoto1.wdp"/><Relationship Id="rId9" Type="http://schemas.openxmlformats.org/officeDocument/2006/relationships/image" Target="../media/image8.svg"/></Relationships>
</file>

<file path=ppt/slides/_rels/slide299.xml.rels><?xml version="1.0" encoding="UTF-8" standalone="yes"?>
<Relationships xmlns="http://schemas.openxmlformats.org/package/2006/relationships"><Relationship Id="rId8" Type="http://schemas.openxmlformats.org/officeDocument/2006/relationships/image" Target="../media/image325.svg"/><Relationship Id="rId3" Type="http://schemas.openxmlformats.org/officeDocument/2006/relationships/image" Target="../media/image323.png"/><Relationship Id="rId7" Type="http://schemas.openxmlformats.org/officeDocument/2006/relationships/image" Target="../media/image324.png"/><Relationship Id="rId2" Type="http://schemas.openxmlformats.org/officeDocument/2006/relationships/image" Target="../media/image322.jpe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6.svg"/><Relationship Id="rId4" Type="http://schemas.openxmlformats.org/officeDocument/2006/relationships/image" Target="../media/image4.pn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4.png"/><Relationship Id="rId5" Type="http://schemas.microsoft.com/office/2007/relationships/hdphoto" Target="../media/hdphoto1.wdp"/><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50.png"/><Relationship Id="rId7"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svg"/></Relationships>
</file>

<file path=ppt/slides/_rels/slide30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5.png"/><Relationship Id="rId7" Type="http://schemas.openxmlformats.org/officeDocument/2006/relationships/image" Target="../media/image6.svg"/><Relationship Id="rId2" Type="http://schemas.openxmlformats.org/officeDocument/2006/relationships/image" Target="../media/image326.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327.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30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8.png"/><Relationship Id="rId7" Type="http://schemas.openxmlformats.org/officeDocument/2006/relationships/image" Target="../media/image5.png"/><Relationship Id="rId2" Type="http://schemas.openxmlformats.org/officeDocument/2006/relationships/image" Target="../media/image328.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7.png"/></Relationships>
</file>

<file path=ppt/slides/_rels/slide302.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svg"/></Relationships>
</file>

<file path=ppt/slides/_rels/slide30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30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1.png"/><Relationship Id="rId2" Type="http://schemas.openxmlformats.org/officeDocument/2006/relationships/image" Target="../media/image329.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305.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1.png"/><Relationship Id="rId2" Type="http://schemas.openxmlformats.org/officeDocument/2006/relationships/image" Target="../media/image329.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306.xml.rels><?xml version="1.0" encoding="UTF-8" standalone="yes"?>
<Relationships xmlns="http://schemas.openxmlformats.org/package/2006/relationships"><Relationship Id="rId3" Type="http://schemas.openxmlformats.org/officeDocument/2006/relationships/image" Target="../media/image333.png"/><Relationship Id="rId7" Type="http://schemas.openxmlformats.org/officeDocument/2006/relationships/image" Target="../media/image331.png"/><Relationship Id="rId2" Type="http://schemas.openxmlformats.org/officeDocument/2006/relationships/image" Target="../media/image332.jp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307.xml.rels><?xml version="1.0" encoding="UTF-8" standalone="yes"?>
<Relationships xmlns="http://schemas.openxmlformats.org/package/2006/relationships"><Relationship Id="rId3" Type="http://schemas.openxmlformats.org/officeDocument/2006/relationships/image" Target="../media/image335.png"/><Relationship Id="rId7" Type="http://schemas.openxmlformats.org/officeDocument/2006/relationships/image" Target="../media/image331.png"/><Relationship Id="rId2" Type="http://schemas.openxmlformats.org/officeDocument/2006/relationships/image" Target="../media/image334.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30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30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10.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png"/><Relationship Id="rId7" Type="http://schemas.openxmlformats.org/officeDocument/2006/relationships/image" Target="../media/image331.png"/><Relationship Id="rId2" Type="http://schemas.openxmlformats.org/officeDocument/2006/relationships/image" Target="../media/image340.jpg"/><Relationship Id="rId1" Type="http://schemas.openxmlformats.org/officeDocument/2006/relationships/slideLayout" Target="../slideLayouts/slideLayout2.xml"/><Relationship Id="rId6" Type="http://schemas.openxmlformats.org/officeDocument/2006/relationships/image" Target="../media/image341.png"/><Relationship Id="rId5" Type="http://schemas.microsoft.com/office/2007/relationships/hdphoto" Target="../media/hdphoto1.wdp"/><Relationship Id="rId4" Type="http://schemas.openxmlformats.org/officeDocument/2006/relationships/image" Target="../media/image4.png"/></Relationships>
</file>

<file path=ppt/slides/_rels/slide3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4.png"/><Relationship Id="rId3" Type="http://schemas.openxmlformats.org/officeDocument/2006/relationships/image" Target="../media/image342.png"/><Relationship Id="rId7" Type="http://schemas.openxmlformats.org/officeDocument/2006/relationships/image" Target="../media/image344.png"/><Relationship Id="rId12" Type="http://schemas.openxmlformats.org/officeDocument/2006/relationships/image" Target="../media/image347.png"/><Relationship Id="rId2" Type="http://schemas.openxmlformats.org/officeDocument/2006/relationships/image" Target="../media/image341.pn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346.png"/><Relationship Id="rId5" Type="http://schemas.openxmlformats.org/officeDocument/2006/relationships/image" Target="../media/image343.png"/><Relationship Id="rId15" Type="http://schemas.openxmlformats.org/officeDocument/2006/relationships/image" Target="../media/image348.png"/><Relationship Id="rId10" Type="http://schemas.openxmlformats.org/officeDocument/2006/relationships/image" Target="../media/image331.png"/><Relationship Id="rId4" Type="http://schemas.microsoft.com/office/2007/relationships/hdphoto" Target="../media/hdphoto2.wdp"/><Relationship Id="rId9" Type="http://schemas.openxmlformats.org/officeDocument/2006/relationships/image" Target="../media/image339.png"/><Relationship Id="rId14" Type="http://schemas.microsoft.com/office/2007/relationships/hdphoto" Target="../media/hdphoto1.wdp"/></Relationships>
</file>

<file path=ppt/slides/_rels/slide3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svg"/><Relationship Id="rId7"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25.svg"/><Relationship Id="rId4" Type="http://schemas.openxmlformats.org/officeDocument/2006/relationships/image" Target="../media/image324.png"/><Relationship Id="rId9" Type="http://schemas.openxmlformats.org/officeDocument/2006/relationships/image" Target="../media/image8.svg"/></Relationships>
</file>

<file path=ppt/slides/_rels/slide3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3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3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3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3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4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6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10" Type="http://schemas.openxmlformats.org/officeDocument/2006/relationships/image" Target="../media/image8.svg"/><Relationship Id="rId4" Type="http://schemas.openxmlformats.org/officeDocument/2006/relationships/image" Target="../media/image4.png"/><Relationship Id="rId9"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5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5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5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5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6.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7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image" Target="../media/image17.png"/><Relationship Id="rId16" Type="http://schemas.openxmlformats.org/officeDocument/2006/relationships/image" Target="../media/image8.svg"/><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22.png"/><Relationship Id="rId5" Type="http://schemas.microsoft.com/office/2007/relationships/hdphoto" Target="../media/hdphoto1.wdp"/><Relationship Id="rId15" Type="http://schemas.openxmlformats.org/officeDocument/2006/relationships/image" Target="../media/image7.png"/><Relationship Id="rId10" Type="http://schemas.openxmlformats.org/officeDocument/2006/relationships/image" Target="../media/image21.png"/><Relationship Id="rId4" Type="http://schemas.openxmlformats.org/officeDocument/2006/relationships/image" Target="../media/image4.png"/><Relationship Id="rId9" Type="http://schemas.openxmlformats.org/officeDocument/2006/relationships/image" Target="../media/image20.png"/><Relationship Id="rId14" Type="http://schemas.openxmlformats.org/officeDocument/2006/relationships/image" Target="../media/image6.svg"/></Relationships>
</file>

<file path=ppt/slides/_rels/slide6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6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6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6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5.png"/><Relationship Id="rId11" Type="http://schemas.microsoft.com/office/2007/relationships/hdphoto" Target="../media/hdphoto1.wdp"/><Relationship Id="rId5" Type="http://schemas.openxmlformats.org/officeDocument/2006/relationships/image" Target="../media/image43.png"/><Relationship Id="rId10"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svg"/></Relationships>
</file>

<file path=ppt/slides/_rels/slide6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6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6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8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7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7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2.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7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7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9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10" Type="http://schemas.openxmlformats.org/officeDocument/2006/relationships/image" Target="../media/image8.svg"/><Relationship Id="rId4" Type="http://schemas.openxmlformats.org/officeDocument/2006/relationships/image" Target="../media/image3.png"/><Relationship Id="rId9" Type="http://schemas.openxmlformats.org/officeDocument/2006/relationships/image" Target="../media/image7.png"/></Relationships>
</file>

<file path=ppt/slides/_rels/slide8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0.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02.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8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8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5.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8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07.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6.svg"/><Relationship Id="rId4" Type="http://schemas.openxmlformats.org/officeDocument/2006/relationships/image" Target="../media/image5.png"/></Relationships>
</file>

<file path=ppt/slides/_rels/slide8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8.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0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8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6.png"/><Relationship Id="rId7" Type="http://schemas.openxmlformats.org/officeDocument/2006/relationships/image" Target="../media/image8.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1.wdp"/><Relationship Id="rId5" Type="http://schemas.openxmlformats.org/officeDocument/2006/relationships/image" Target="../media/image6.svg"/><Relationship Id="rId10"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3.png"/></Relationships>
</file>

<file path=ppt/slides/_rels/slide90.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1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9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9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93.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1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9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4.png"/></Relationships>
</file>

<file path=ppt/slides/_rels/slide9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19.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E2C9C-54E5-5394-766E-4EF81717B233}"/>
              </a:ext>
            </a:extLst>
          </p:cNvPr>
          <p:cNvSpPr>
            <a:spLocks noGrp="1"/>
          </p:cNvSpPr>
          <p:nvPr>
            <p:ph type="ctrTitle"/>
          </p:nvPr>
        </p:nvSpPr>
        <p:spPr>
          <a:xfrm>
            <a:off x="547577" y="228600"/>
            <a:ext cx="7772400" cy="882283"/>
          </a:xfrm>
        </p:spPr>
        <p:txBody>
          <a:bodyPr>
            <a:normAutofit fontScale="90000"/>
          </a:bodyPr>
          <a:lstStyle/>
          <a:p>
            <a:r>
              <a:rPr lang="en-US" dirty="0"/>
              <a:t>How to use </a:t>
            </a:r>
          </a:p>
        </p:txBody>
      </p:sp>
      <p:sp>
        <p:nvSpPr>
          <p:cNvPr id="3" name="Subtitle 2">
            <a:extLst>
              <a:ext uri="{FF2B5EF4-FFF2-40B4-BE49-F238E27FC236}">
                <a16:creationId xmlns:a16="http://schemas.microsoft.com/office/drawing/2014/main" id="{301DD035-2615-8766-28DB-D89A40606C54}"/>
              </a:ext>
            </a:extLst>
          </p:cNvPr>
          <p:cNvSpPr>
            <a:spLocks noGrp="1"/>
          </p:cNvSpPr>
          <p:nvPr>
            <p:ph type="subTitle" idx="1"/>
          </p:nvPr>
        </p:nvSpPr>
        <p:spPr>
          <a:xfrm>
            <a:off x="547577" y="1110883"/>
            <a:ext cx="8309344" cy="5518517"/>
          </a:xfrm>
        </p:spPr>
        <p:txBody>
          <a:bodyPr>
            <a:normAutofit lnSpcReduction="10000"/>
          </a:bodyPr>
          <a:lstStyle/>
          <a:p>
            <a:r>
              <a:rPr lang="en-US" dirty="0"/>
              <a:t>Put screen shot as background then scale and crop to desired dimensions (this slide deck is 4:3)</a:t>
            </a:r>
          </a:p>
          <a:p>
            <a:r>
              <a:rPr lang="en-US" dirty="0"/>
              <a:t>Add monitor overlay from last set of slides along with play type and controls. </a:t>
            </a:r>
          </a:p>
          <a:p>
            <a:r>
              <a:rPr lang="en-US" dirty="0"/>
              <a:t>Click on controls that are not used in the game and from the tab menu click “Picture Format” and choose “Color” and then pick a color to denote not in use, for the controls that are used in the game repeat the process and pick the color of your choice (this deck uses Red to denote active controls).</a:t>
            </a:r>
          </a:p>
          <a:p>
            <a:r>
              <a:rPr lang="en-US" dirty="0"/>
              <a:t>When done, select all contents that are on the slide (not the text on the left side that’s off the slide itself), right click and hit S for ‘Save as Picture’ save as the name of the MAME (or whatever) filename, i.e. </a:t>
            </a:r>
            <a:r>
              <a:rPr lang="en-US" sz="2400" u="none" strike="noStrike" dirty="0" err="1">
                <a:effectLst/>
              </a:rPr>
              <a:t>ddragon</a:t>
            </a:r>
            <a:r>
              <a:rPr lang="en-US" sz="2400" u="none" strike="noStrike" dirty="0">
                <a:effectLst/>
              </a:rPr>
              <a:t> for “Double Dragon”. Note: Although this information is on the left side, outside the slide, it is dependent on what version ROM you’re using (i.e. 1942 vs 1942A vs 1942ABL vs 1942ITI, </a:t>
            </a:r>
            <a:r>
              <a:rPr lang="en-US" sz="2400" u="none" strike="noStrike" dirty="0" err="1">
                <a:effectLst/>
              </a:rPr>
              <a:t>etc</a:t>
            </a:r>
            <a:r>
              <a:rPr lang="en-US" sz="2400" u="none" strike="noStrike" dirty="0">
                <a:effectLst/>
              </a:rPr>
              <a:t>) try the default and if the image isn’t shown rename the file to match your ROM.</a:t>
            </a:r>
            <a:endParaRPr lang="en-US" dirty="0"/>
          </a:p>
        </p:txBody>
      </p:sp>
    </p:spTree>
    <p:extLst>
      <p:ext uri="{BB962C8B-B14F-4D97-AF65-F5344CB8AC3E}">
        <p14:creationId xmlns:p14="http://schemas.microsoft.com/office/powerpoint/2010/main" val="16526382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Content Placeholder 28" descr="A picture containing application&#10;&#10;Description automatically generated">
            <a:extLst>
              <a:ext uri="{FF2B5EF4-FFF2-40B4-BE49-F238E27FC236}">
                <a16:creationId xmlns:a16="http://schemas.microsoft.com/office/drawing/2014/main" id="{3B865581-C511-EE68-DFE6-CB7C2304DCA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9144000" cy="6858000"/>
          </a:xfrm>
        </p:spPr>
      </p:pic>
      <p:pic>
        <p:nvPicPr>
          <p:cNvPr id="30" name="Picture 29">
            <a:extLst>
              <a:ext uri="{FF2B5EF4-FFF2-40B4-BE49-F238E27FC236}">
                <a16:creationId xmlns:a16="http://schemas.microsoft.com/office/drawing/2014/main" id="{8D63826B-08D6-126A-07D8-E41C7164F851}"/>
              </a:ext>
            </a:extLst>
          </p:cNvPr>
          <p:cNvPicPr>
            <a:picLocks noChangeAspect="1"/>
          </p:cNvPicPr>
          <p:nvPr/>
        </p:nvPicPr>
        <p:blipFill>
          <a:blip r:embed="rId3"/>
          <a:stretch>
            <a:fillRect/>
          </a:stretch>
        </p:blipFill>
        <p:spPr>
          <a:xfrm>
            <a:off x="858825" y="298497"/>
            <a:ext cx="7553655" cy="5711208"/>
          </a:xfrm>
          <a:prstGeom prst="rect">
            <a:avLst/>
          </a:prstGeom>
        </p:spPr>
      </p:pic>
      <p:sp>
        <p:nvSpPr>
          <p:cNvPr id="2" name="Title 1">
            <a:extLst>
              <a:ext uri="{FF2B5EF4-FFF2-40B4-BE49-F238E27FC236}">
                <a16:creationId xmlns:a16="http://schemas.microsoft.com/office/drawing/2014/main" id="{2822B5A0-E496-58C0-5295-832F48F307A5}"/>
              </a:ext>
            </a:extLst>
          </p:cNvPr>
          <p:cNvSpPr>
            <a:spLocks noGrp="1"/>
          </p:cNvSpPr>
          <p:nvPr>
            <p:ph type="title"/>
          </p:nvPr>
        </p:nvSpPr>
        <p:spPr>
          <a:xfrm>
            <a:off x="-2892056" y="0"/>
            <a:ext cx="2034483" cy="1325563"/>
          </a:xfrm>
        </p:spPr>
        <p:txBody>
          <a:bodyPr vert="horz" lIns="91440" tIns="45720" rIns="91440" bIns="45720" rtlCol="0" anchor="ctr">
            <a:noAutofit/>
          </a:bodyPr>
          <a:lstStyle/>
          <a:p>
            <a:r>
              <a:rPr lang="en-US" sz="3600" dirty="0">
                <a:solidFill>
                  <a:srgbClr val="000000"/>
                </a:solidFill>
                <a:latin typeface="Calibri" panose="020F0502020204030204" pitchFamily="34" charset="0"/>
              </a:rPr>
              <a:t>Asteroids</a:t>
            </a:r>
          </a:p>
        </p:txBody>
      </p:sp>
      <p:pic>
        <p:nvPicPr>
          <p:cNvPr id="7" name="Picture 6" descr="A screenshot of a computer&#10;&#10;Description automatically generated with medium confidence">
            <a:extLst>
              <a:ext uri="{FF2B5EF4-FFF2-40B4-BE49-F238E27FC236}">
                <a16:creationId xmlns:a16="http://schemas.microsoft.com/office/drawing/2014/main" id="{3899AC34-94C1-F266-B835-381B9D43A626}"/>
              </a:ext>
            </a:extLst>
          </p:cNvPr>
          <p:cNvPicPr>
            <a:picLocks noChangeAspect="1"/>
          </p:cNvPicPr>
          <p:nvPr/>
        </p:nvPicPr>
        <p:blipFill rotWithShape="1">
          <a:blip r:embed="rId4">
            <a:extLst>
              <a:ext uri="{28A0092B-C50C-407E-A947-70E740481C1C}">
                <a14:useLocalDpi xmlns:a14="http://schemas.microsoft.com/office/drawing/2010/main" val="0"/>
              </a:ext>
            </a:extLst>
          </a:blip>
          <a:srcRect l="2318" t="82702" r="73784" b="3920"/>
          <a:stretch/>
        </p:blipFill>
        <p:spPr>
          <a:xfrm>
            <a:off x="2022570" y="3760134"/>
            <a:ext cx="5166844" cy="2162015"/>
          </a:xfrm>
          <a:prstGeom prst="rect">
            <a:avLst/>
          </a:prstGeom>
        </p:spPr>
      </p:pic>
      <p:sp>
        <p:nvSpPr>
          <p:cNvPr id="9" name="Arrow: Up 8">
            <a:extLst>
              <a:ext uri="{FF2B5EF4-FFF2-40B4-BE49-F238E27FC236}">
                <a16:creationId xmlns:a16="http://schemas.microsoft.com/office/drawing/2014/main" id="{EC9E6F7F-07D1-A06F-A8B4-6FDE69BCF97A}"/>
              </a:ext>
            </a:extLst>
          </p:cNvPr>
          <p:cNvSpPr/>
          <p:nvPr/>
        </p:nvSpPr>
        <p:spPr>
          <a:xfrm rot="16200000">
            <a:off x="1677929" y="21119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D1B14CFD-E077-5F5A-E994-2649DB57AFDA}"/>
              </a:ext>
            </a:extLst>
          </p:cNvPr>
          <p:cNvSpPr/>
          <p:nvPr/>
        </p:nvSpPr>
        <p:spPr>
          <a:xfrm rot="5400000" flipH="1">
            <a:off x="3127945" y="21119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DA91C87-0A92-F3F7-082F-531ED14080A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945765" y="1806956"/>
            <a:ext cx="1122309" cy="1910215"/>
          </a:xfrm>
          <a:prstGeom prst="rect">
            <a:avLst/>
          </a:prstGeom>
        </p:spPr>
      </p:pic>
      <p:pic>
        <p:nvPicPr>
          <p:cNvPr id="13" name="Picture 12">
            <a:extLst>
              <a:ext uri="{FF2B5EF4-FFF2-40B4-BE49-F238E27FC236}">
                <a16:creationId xmlns:a16="http://schemas.microsoft.com/office/drawing/2014/main" id="{3F40CD6E-DC74-EDDB-1373-185F0CB29C87}"/>
              </a:ext>
            </a:extLst>
          </p:cNvPr>
          <p:cNvPicPr>
            <a:picLocks noChangeAspect="1"/>
          </p:cNvPicPr>
          <p:nvPr/>
        </p:nvPicPr>
        <p:blipFill>
          <a:blip r:embed="rId7">
            <a:duotone>
              <a:schemeClr val="accent3">
                <a:shade val="45000"/>
                <a:satMod val="135000"/>
              </a:schemeClr>
              <a:prstClr val="white"/>
            </a:duotone>
          </a:blip>
          <a:stretch>
            <a:fillRect/>
          </a:stretch>
        </p:blipFill>
        <p:spPr>
          <a:xfrm>
            <a:off x="3710689" y="2648591"/>
            <a:ext cx="688162" cy="688162"/>
          </a:xfrm>
          <a:prstGeom prst="rect">
            <a:avLst/>
          </a:prstGeom>
        </p:spPr>
      </p:pic>
      <p:pic>
        <p:nvPicPr>
          <p:cNvPr id="14" name="Picture 13">
            <a:extLst>
              <a:ext uri="{FF2B5EF4-FFF2-40B4-BE49-F238E27FC236}">
                <a16:creationId xmlns:a16="http://schemas.microsoft.com/office/drawing/2014/main" id="{73B9DBAB-F75B-F149-EFAB-5873E54E8358}"/>
              </a:ext>
            </a:extLst>
          </p:cNvPr>
          <p:cNvPicPr>
            <a:picLocks noChangeAspect="1"/>
          </p:cNvPicPr>
          <p:nvPr/>
        </p:nvPicPr>
        <p:blipFill>
          <a:blip r:embed="rId7"/>
          <a:stretch>
            <a:fillRect/>
          </a:stretch>
        </p:blipFill>
        <p:spPr>
          <a:xfrm>
            <a:off x="6072630" y="2105451"/>
            <a:ext cx="688162" cy="688162"/>
          </a:xfrm>
          <a:prstGeom prst="rect">
            <a:avLst/>
          </a:prstGeom>
        </p:spPr>
      </p:pic>
      <p:pic>
        <p:nvPicPr>
          <p:cNvPr id="15" name="Picture 14">
            <a:extLst>
              <a:ext uri="{FF2B5EF4-FFF2-40B4-BE49-F238E27FC236}">
                <a16:creationId xmlns:a16="http://schemas.microsoft.com/office/drawing/2014/main" id="{CA77F9A6-4FBD-54B1-A03A-711FD711C207}"/>
              </a:ext>
            </a:extLst>
          </p:cNvPr>
          <p:cNvPicPr>
            <a:picLocks noChangeAspect="1"/>
          </p:cNvPicPr>
          <p:nvPr/>
        </p:nvPicPr>
        <p:blipFill>
          <a:blip r:embed="rId7">
            <a:duotone>
              <a:schemeClr val="accent3">
                <a:shade val="45000"/>
                <a:satMod val="135000"/>
              </a:schemeClr>
              <a:prstClr val="white"/>
            </a:duotone>
          </a:blip>
          <a:stretch>
            <a:fillRect/>
          </a:stretch>
        </p:blipFill>
        <p:spPr>
          <a:xfrm>
            <a:off x="3709602" y="3427265"/>
            <a:ext cx="688162" cy="688162"/>
          </a:xfrm>
          <a:prstGeom prst="rect">
            <a:avLst/>
          </a:prstGeom>
        </p:spPr>
      </p:pic>
      <p:pic>
        <p:nvPicPr>
          <p:cNvPr id="16" name="Picture 15">
            <a:extLst>
              <a:ext uri="{FF2B5EF4-FFF2-40B4-BE49-F238E27FC236}">
                <a16:creationId xmlns:a16="http://schemas.microsoft.com/office/drawing/2014/main" id="{BBA7AE9A-C6F4-02B7-A343-FA2A72BFBFD8}"/>
              </a:ext>
            </a:extLst>
          </p:cNvPr>
          <p:cNvPicPr>
            <a:picLocks noChangeAspect="1"/>
          </p:cNvPicPr>
          <p:nvPr/>
        </p:nvPicPr>
        <p:blipFill>
          <a:blip r:embed="rId7">
            <a:duotone>
              <a:schemeClr val="accent3">
                <a:shade val="45000"/>
                <a:satMod val="135000"/>
              </a:schemeClr>
              <a:prstClr val="white"/>
            </a:duotone>
          </a:blip>
          <a:stretch>
            <a:fillRect/>
          </a:stretch>
        </p:blipFill>
        <p:spPr>
          <a:xfrm>
            <a:off x="4447854" y="2901572"/>
            <a:ext cx="688162" cy="688162"/>
          </a:xfrm>
          <a:prstGeom prst="rect">
            <a:avLst/>
          </a:prstGeom>
        </p:spPr>
      </p:pic>
      <p:pic>
        <p:nvPicPr>
          <p:cNvPr id="17" name="Picture 16">
            <a:extLst>
              <a:ext uri="{FF2B5EF4-FFF2-40B4-BE49-F238E27FC236}">
                <a16:creationId xmlns:a16="http://schemas.microsoft.com/office/drawing/2014/main" id="{6DE1CB7F-450D-A2C5-CB2E-062B96AA7A3C}"/>
              </a:ext>
            </a:extLst>
          </p:cNvPr>
          <p:cNvPicPr>
            <a:picLocks noChangeAspect="1"/>
          </p:cNvPicPr>
          <p:nvPr/>
        </p:nvPicPr>
        <p:blipFill>
          <a:blip r:embed="rId7">
            <a:duotone>
              <a:schemeClr val="accent3">
                <a:shade val="45000"/>
                <a:satMod val="135000"/>
              </a:schemeClr>
              <a:prstClr val="white"/>
            </a:duotone>
          </a:blip>
          <a:stretch>
            <a:fillRect/>
          </a:stretch>
        </p:blipFill>
        <p:spPr>
          <a:xfrm>
            <a:off x="5260767" y="2901572"/>
            <a:ext cx="688162" cy="688162"/>
          </a:xfrm>
          <a:prstGeom prst="rect">
            <a:avLst/>
          </a:prstGeom>
        </p:spPr>
      </p:pic>
      <p:pic>
        <p:nvPicPr>
          <p:cNvPr id="18" name="Picture 17">
            <a:extLst>
              <a:ext uri="{FF2B5EF4-FFF2-40B4-BE49-F238E27FC236}">
                <a16:creationId xmlns:a16="http://schemas.microsoft.com/office/drawing/2014/main" id="{E734BA17-E505-FD49-5FDD-DB68084460AE}"/>
              </a:ext>
            </a:extLst>
          </p:cNvPr>
          <p:cNvPicPr>
            <a:picLocks noChangeAspect="1"/>
          </p:cNvPicPr>
          <p:nvPr/>
        </p:nvPicPr>
        <p:blipFill>
          <a:blip r:embed="rId7">
            <a:duotone>
              <a:schemeClr val="accent3">
                <a:shade val="45000"/>
                <a:satMod val="135000"/>
              </a:schemeClr>
              <a:prstClr val="white"/>
            </a:duotone>
          </a:blip>
          <a:stretch>
            <a:fillRect/>
          </a:stretch>
        </p:blipFill>
        <p:spPr>
          <a:xfrm>
            <a:off x="6071544" y="2884125"/>
            <a:ext cx="688162" cy="688162"/>
          </a:xfrm>
          <a:prstGeom prst="rect">
            <a:avLst/>
          </a:prstGeom>
        </p:spPr>
      </p:pic>
      <p:pic>
        <p:nvPicPr>
          <p:cNvPr id="25" name="Picture 24">
            <a:extLst>
              <a:ext uri="{FF2B5EF4-FFF2-40B4-BE49-F238E27FC236}">
                <a16:creationId xmlns:a16="http://schemas.microsoft.com/office/drawing/2014/main" id="{A48F97C8-3CA6-4EB1-4CF4-247D4C631E95}"/>
              </a:ext>
            </a:extLst>
          </p:cNvPr>
          <p:cNvPicPr>
            <a:picLocks noChangeAspect="1"/>
          </p:cNvPicPr>
          <p:nvPr/>
        </p:nvPicPr>
        <p:blipFill>
          <a:blip r:embed="rId7"/>
          <a:stretch>
            <a:fillRect/>
          </a:stretch>
        </p:blipFill>
        <p:spPr>
          <a:xfrm>
            <a:off x="4448941" y="2122898"/>
            <a:ext cx="688162" cy="688162"/>
          </a:xfrm>
          <a:prstGeom prst="rect">
            <a:avLst/>
          </a:prstGeom>
        </p:spPr>
      </p:pic>
      <p:pic>
        <p:nvPicPr>
          <p:cNvPr id="26" name="Picture 25">
            <a:extLst>
              <a:ext uri="{FF2B5EF4-FFF2-40B4-BE49-F238E27FC236}">
                <a16:creationId xmlns:a16="http://schemas.microsoft.com/office/drawing/2014/main" id="{10103CF7-A6F9-F79E-4EE5-73810A48BFB0}"/>
              </a:ext>
            </a:extLst>
          </p:cNvPr>
          <p:cNvPicPr>
            <a:picLocks noChangeAspect="1"/>
          </p:cNvPicPr>
          <p:nvPr/>
        </p:nvPicPr>
        <p:blipFill>
          <a:blip r:embed="rId7"/>
          <a:stretch>
            <a:fillRect/>
          </a:stretch>
        </p:blipFill>
        <p:spPr>
          <a:xfrm>
            <a:off x="5261853" y="2122898"/>
            <a:ext cx="688162" cy="688162"/>
          </a:xfrm>
          <a:prstGeom prst="rect">
            <a:avLst/>
          </a:prstGeom>
        </p:spPr>
      </p:pic>
      <p:sp>
        <p:nvSpPr>
          <p:cNvPr id="27" name="Rectangle 26">
            <a:extLst>
              <a:ext uri="{FF2B5EF4-FFF2-40B4-BE49-F238E27FC236}">
                <a16:creationId xmlns:a16="http://schemas.microsoft.com/office/drawing/2014/main" id="{92401699-D84A-3666-ADF1-DC9389BB35EA}"/>
              </a:ext>
            </a:extLst>
          </p:cNvPr>
          <p:cNvSpPr/>
          <p:nvPr/>
        </p:nvSpPr>
        <p:spPr>
          <a:xfrm rot="18900000">
            <a:off x="4426060" y="1473327"/>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8" name="Rectangle 27">
            <a:extLst>
              <a:ext uri="{FF2B5EF4-FFF2-40B4-BE49-F238E27FC236}">
                <a16:creationId xmlns:a16="http://schemas.microsoft.com/office/drawing/2014/main" id="{2488ED83-6539-E08F-0E92-2A8193A9ABA4}"/>
              </a:ext>
            </a:extLst>
          </p:cNvPr>
          <p:cNvSpPr/>
          <p:nvPr/>
        </p:nvSpPr>
        <p:spPr>
          <a:xfrm rot="18900000">
            <a:off x="5159346" y="1367852"/>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Thrust</a:t>
            </a:r>
          </a:p>
        </p:txBody>
      </p:sp>
      <p:sp>
        <p:nvSpPr>
          <p:cNvPr id="37" name="Rectangle 36">
            <a:extLst>
              <a:ext uri="{FF2B5EF4-FFF2-40B4-BE49-F238E27FC236}">
                <a16:creationId xmlns:a16="http://schemas.microsoft.com/office/drawing/2014/main" id="{B952BE54-DE1D-F3DC-488A-B0B4AAF64AFB}"/>
              </a:ext>
            </a:extLst>
          </p:cNvPr>
          <p:cNvSpPr/>
          <p:nvPr/>
        </p:nvSpPr>
        <p:spPr>
          <a:xfrm rot="18900000">
            <a:off x="6032611" y="986220"/>
            <a:ext cx="21842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Hyperspace</a:t>
            </a:r>
          </a:p>
        </p:txBody>
      </p:sp>
      <p:sp>
        <p:nvSpPr>
          <p:cNvPr id="38" name="Rectangle 37">
            <a:extLst>
              <a:ext uri="{FF2B5EF4-FFF2-40B4-BE49-F238E27FC236}">
                <a16:creationId xmlns:a16="http://schemas.microsoft.com/office/drawing/2014/main" id="{F534035F-87A0-7AF9-FAF7-5A5A63F45079}"/>
              </a:ext>
            </a:extLst>
          </p:cNvPr>
          <p:cNvSpPr/>
          <p:nvPr/>
        </p:nvSpPr>
        <p:spPr>
          <a:xfrm>
            <a:off x="1281773" y="1621631"/>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39" name="Rectangle 38">
            <a:extLst>
              <a:ext uri="{FF2B5EF4-FFF2-40B4-BE49-F238E27FC236}">
                <a16:creationId xmlns:a16="http://schemas.microsoft.com/office/drawing/2014/main" id="{80AE81A5-B7D4-8E2B-4C1D-A6B407B462F4}"/>
              </a:ext>
            </a:extLst>
          </p:cNvPr>
          <p:cNvSpPr/>
          <p:nvPr/>
        </p:nvSpPr>
        <p:spPr>
          <a:xfrm>
            <a:off x="2561214" y="1656393"/>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8" name="TextBox 7">
            <a:extLst>
              <a:ext uri="{FF2B5EF4-FFF2-40B4-BE49-F238E27FC236}">
                <a16:creationId xmlns:a16="http://schemas.microsoft.com/office/drawing/2014/main" id="{7143CDDA-F5DA-1E72-2053-61EAE21E1B2E}"/>
              </a:ext>
            </a:extLst>
          </p:cNvPr>
          <p:cNvSpPr txBox="1"/>
          <p:nvPr/>
        </p:nvSpPr>
        <p:spPr>
          <a:xfrm>
            <a:off x="-2084425" y="5652971"/>
            <a:ext cx="1103342" cy="369332"/>
          </a:xfrm>
          <a:prstGeom prst="rect">
            <a:avLst/>
          </a:prstGeom>
          <a:noFill/>
        </p:spPr>
        <p:txBody>
          <a:bodyPr wrap="square">
            <a:spAutoFit/>
          </a:bodyPr>
          <a:lstStyle/>
          <a:p>
            <a:r>
              <a:rPr lang="en-US" dirty="0"/>
              <a:t> </a:t>
            </a:r>
          </a:p>
        </p:txBody>
      </p:sp>
      <p:grpSp>
        <p:nvGrpSpPr>
          <p:cNvPr id="11" name="Group 10">
            <a:extLst>
              <a:ext uri="{FF2B5EF4-FFF2-40B4-BE49-F238E27FC236}">
                <a16:creationId xmlns:a16="http://schemas.microsoft.com/office/drawing/2014/main" id="{2944A59C-9863-315D-EDF4-C4A765133ED8}"/>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D03236C7-B6EF-3DE9-8875-78D05602DBD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F4666790-55BA-1374-EBE9-EAD21849B2D1}"/>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B39875EC-6605-5DCC-DE8B-9FC19B1A11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62592" y="4655465"/>
                <a:ext cx="685800" cy="685800"/>
              </a:xfrm>
              <a:prstGeom prst="rect">
                <a:avLst/>
              </a:prstGeom>
            </p:spPr>
          </p:pic>
          <p:pic>
            <p:nvPicPr>
              <p:cNvPr id="22" name="Graphic 21" descr="User with solid fill">
                <a:extLst>
                  <a:ext uri="{FF2B5EF4-FFF2-40B4-BE49-F238E27FC236}">
                    <a16:creationId xmlns:a16="http://schemas.microsoft.com/office/drawing/2014/main" id="{F19CBF94-CC67-E58D-5048-A41CD6EA770A}"/>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124CEE3F-0A63-F267-1192-2573C656207F}"/>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3" name="Table 2">
            <a:extLst>
              <a:ext uri="{FF2B5EF4-FFF2-40B4-BE49-F238E27FC236}">
                <a16:creationId xmlns:a16="http://schemas.microsoft.com/office/drawing/2014/main" id="{8F8D069F-2C5D-0F6C-BD8D-30BBF49AA87E}"/>
              </a:ext>
            </a:extLst>
          </p:cNvPr>
          <p:cNvGraphicFramePr>
            <a:graphicFrameLocks noGrp="1"/>
          </p:cNvGraphicFramePr>
          <p:nvPr>
            <p:extLst>
              <p:ext uri="{D42A27DB-BD31-4B8C-83A1-F6EECF244321}">
                <p14:modId xmlns:p14="http://schemas.microsoft.com/office/powerpoint/2010/main" val="536314813"/>
              </p:ext>
            </p:extLst>
          </p:nvPr>
        </p:nvGraphicFramePr>
        <p:xfrm>
          <a:off x="-3285163" y="1677393"/>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Asteroids</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b="0" i="0" u="none" strike="noStrike" dirty="0">
                          <a:solidFill>
                            <a:srgbClr val="000000"/>
                          </a:solidFill>
                          <a:effectLst/>
                          <a:latin typeface="Calibri" panose="020F0502020204030204" pitchFamily="34" charset="0"/>
                        </a:rPr>
                        <a:t>asteroid</a:t>
                      </a: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7054978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D0A89CD7-E089-B899-B85A-A1A86A7E9755}"/>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9DAE9E2C-3ED9-5525-CC82-554F6F33E521}"/>
              </a:ext>
            </a:extLst>
          </p:cNvPr>
          <p:cNvPicPr>
            <a:picLocks noChangeAspect="1"/>
          </p:cNvPicPr>
          <p:nvPr/>
        </p:nvPicPr>
        <p:blipFill>
          <a:blip r:embed="rId3"/>
          <a:stretch>
            <a:fillRect/>
          </a:stretch>
        </p:blipFill>
        <p:spPr>
          <a:xfrm>
            <a:off x="858825" y="196195"/>
            <a:ext cx="7553655" cy="581351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2002</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2DE448D-4986-226F-C05F-09521B3CD950}"/>
              </a:ext>
            </a:extLst>
          </p:cNvPr>
          <p:cNvGraphicFramePr>
            <a:graphicFrameLocks noGrp="1"/>
          </p:cNvGraphicFramePr>
          <p:nvPr>
            <p:extLst>
              <p:ext uri="{D42A27DB-BD31-4B8C-83A1-F6EECF244321}">
                <p14:modId xmlns:p14="http://schemas.microsoft.com/office/powerpoint/2010/main" val="60219043"/>
              </p:ext>
            </p:extLst>
          </p:nvPr>
        </p:nvGraphicFramePr>
        <p:xfrm>
          <a:off x="-4095750" y="1801639"/>
          <a:ext cx="3701505" cy="1101206"/>
        </p:xfrm>
        <a:graphic>
          <a:graphicData uri="http://schemas.openxmlformats.org/drawingml/2006/table">
            <a:tbl>
              <a:tblPr>
                <a:tableStyleId>{5C22544A-7EE6-4342-B048-85BDC9FD1C3A}</a:tableStyleId>
              </a:tblPr>
              <a:tblGrid>
                <a:gridCol w="2518467">
                  <a:extLst>
                    <a:ext uri="{9D8B030D-6E8A-4147-A177-3AD203B41FA5}">
                      <a16:colId xmlns:a16="http://schemas.microsoft.com/office/drawing/2014/main" val="3262301120"/>
                    </a:ext>
                  </a:extLst>
                </a:gridCol>
                <a:gridCol w="1183038">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71069">
                <a:tc>
                  <a:txBody>
                    <a:bodyPr/>
                    <a:lstStyle/>
                    <a:p>
                      <a:pPr algn="l" fontAlgn="b"/>
                      <a:r>
                        <a:rPr lang="en-US" sz="2400" u="none" strike="noStrike" dirty="0">
                          <a:effectLst/>
                        </a:rPr>
                        <a:t>The King of Fighters 2002</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kof2002</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3125031990"/>
                  </a:ext>
                </a:extLst>
              </a:tr>
            </a:tbl>
          </a:graphicData>
        </a:graphic>
      </p:graphicFrame>
      <p:sp>
        <p:nvSpPr>
          <p:cNvPr id="39" name="Arrow: Up 38">
            <a:extLst>
              <a:ext uri="{FF2B5EF4-FFF2-40B4-BE49-F238E27FC236}">
                <a16:creationId xmlns:a16="http://schemas.microsoft.com/office/drawing/2014/main" id="{1D9D61BD-A5F4-1116-2E23-D43224CCDBE8}"/>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5B97F38F-2E65-701F-CF5B-9FB3A416A66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7EF78A84-4CE7-F45C-2A9E-35A7E561DB6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A79F7391-4040-71E1-0B19-1D9EFC10DFBF}"/>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85DDDCC3-C70A-6B22-50E9-DDCBD137FA9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AABCEFDC-AA00-4CBD-DA8B-458B4915EFC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1859E84A-31F3-FD23-0043-9EF459DABC30}"/>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7320C467-F056-C1EE-13CB-9787504AF4BD}"/>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D0F8F79A-96EC-19DD-57F8-230C81BB043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E512A877-4992-3797-6A01-D961EAE9396B}"/>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393A573A-0553-14D2-781F-8FFBE609EDC9}"/>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58325A1-E46A-300B-0755-C06949F0FE6F}"/>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2F9F18E7-CC01-DF8A-2CD8-614BB91E30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DEAF9EA-FC3F-5C8A-FF7E-B13C455C41F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2AAEBF54-56D7-C2B9-FF90-DF45359B4188}"/>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2" name="Picture 11">
            <a:extLst>
              <a:ext uri="{FF2B5EF4-FFF2-40B4-BE49-F238E27FC236}">
                <a16:creationId xmlns:a16="http://schemas.microsoft.com/office/drawing/2014/main" id="{BD0A8EEE-4887-394D-3EA7-ABC2DB420BB1}"/>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3" name="Picture 12">
            <a:extLst>
              <a:ext uri="{FF2B5EF4-FFF2-40B4-BE49-F238E27FC236}">
                <a16:creationId xmlns:a16="http://schemas.microsoft.com/office/drawing/2014/main" id="{8A088B74-A6AD-3422-DBB3-E9864A2ECDD3}"/>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4" name="Picture 13">
            <a:extLst>
              <a:ext uri="{FF2B5EF4-FFF2-40B4-BE49-F238E27FC236}">
                <a16:creationId xmlns:a16="http://schemas.microsoft.com/office/drawing/2014/main" id="{53450A1F-5979-6DF9-D5AB-E75ADF5659B2}"/>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5" name="Picture 14">
            <a:extLst>
              <a:ext uri="{FF2B5EF4-FFF2-40B4-BE49-F238E27FC236}">
                <a16:creationId xmlns:a16="http://schemas.microsoft.com/office/drawing/2014/main" id="{0291E8DE-EAF0-DBF1-1F50-316904512CE7}"/>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6" name="Picture 15">
            <a:extLst>
              <a:ext uri="{FF2B5EF4-FFF2-40B4-BE49-F238E27FC236}">
                <a16:creationId xmlns:a16="http://schemas.microsoft.com/office/drawing/2014/main" id="{70A56A42-0408-3B0B-0D54-9E35D2C45430}"/>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7" name="Picture 16">
            <a:extLst>
              <a:ext uri="{FF2B5EF4-FFF2-40B4-BE49-F238E27FC236}">
                <a16:creationId xmlns:a16="http://schemas.microsoft.com/office/drawing/2014/main" id="{CCFA0EC9-90C8-5211-0F36-F839FDBF5705}"/>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8" name="Picture 17">
            <a:extLst>
              <a:ext uri="{FF2B5EF4-FFF2-40B4-BE49-F238E27FC236}">
                <a16:creationId xmlns:a16="http://schemas.microsoft.com/office/drawing/2014/main" id="{73045D38-D48F-CF09-895E-B209320D6A78}"/>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9" name="Picture 18">
            <a:extLst>
              <a:ext uri="{FF2B5EF4-FFF2-40B4-BE49-F238E27FC236}">
                <a16:creationId xmlns:a16="http://schemas.microsoft.com/office/drawing/2014/main" id="{F143E475-F628-D00E-5DA3-03DA9E5C2A1D}"/>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20" name="Rectangle 19">
            <a:extLst>
              <a:ext uri="{FF2B5EF4-FFF2-40B4-BE49-F238E27FC236}">
                <a16:creationId xmlns:a16="http://schemas.microsoft.com/office/drawing/2014/main" id="{29694469-1D9B-D1D6-CD41-6B52431C318A}"/>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21" name="Rectangle 20">
            <a:extLst>
              <a:ext uri="{FF2B5EF4-FFF2-40B4-BE49-F238E27FC236}">
                <a16:creationId xmlns:a16="http://schemas.microsoft.com/office/drawing/2014/main" id="{F06649C3-B45D-9F26-33EB-5EFD94E904D5}"/>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2" name="Rectangle 21">
            <a:extLst>
              <a:ext uri="{FF2B5EF4-FFF2-40B4-BE49-F238E27FC236}">
                <a16:creationId xmlns:a16="http://schemas.microsoft.com/office/drawing/2014/main" id="{D4BC378B-77B6-A81F-06EB-F08F071DEC41}"/>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3" name="Rectangle 22">
            <a:extLst>
              <a:ext uri="{FF2B5EF4-FFF2-40B4-BE49-F238E27FC236}">
                <a16:creationId xmlns:a16="http://schemas.microsoft.com/office/drawing/2014/main" id="{B7EB9AA4-22EB-BA59-F9B5-187E3028A8A4}"/>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8124731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D8066511-B998-450C-6ACC-59944ACEC8C9}"/>
              </a:ext>
            </a:extLst>
          </p:cNvPr>
          <p:cNvPicPr>
            <a:picLocks noChangeAspect="1"/>
          </p:cNvPicPr>
          <p:nvPr/>
        </p:nvPicPr>
        <p:blipFill rotWithShape="1">
          <a:blip r:embed="rId2">
            <a:extLst>
              <a:ext uri="{28A0092B-C50C-407E-A947-70E740481C1C}">
                <a14:useLocalDpi xmlns:a14="http://schemas.microsoft.com/office/drawing/2010/main" val="0"/>
              </a:ext>
            </a:extLst>
          </a:blip>
          <a:srcRect l="2723" r="394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087C90E5-D2A8-5CE6-42DE-03960B59C0AD}"/>
              </a:ext>
            </a:extLst>
          </p:cNvPr>
          <p:cNvPicPr>
            <a:picLocks noChangeAspect="1"/>
          </p:cNvPicPr>
          <p:nvPr/>
        </p:nvPicPr>
        <p:blipFill>
          <a:blip r:embed="rId3"/>
          <a:stretch>
            <a:fillRect/>
          </a:stretch>
        </p:blipFill>
        <p:spPr>
          <a:xfrm>
            <a:off x="858825" y="196195"/>
            <a:ext cx="7553655" cy="581351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2003</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DF52E43-C97C-1D33-AA19-48C1226073AF}"/>
              </a:ext>
            </a:extLst>
          </p:cNvPr>
          <p:cNvGraphicFramePr>
            <a:graphicFrameLocks noGrp="1"/>
          </p:cNvGraphicFramePr>
          <p:nvPr>
            <p:extLst>
              <p:ext uri="{D42A27DB-BD31-4B8C-83A1-F6EECF244321}">
                <p14:modId xmlns:p14="http://schemas.microsoft.com/office/powerpoint/2010/main" val="4025949831"/>
              </p:ext>
            </p:extLst>
          </p:nvPr>
        </p:nvGraphicFramePr>
        <p:xfrm>
          <a:off x="-4099716" y="2303297"/>
          <a:ext cx="3829049" cy="1101206"/>
        </p:xfrm>
        <a:graphic>
          <a:graphicData uri="http://schemas.openxmlformats.org/drawingml/2006/table">
            <a:tbl>
              <a:tblPr>
                <a:tableStyleId>{5C22544A-7EE6-4342-B048-85BDC9FD1C3A}</a:tableStyleId>
              </a:tblPr>
              <a:tblGrid>
                <a:gridCol w="2605246">
                  <a:extLst>
                    <a:ext uri="{9D8B030D-6E8A-4147-A177-3AD203B41FA5}">
                      <a16:colId xmlns:a16="http://schemas.microsoft.com/office/drawing/2014/main" val="3262301120"/>
                    </a:ext>
                  </a:extLst>
                </a:gridCol>
                <a:gridCol w="1223803">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71069">
                <a:tc>
                  <a:txBody>
                    <a:bodyPr/>
                    <a:lstStyle/>
                    <a:p>
                      <a:pPr algn="l" fontAlgn="b"/>
                      <a:r>
                        <a:rPr lang="en-US" sz="2400" u="none" strike="noStrike">
                          <a:effectLst/>
                        </a:rPr>
                        <a:t>The King of Fighters 2003</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kof2003</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3168969073"/>
                  </a:ext>
                </a:extLst>
              </a:tr>
            </a:tbl>
          </a:graphicData>
        </a:graphic>
      </p:graphicFrame>
      <p:sp>
        <p:nvSpPr>
          <p:cNvPr id="39" name="Arrow: Up 38">
            <a:extLst>
              <a:ext uri="{FF2B5EF4-FFF2-40B4-BE49-F238E27FC236}">
                <a16:creationId xmlns:a16="http://schemas.microsoft.com/office/drawing/2014/main" id="{F22643D1-F484-48A1-C22F-13292C5AEDD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2FF0AAD5-E11D-469F-1BE3-D527123E4FE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747C831-47E3-5B2F-D39C-9163E7B034F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5814DE7B-E341-107D-7951-4BE2F8C1AB8D}"/>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EBF16F65-78EE-EF9C-BF6B-23352369A1E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3EA2345E-7DA0-FFFB-6A68-4332FD29FF05}"/>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CCA32EAA-38C0-441F-8BDD-30F418139BD4}"/>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D7335C1F-446B-641B-5BF4-B4448C61C02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2F33B44D-573F-525E-0363-86D49A2B175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D26AEA6E-C412-773D-6DBB-85DCBDAB8AB4}"/>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B7F1A76C-904C-9457-CC92-5632624B372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9CF706D-696D-CA1B-E571-023B7176D16A}"/>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C78C88D4-4336-1890-EEBC-4CA8296B1B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CBBA16C0-C33B-1658-8F7C-C832102236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CB88BFED-1C29-E30D-545C-EA3B6D07B3EC}"/>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2" name="Picture 11">
            <a:extLst>
              <a:ext uri="{FF2B5EF4-FFF2-40B4-BE49-F238E27FC236}">
                <a16:creationId xmlns:a16="http://schemas.microsoft.com/office/drawing/2014/main" id="{99043E2A-DAC4-C568-2FFE-14A4B7588E6D}"/>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3" name="Picture 12">
            <a:extLst>
              <a:ext uri="{FF2B5EF4-FFF2-40B4-BE49-F238E27FC236}">
                <a16:creationId xmlns:a16="http://schemas.microsoft.com/office/drawing/2014/main" id="{346F8080-00E3-14BE-FB48-7FA189E931DA}"/>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4" name="Picture 13">
            <a:extLst>
              <a:ext uri="{FF2B5EF4-FFF2-40B4-BE49-F238E27FC236}">
                <a16:creationId xmlns:a16="http://schemas.microsoft.com/office/drawing/2014/main" id="{7BC1EBD0-5D27-4AFC-E025-2C7CB9091DBC}"/>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5" name="Picture 14">
            <a:extLst>
              <a:ext uri="{FF2B5EF4-FFF2-40B4-BE49-F238E27FC236}">
                <a16:creationId xmlns:a16="http://schemas.microsoft.com/office/drawing/2014/main" id="{E420620D-85E5-2A3D-EEB3-FCBB14A2A5CB}"/>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6" name="Picture 15">
            <a:extLst>
              <a:ext uri="{FF2B5EF4-FFF2-40B4-BE49-F238E27FC236}">
                <a16:creationId xmlns:a16="http://schemas.microsoft.com/office/drawing/2014/main" id="{4E665144-7AD1-1939-4592-444A90886BAE}"/>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7" name="Picture 16">
            <a:extLst>
              <a:ext uri="{FF2B5EF4-FFF2-40B4-BE49-F238E27FC236}">
                <a16:creationId xmlns:a16="http://schemas.microsoft.com/office/drawing/2014/main" id="{A2D44124-5970-A897-9E0F-256E6D39A78C}"/>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8" name="Picture 17">
            <a:extLst>
              <a:ext uri="{FF2B5EF4-FFF2-40B4-BE49-F238E27FC236}">
                <a16:creationId xmlns:a16="http://schemas.microsoft.com/office/drawing/2014/main" id="{8A8F5361-FF01-3A61-D794-8534FCE61B87}"/>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9" name="Picture 18">
            <a:extLst>
              <a:ext uri="{FF2B5EF4-FFF2-40B4-BE49-F238E27FC236}">
                <a16:creationId xmlns:a16="http://schemas.microsoft.com/office/drawing/2014/main" id="{7A0BB8FD-7D4D-30E1-8096-F9E08D5729DE}"/>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20" name="Rectangle 19">
            <a:extLst>
              <a:ext uri="{FF2B5EF4-FFF2-40B4-BE49-F238E27FC236}">
                <a16:creationId xmlns:a16="http://schemas.microsoft.com/office/drawing/2014/main" id="{F64E529F-44C4-0292-EB8C-34E13AE0B0E9}"/>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21" name="Rectangle 20">
            <a:extLst>
              <a:ext uri="{FF2B5EF4-FFF2-40B4-BE49-F238E27FC236}">
                <a16:creationId xmlns:a16="http://schemas.microsoft.com/office/drawing/2014/main" id="{51FA8393-8058-00CF-2AC2-A05DC75BD794}"/>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2" name="Rectangle 21">
            <a:extLst>
              <a:ext uri="{FF2B5EF4-FFF2-40B4-BE49-F238E27FC236}">
                <a16:creationId xmlns:a16="http://schemas.microsoft.com/office/drawing/2014/main" id="{77A9F6D2-AF8E-3416-F508-4BAE5647BB95}"/>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3" name="Rectangle 22">
            <a:extLst>
              <a:ext uri="{FF2B5EF4-FFF2-40B4-BE49-F238E27FC236}">
                <a16:creationId xmlns:a16="http://schemas.microsoft.com/office/drawing/2014/main" id="{03397C82-7BBC-B470-B674-7A4CDEB5B778}"/>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37916508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Calendar&#10;&#10;Description automatically generated">
            <a:extLst>
              <a:ext uri="{FF2B5EF4-FFF2-40B4-BE49-F238E27FC236}">
                <a16:creationId xmlns:a16="http://schemas.microsoft.com/office/drawing/2014/main" id="{C206FA15-4759-2D55-DAEC-F8E4814A5DAD}"/>
              </a:ext>
            </a:extLst>
          </p:cNvPr>
          <p:cNvPicPr>
            <a:picLocks noChangeAspect="1"/>
          </p:cNvPicPr>
          <p:nvPr/>
        </p:nvPicPr>
        <p:blipFill rotWithShape="1">
          <a:blip r:embed="rId2">
            <a:extLst>
              <a:ext uri="{28A0092B-C50C-407E-A947-70E740481C1C}">
                <a14:useLocalDpi xmlns:a14="http://schemas.microsoft.com/office/drawing/2010/main" val="0"/>
              </a:ext>
            </a:extLst>
          </a:blip>
          <a:srcRect l="2683" r="398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3DECA5A9-4606-455C-AAED-1AA75B6E5C98}"/>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‘94</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141E773-86BC-A59B-337F-E930339B8B19}"/>
              </a:ext>
            </a:extLst>
          </p:cNvPr>
          <p:cNvGraphicFramePr>
            <a:graphicFrameLocks noGrp="1"/>
          </p:cNvGraphicFramePr>
          <p:nvPr>
            <p:extLst>
              <p:ext uri="{D42A27DB-BD31-4B8C-83A1-F6EECF244321}">
                <p14:modId xmlns:p14="http://schemas.microsoft.com/office/powerpoint/2010/main" val="2080165586"/>
              </p:ext>
            </p:extLst>
          </p:nvPr>
        </p:nvGraphicFramePr>
        <p:xfrm>
          <a:off x="-4095749" y="2452821"/>
          <a:ext cx="3781480" cy="1101206"/>
        </p:xfrm>
        <a:graphic>
          <a:graphicData uri="http://schemas.openxmlformats.org/drawingml/2006/table">
            <a:tbl>
              <a:tblPr>
                <a:tableStyleId>{5C22544A-7EE6-4342-B048-85BDC9FD1C3A}</a:tableStyleId>
              </a:tblPr>
              <a:tblGrid>
                <a:gridCol w="2572881">
                  <a:extLst>
                    <a:ext uri="{9D8B030D-6E8A-4147-A177-3AD203B41FA5}">
                      <a16:colId xmlns:a16="http://schemas.microsoft.com/office/drawing/2014/main" val="3262301120"/>
                    </a:ext>
                  </a:extLst>
                </a:gridCol>
                <a:gridCol w="1208599">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278388">
                <a:tc>
                  <a:txBody>
                    <a:bodyPr/>
                    <a:lstStyle/>
                    <a:p>
                      <a:pPr algn="l" fontAlgn="b"/>
                      <a:r>
                        <a:rPr lang="en-US" sz="2400" u="none" strike="noStrike">
                          <a:effectLst/>
                        </a:rPr>
                        <a:t>The King of Fighters '94</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kof94</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3420899042"/>
                  </a:ext>
                </a:extLst>
              </a:tr>
            </a:tbl>
          </a:graphicData>
        </a:graphic>
      </p:graphicFrame>
      <p:sp>
        <p:nvSpPr>
          <p:cNvPr id="39" name="Arrow: Up 38">
            <a:extLst>
              <a:ext uri="{FF2B5EF4-FFF2-40B4-BE49-F238E27FC236}">
                <a16:creationId xmlns:a16="http://schemas.microsoft.com/office/drawing/2014/main" id="{B85D5E26-8C7F-5E15-5BCB-5F3468F8328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15663897-F990-A456-0996-29C159495FF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5DE5876-B24E-BE15-8C5D-ED2A52704DBC}"/>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13B004FF-7018-74AF-5C63-8C74BF4D97A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AE7BA09C-97C9-C76C-8489-1B018F714843}"/>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F261DBA0-107C-6CC1-1750-D0C4384DBC6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62E8D157-DBEE-DA93-5148-0BF9189172A2}"/>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88188189-B929-C09B-3DB1-D351BAB91EB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BC3562B7-9FBD-B52C-A9B4-5256AD61B6F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3054EDF9-6BAD-BF5F-9739-BC3314B24C66}"/>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7B40528A-11A9-110D-1D2F-3E7AF8A7586E}"/>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19A6750-32B2-AE3B-673F-E4F83B97B71D}"/>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BE23AE03-979A-E6AB-46D2-1A3622B977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F50AE49-89C2-B3BE-E7F6-E8CB019D3D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151B186E-67D9-C917-DD85-D71FB1D81CE2}"/>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0" name="Picture 9">
            <a:extLst>
              <a:ext uri="{FF2B5EF4-FFF2-40B4-BE49-F238E27FC236}">
                <a16:creationId xmlns:a16="http://schemas.microsoft.com/office/drawing/2014/main" id="{A3E5B996-F4AE-4564-8DA9-76306559A54F}"/>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1" name="Picture 10">
            <a:extLst>
              <a:ext uri="{FF2B5EF4-FFF2-40B4-BE49-F238E27FC236}">
                <a16:creationId xmlns:a16="http://schemas.microsoft.com/office/drawing/2014/main" id="{4E4A5DA3-D85D-B0A9-EA37-6F8A81BA4367}"/>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2" name="Picture 11">
            <a:extLst>
              <a:ext uri="{FF2B5EF4-FFF2-40B4-BE49-F238E27FC236}">
                <a16:creationId xmlns:a16="http://schemas.microsoft.com/office/drawing/2014/main" id="{1BF44BAC-A3A9-C12B-F917-9768EDBE25FB}"/>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3" name="Picture 12">
            <a:extLst>
              <a:ext uri="{FF2B5EF4-FFF2-40B4-BE49-F238E27FC236}">
                <a16:creationId xmlns:a16="http://schemas.microsoft.com/office/drawing/2014/main" id="{7635FA96-3E70-9F61-2F21-746696459BBF}"/>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4" name="Picture 13">
            <a:extLst>
              <a:ext uri="{FF2B5EF4-FFF2-40B4-BE49-F238E27FC236}">
                <a16:creationId xmlns:a16="http://schemas.microsoft.com/office/drawing/2014/main" id="{7743AC98-5430-E0CE-A2B0-69E554173CAC}"/>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5" name="Picture 14">
            <a:extLst>
              <a:ext uri="{FF2B5EF4-FFF2-40B4-BE49-F238E27FC236}">
                <a16:creationId xmlns:a16="http://schemas.microsoft.com/office/drawing/2014/main" id="{00E93CCA-593F-BDBD-FDB4-87EE6EAE60AE}"/>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6" name="Picture 15">
            <a:extLst>
              <a:ext uri="{FF2B5EF4-FFF2-40B4-BE49-F238E27FC236}">
                <a16:creationId xmlns:a16="http://schemas.microsoft.com/office/drawing/2014/main" id="{9E3E3A6E-0466-5D47-A2E4-B863754629F4}"/>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7" name="Picture 16">
            <a:extLst>
              <a:ext uri="{FF2B5EF4-FFF2-40B4-BE49-F238E27FC236}">
                <a16:creationId xmlns:a16="http://schemas.microsoft.com/office/drawing/2014/main" id="{38AE7A9F-4226-9A88-C8BD-F393FA8D1986}"/>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18" name="Rectangle 17">
            <a:extLst>
              <a:ext uri="{FF2B5EF4-FFF2-40B4-BE49-F238E27FC236}">
                <a16:creationId xmlns:a16="http://schemas.microsoft.com/office/drawing/2014/main" id="{B8C6DA56-F3B2-360B-6D0E-5F6F08D97DB5}"/>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19" name="Rectangle 18">
            <a:extLst>
              <a:ext uri="{FF2B5EF4-FFF2-40B4-BE49-F238E27FC236}">
                <a16:creationId xmlns:a16="http://schemas.microsoft.com/office/drawing/2014/main" id="{99C29F07-0178-2CA6-EBB1-CCB8A837C137}"/>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0" name="Rectangle 19">
            <a:extLst>
              <a:ext uri="{FF2B5EF4-FFF2-40B4-BE49-F238E27FC236}">
                <a16:creationId xmlns:a16="http://schemas.microsoft.com/office/drawing/2014/main" id="{35943128-D35A-C680-BB4E-EF304192DEA2}"/>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1" name="Rectangle 20">
            <a:extLst>
              <a:ext uri="{FF2B5EF4-FFF2-40B4-BE49-F238E27FC236}">
                <a16:creationId xmlns:a16="http://schemas.microsoft.com/office/drawing/2014/main" id="{F21355E6-BF2D-335E-9BF6-85095FF91F23}"/>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40506729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Graphical user interface, application&#10;&#10;Description automatically generated">
            <a:extLst>
              <a:ext uri="{FF2B5EF4-FFF2-40B4-BE49-F238E27FC236}">
                <a16:creationId xmlns:a16="http://schemas.microsoft.com/office/drawing/2014/main" id="{2A84266A-8B40-0981-D3F5-98E6177F45F0}"/>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14068"/>
            <a:ext cx="9144001" cy="6858000"/>
          </a:xfrm>
          <a:prstGeom prst="rect">
            <a:avLst/>
          </a:prstGeom>
        </p:spPr>
      </p:pic>
      <p:pic>
        <p:nvPicPr>
          <p:cNvPr id="27" name="Picture 26">
            <a:extLst>
              <a:ext uri="{FF2B5EF4-FFF2-40B4-BE49-F238E27FC236}">
                <a16:creationId xmlns:a16="http://schemas.microsoft.com/office/drawing/2014/main" id="{0F9E583A-58D7-6BD8-1E0B-427233AED3D1}"/>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‘95</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FFF972E-A613-D46F-3983-4BFF0F53E693}"/>
              </a:ext>
            </a:extLst>
          </p:cNvPr>
          <p:cNvGraphicFramePr>
            <a:graphicFrameLocks noGrp="1"/>
          </p:cNvGraphicFramePr>
          <p:nvPr>
            <p:extLst>
              <p:ext uri="{D42A27DB-BD31-4B8C-83A1-F6EECF244321}">
                <p14:modId xmlns:p14="http://schemas.microsoft.com/office/powerpoint/2010/main" val="2671776194"/>
              </p:ext>
            </p:extLst>
          </p:nvPr>
        </p:nvGraphicFramePr>
        <p:xfrm>
          <a:off x="-3707329" y="1886364"/>
          <a:ext cx="3499560" cy="1101206"/>
        </p:xfrm>
        <a:graphic>
          <a:graphicData uri="http://schemas.openxmlformats.org/drawingml/2006/table">
            <a:tbl>
              <a:tblPr>
                <a:tableStyleId>{5C22544A-7EE6-4342-B048-85BDC9FD1C3A}</a:tableStyleId>
              </a:tblPr>
              <a:tblGrid>
                <a:gridCol w="2112445">
                  <a:extLst>
                    <a:ext uri="{9D8B030D-6E8A-4147-A177-3AD203B41FA5}">
                      <a16:colId xmlns:a16="http://schemas.microsoft.com/office/drawing/2014/main" val="3262301120"/>
                    </a:ext>
                  </a:extLst>
                </a:gridCol>
                <a:gridCol w="1387115">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a:effectLst/>
                        </a:rPr>
                        <a:t>The King of Fighters '95</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kof95</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925520809"/>
                  </a:ext>
                </a:extLst>
              </a:tr>
            </a:tbl>
          </a:graphicData>
        </a:graphic>
      </p:graphicFrame>
      <p:grpSp>
        <p:nvGrpSpPr>
          <p:cNvPr id="10" name="Group 9">
            <a:extLst>
              <a:ext uri="{FF2B5EF4-FFF2-40B4-BE49-F238E27FC236}">
                <a16:creationId xmlns:a16="http://schemas.microsoft.com/office/drawing/2014/main" id="{333917A5-E263-CE8F-3008-7193C2DCFACA}"/>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E72CDAA-88AF-E609-7003-E8F98CF8DCA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7FDDE08F-197A-CB0B-641E-CC8821F4379F}"/>
                </a:ext>
              </a:extLst>
            </p:cNvPr>
            <p:cNvGrpSpPr/>
            <p:nvPr/>
          </p:nvGrpSpPr>
          <p:grpSpPr>
            <a:xfrm>
              <a:off x="153012" y="5975208"/>
              <a:ext cx="1155730" cy="685800"/>
              <a:chOff x="5115719" y="1096814"/>
              <a:chExt cx="1540973" cy="914400"/>
            </a:xfrm>
          </p:grpSpPr>
          <p:pic>
            <p:nvPicPr>
              <p:cNvPr id="24" name="Graphic 23" descr="User with solid fill">
                <a:extLst>
                  <a:ext uri="{FF2B5EF4-FFF2-40B4-BE49-F238E27FC236}">
                    <a16:creationId xmlns:a16="http://schemas.microsoft.com/office/drawing/2014/main" id="{E04D543C-4F5D-1128-F3BC-CB4F8ACFB7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25" name="Graphic 24" descr="User with solid fill">
                <a:extLst>
                  <a:ext uri="{FF2B5EF4-FFF2-40B4-BE49-F238E27FC236}">
                    <a16:creationId xmlns:a16="http://schemas.microsoft.com/office/drawing/2014/main" id="{FD2910CD-C16C-E360-D4F9-AFF13DD549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26" name="TextBox 25">
                <a:extLst>
                  <a:ext uri="{FF2B5EF4-FFF2-40B4-BE49-F238E27FC236}">
                    <a16:creationId xmlns:a16="http://schemas.microsoft.com/office/drawing/2014/main" id="{9F9BA488-A3D9-768B-8878-F80C56F42097}"/>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31" name="Arrow: Up 30">
            <a:extLst>
              <a:ext uri="{FF2B5EF4-FFF2-40B4-BE49-F238E27FC236}">
                <a16:creationId xmlns:a16="http://schemas.microsoft.com/office/drawing/2014/main" id="{749892FF-BE4C-2CB4-20EC-FAD0FD29D39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9D4C5690-F0F2-E7E1-7669-7622E5FC49E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38DCCC7F-8847-E26D-226E-7CB928015F0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726EBEF0-4D24-9631-7333-D629DC4CC24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5" name="Picture 34">
            <a:extLst>
              <a:ext uri="{FF2B5EF4-FFF2-40B4-BE49-F238E27FC236}">
                <a16:creationId xmlns:a16="http://schemas.microsoft.com/office/drawing/2014/main" id="{87198C3F-0E56-3AC6-3635-C3413C74957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2486812" y="2263623"/>
            <a:ext cx="1122309" cy="1910215"/>
          </a:xfrm>
          <a:prstGeom prst="rect">
            <a:avLst/>
          </a:prstGeom>
        </p:spPr>
      </p:pic>
      <p:sp>
        <p:nvSpPr>
          <p:cNvPr id="42" name="Arrow: Up 41">
            <a:extLst>
              <a:ext uri="{FF2B5EF4-FFF2-40B4-BE49-F238E27FC236}">
                <a16:creationId xmlns:a16="http://schemas.microsoft.com/office/drawing/2014/main" id="{4B727FEC-35EB-702F-6F1A-A28D81E464E5}"/>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Arrow: Up 42">
            <a:extLst>
              <a:ext uri="{FF2B5EF4-FFF2-40B4-BE49-F238E27FC236}">
                <a16:creationId xmlns:a16="http://schemas.microsoft.com/office/drawing/2014/main" id="{2F68B472-CE0A-156B-B497-E7D8F6CB9A76}"/>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Arrow: Up 43">
            <a:extLst>
              <a:ext uri="{FF2B5EF4-FFF2-40B4-BE49-F238E27FC236}">
                <a16:creationId xmlns:a16="http://schemas.microsoft.com/office/drawing/2014/main" id="{FBF9D4E8-728D-6997-881A-A0530E236D7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126C019B-C714-118E-24BF-3113479F162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60FC6D1D-7595-43FF-139D-62D9801325C8}"/>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2" name="Picture 11">
            <a:extLst>
              <a:ext uri="{FF2B5EF4-FFF2-40B4-BE49-F238E27FC236}">
                <a16:creationId xmlns:a16="http://schemas.microsoft.com/office/drawing/2014/main" id="{8157044D-7D29-E628-E5B0-74161B693C12}"/>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3" name="Picture 12">
            <a:extLst>
              <a:ext uri="{FF2B5EF4-FFF2-40B4-BE49-F238E27FC236}">
                <a16:creationId xmlns:a16="http://schemas.microsoft.com/office/drawing/2014/main" id="{85E13A35-D968-F80A-08E3-CE9BF2C6FA26}"/>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4" name="Picture 13">
            <a:extLst>
              <a:ext uri="{FF2B5EF4-FFF2-40B4-BE49-F238E27FC236}">
                <a16:creationId xmlns:a16="http://schemas.microsoft.com/office/drawing/2014/main" id="{79EF9ECF-79F2-BED7-5BA8-747D712A30F1}"/>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5" name="Picture 14">
            <a:extLst>
              <a:ext uri="{FF2B5EF4-FFF2-40B4-BE49-F238E27FC236}">
                <a16:creationId xmlns:a16="http://schemas.microsoft.com/office/drawing/2014/main" id="{0AC4DB60-899E-CCBC-9632-BDB7C707B2A3}"/>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6" name="Picture 15">
            <a:extLst>
              <a:ext uri="{FF2B5EF4-FFF2-40B4-BE49-F238E27FC236}">
                <a16:creationId xmlns:a16="http://schemas.microsoft.com/office/drawing/2014/main" id="{63D1B663-4EEA-DCF5-98CE-BC6B3E5FABBD}"/>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7" name="Picture 16">
            <a:extLst>
              <a:ext uri="{FF2B5EF4-FFF2-40B4-BE49-F238E27FC236}">
                <a16:creationId xmlns:a16="http://schemas.microsoft.com/office/drawing/2014/main" id="{E398D42C-7950-E2E7-F541-49BBC89D850A}"/>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8" name="Picture 17">
            <a:extLst>
              <a:ext uri="{FF2B5EF4-FFF2-40B4-BE49-F238E27FC236}">
                <a16:creationId xmlns:a16="http://schemas.microsoft.com/office/drawing/2014/main" id="{56A8F62B-8720-86BF-2ECD-A2C07A575364}"/>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19" name="Rectangle 18">
            <a:extLst>
              <a:ext uri="{FF2B5EF4-FFF2-40B4-BE49-F238E27FC236}">
                <a16:creationId xmlns:a16="http://schemas.microsoft.com/office/drawing/2014/main" id="{05917CD8-A6D6-71B8-F383-8012C76617D4}"/>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20" name="Rectangle 19">
            <a:extLst>
              <a:ext uri="{FF2B5EF4-FFF2-40B4-BE49-F238E27FC236}">
                <a16:creationId xmlns:a16="http://schemas.microsoft.com/office/drawing/2014/main" id="{FB4216CB-8ED7-182A-8A98-CB737A77079A}"/>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1" name="Rectangle 20">
            <a:extLst>
              <a:ext uri="{FF2B5EF4-FFF2-40B4-BE49-F238E27FC236}">
                <a16:creationId xmlns:a16="http://schemas.microsoft.com/office/drawing/2014/main" id="{26C32AB7-302D-1CD2-D7E7-2ED0EBFA5FC8}"/>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2" name="Rectangle 21">
            <a:extLst>
              <a:ext uri="{FF2B5EF4-FFF2-40B4-BE49-F238E27FC236}">
                <a16:creationId xmlns:a16="http://schemas.microsoft.com/office/drawing/2014/main" id="{50CE0E7B-82EC-0842-C248-89D877E26ED9}"/>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38605848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Graphical user interface, website&#10;&#10;Description automatically generated">
            <a:extLst>
              <a:ext uri="{FF2B5EF4-FFF2-40B4-BE49-F238E27FC236}">
                <a16:creationId xmlns:a16="http://schemas.microsoft.com/office/drawing/2014/main" id="{1F9D0DE3-E193-3B6F-5F75-F1DC91112B54}"/>
              </a:ext>
            </a:extLst>
          </p:cNvPr>
          <p:cNvPicPr>
            <a:picLocks noChangeAspect="1"/>
          </p:cNvPicPr>
          <p:nvPr/>
        </p:nvPicPr>
        <p:blipFill rotWithShape="1">
          <a:blip r:embed="rId2">
            <a:extLst>
              <a:ext uri="{28A0092B-C50C-407E-A947-70E740481C1C}">
                <a14:useLocalDpi xmlns:a14="http://schemas.microsoft.com/office/drawing/2010/main" val="0"/>
              </a:ext>
            </a:extLst>
          </a:blip>
          <a:srcRect l="3439" r="3439"/>
          <a:stretch/>
        </p:blipFill>
        <p:spPr>
          <a:xfrm>
            <a:off x="-1" y="0"/>
            <a:ext cx="9144001" cy="6873474"/>
          </a:xfrm>
          <a:prstGeom prst="rect">
            <a:avLst/>
          </a:prstGeom>
        </p:spPr>
      </p:pic>
      <p:pic>
        <p:nvPicPr>
          <p:cNvPr id="35" name="Picture 34">
            <a:extLst>
              <a:ext uri="{FF2B5EF4-FFF2-40B4-BE49-F238E27FC236}">
                <a16:creationId xmlns:a16="http://schemas.microsoft.com/office/drawing/2014/main" id="{75206730-0EA7-1EE7-A301-F0EB5E233A73}"/>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‘96</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3941881-FEF4-CE1F-B160-2667E683EB85}"/>
              </a:ext>
            </a:extLst>
          </p:cNvPr>
          <p:cNvGraphicFramePr>
            <a:graphicFrameLocks noGrp="1"/>
          </p:cNvGraphicFramePr>
          <p:nvPr>
            <p:extLst>
              <p:ext uri="{D42A27DB-BD31-4B8C-83A1-F6EECF244321}">
                <p14:modId xmlns:p14="http://schemas.microsoft.com/office/powerpoint/2010/main" val="460575451"/>
              </p:ext>
            </p:extLst>
          </p:nvPr>
        </p:nvGraphicFramePr>
        <p:xfrm>
          <a:off x="-4095750" y="2215082"/>
          <a:ext cx="3825083" cy="1101206"/>
        </p:xfrm>
        <a:graphic>
          <a:graphicData uri="http://schemas.openxmlformats.org/drawingml/2006/table">
            <a:tbl>
              <a:tblPr>
                <a:tableStyleId>{5C22544A-7EE6-4342-B048-85BDC9FD1C3A}</a:tableStyleId>
              </a:tblPr>
              <a:tblGrid>
                <a:gridCol w="2602548">
                  <a:extLst>
                    <a:ext uri="{9D8B030D-6E8A-4147-A177-3AD203B41FA5}">
                      <a16:colId xmlns:a16="http://schemas.microsoft.com/office/drawing/2014/main" val="3262301120"/>
                    </a:ext>
                  </a:extLst>
                </a:gridCol>
                <a:gridCol w="1222535">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dirty="0">
                          <a:effectLst/>
                        </a:rPr>
                        <a:t>The King of Fighters '96</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kof96</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4293503862"/>
                  </a:ext>
                </a:extLst>
              </a:tr>
            </a:tbl>
          </a:graphicData>
        </a:graphic>
      </p:graphicFrame>
      <p:sp>
        <p:nvSpPr>
          <p:cNvPr id="39" name="Arrow: Up 38">
            <a:extLst>
              <a:ext uri="{FF2B5EF4-FFF2-40B4-BE49-F238E27FC236}">
                <a16:creationId xmlns:a16="http://schemas.microsoft.com/office/drawing/2014/main" id="{92023524-716E-12CC-31D8-88E2F1FDE04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E3C68674-11D1-2987-D78F-CD0AF39DD37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A12536F-3D49-D9AA-A2FC-D024FDBA39A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6BA30484-C5EA-D60F-1DED-34E03CFB524C}"/>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B0418068-C68C-1E91-B6E2-4615262C26E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ED4280D7-AC43-307A-105C-34587A2CD860}"/>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C22793D2-DA70-A097-23C9-C7C6F311ECB7}"/>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5C055D28-E006-3211-20C5-2E93225B39AC}"/>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1D603E67-D09A-7276-487F-12FF5AF2EEF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BCA6DBD4-17AF-4235-498C-69211B26E0E8}"/>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4AE44B42-387E-FC7F-8188-C9C8737B3D2E}"/>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917B821-58CC-ECC5-32F8-D56914CFEACB}"/>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8193425E-E032-0DA8-C899-9EA7D5F006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7CD9E88B-F42C-3552-9FB1-480EDB267E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F0389CEB-A525-0CC8-D657-E155E2305A00}"/>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0" name="Picture 9">
            <a:extLst>
              <a:ext uri="{FF2B5EF4-FFF2-40B4-BE49-F238E27FC236}">
                <a16:creationId xmlns:a16="http://schemas.microsoft.com/office/drawing/2014/main" id="{40A60BE9-D11C-3ABE-8F2B-0FA148BC415A}"/>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1" name="Picture 10">
            <a:extLst>
              <a:ext uri="{FF2B5EF4-FFF2-40B4-BE49-F238E27FC236}">
                <a16:creationId xmlns:a16="http://schemas.microsoft.com/office/drawing/2014/main" id="{78F47727-DC8F-C798-E013-2119237AF3BC}"/>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2" name="Picture 11">
            <a:extLst>
              <a:ext uri="{FF2B5EF4-FFF2-40B4-BE49-F238E27FC236}">
                <a16:creationId xmlns:a16="http://schemas.microsoft.com/office/drawing/2014/main" id="{6637F713-E72F-1D68-BFA3-B221853C54B1}"/>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3" name="Picture 12">
            <a:extLst>
              <a:ext uri="{FF2B5EF4-FFF2-40B4-BE49-F238E27FC236}">
                <a16:creationId xmlns:a16="http://schemas.microsoft.com/office/drawing/2014/main" id="{67EFC1BB-D630-638F-27E1-22B906DD708A}"/>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4" name="Picture 13">
            <a:extLst>
              <a:ext uri="{FF2B5EF4-FFF2-40B4-BE49-F238E27FC236}">
                <a16:creationId xmlns:a16="http://schemas.microsoft.com/office/drawing/2014/main" id="{98F33539-48AC-5D5C-56A8-AC46167A25B8}"/>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5" name="Picture 14">
            <a:extLst>
              <a:ext uri="{FF2B5EF4-FFF2-40B4-BE49-F238E27FC236}">
                <a16:creationId xmlns:a16="http://schemas.microsoft.com/office/drawing/2014/main" id="{CC9020BE-1ACC-882C-8CCF-4F5ED302A1AB}"/>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6" name="Picture 15">
            <a:extLst>
              <a:ext uri="{FF2B5EF4-FFF2-40B4-BE49-F238E27FC236}">
                <a16:creationId xmlns:a16="http://schemas.microsoft.com/office/drawing/2014/main" id="{CE27BF64-43CC-C64F-E3C2-3F9E713DFE96}"/>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7" name="Picture 16">
            <a:extLst>
              <a:ext uri="{FF2B5EF4-FFF2-40B4-BE49-F238E27FC236}">
                <a16:creationId xmlns:a16="http://schemas.microsoft.com/office/drawing/2014/main" id="{E2C512CB-335D-CB97-12FE-2962E192AABB}"/>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18" name="Rectangle 17">
            <a:extLst>
              <a:ext uri="{FF2B5EF4-FFF2-40B4-BE49-F238E27FC236}">
                <a16:creationId xmlns:a16="http://schemas.microsoft.com/office/drawing/2014/main" id="{F874E0C4-1A1C-DBF9-F086-ADB9C37B3DB9}"/>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19" name="Rectangle 18">
            <a:extLst>
              <a:ext uri="{FF2B5EF4-FFF2-40B4-BE49-F238E27FC236}">
                <a16:creationId xmlns:a16="http://schemas.microsoft.com/office/drawing/2014/main" id="{FF57E9E1-2432-ECFC-7B96-495E21F8C5D2}"/>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0" name="Rectangle 19">
            <a:extLst>
              <a:ext uri="{FF2B5EF4-FFF2-40B4-BE49-F238E27FC236}">
                <a16:creationId xmlns:a16="http://schemas.microsoft.com/office/drawing/2014/main" id="{B0236FBE-96A4-E251-629F-E95F03DA27F5}"/>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1" name="Rectangle 20">
            <a:extLst>
              <a:ext uri="{FF2B5EF4-FFF2-40B4-BE49-F238E27FC236}">
                <a16:creationId xmlns:a16="http://schemas.microsoft.com/office/drawing/2014/main" id="{E4026521-6F6E-D14B-0194-EE04A2FA52F9}"/>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415981743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erson kicking another person in the face with a crowd watching&#10;&#10;Description automatically generated with low confidence">
            <a:extLst>
              <a:ext uri="{FF2B5EF4-FFF2-40B4-BE49-F238E27FC236}">
                <a16:creationId xmlns:a16="http://schemas.microsoft.com/office/drawing/2014/main" id="{1F921CB6-F2D1-ED77-CDA5-26E009861880}"/>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9B3907AC-756A-73F0-B726-0BF3BD77D186}"/>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‘97</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41E0F7D-F0E7-F0C3-BA2B-BFF0BBA339D2}"/>
              </a:ext>
            </a:extLst>
          </p:cNvPr>
          <p:cNvGraphicFramePr>
            <a:graphicFrameLocks noGrp="1"/>
          </p:cNvGraphicFramePr>
          <p:nvPr>
            <p:extLst>
              <p:ext uri="{D42A27DB-BD31-4B8C-83A1-F6EECF244321}">
                <p14:modId xmlns:p14="http://schemas.microsoft.com/office/powerpoint/2010/main" val="4119669444"/>
              </p:ext>
            </p:extLst>
          </p:nvPr>
        </p:nvGraphicFramePr>
        <p:xfrm>
          <a:off x="-3707329" y="2155401"/>
          <a:ext cx="3475366" cy="1101206"/>
        </p:xfrm>
        <a:graphic>
          <a:graphicData uri="http://schemas.openxmlformats.org/drawingml/2006/table">
            <a:tbl>
              <a:tblPr>
                <a:tableStyleId>{5C22544A-7EE6-4342-B048-85BDC9FD1C3A}</a:tableStyleId>
              </a:tblPr>
              <a:tblGrid>
                <a:gridCol w="2176241">
                  <a:extLst>
                    <a:ext uri="{9D8B030D-6E8A-4147-A177-3AD203B41FA5}">
                      <a16:colId xmlns:a16="http://schemas.microsoft.com/office/drawing/2014/main" val="3262301120"/>
                    </a:ext>
                  </a:extLst>
                </a:gridCol>
                <a:gridCol w="1299125">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a:effectLst/>
                        </a:rPr>
                        <a:t>The King of Fighters '97</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kof97</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2363552064"/>
                  </a:ext>
                </a:extLst>
              </a:tr>
            </a:tbl>
          </a:graphicData>
        </a:graphic>
      </p:graphicFrame>
      <p:sp>
        <p:nvSpPr>
          <p:cNvPr id="39" name="Arrow: Up 38">
            <a:extLst>
              <a:ext uri="{FF2B5EF4-FFF2-40B4-BE49-F238E27FC236}">
                <a16:creationId xmlns:a16="http://schemas.microsoft.com/office/drawing/2014/main" id="{924974D7-58BD-FF66-504E-2FA898EBF3F8}"/>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2B8C1F9F-837A-ED6E-B246-8DF92D740FE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307DA47-18CF-93C5-C1D8-C98F3E2B4AE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721BAB72-7587-6D08-36D3-DF97D0D4BBF6}"/>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12A6DB37-1015-5DAF-47D0-AE536AC63F7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D19F9453-86AF-F5DF-6700-E0D4AE840E54}"/>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F232A128-3D2C-73D1-1225-C1734E29BAB2}"/>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0FF126A5-98FD-E37F-E8DB-2DD18AC58B7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21F81B35-6728-D15C-8818-4407F6FE68C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3110B606-890C-03AD-C1EF-3FAD5F4F996D}"/>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11564E1D-5FB9-82C8-2B4D-FC55BD74768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0F4E497-A07F-5D3C-BEEA-0CCC95581E60}"/>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41FB416-4F3A-B9FB-3F6B-1F9F7242EB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9C93D8CD-6A20-FCEC-0027-611A01BDFA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858F1E9A-9397-DD35-E4AA-EBF891AB1A31}"/>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0" name="Picture 9">
            <a:extLst>
              <a:ext uri="{FF2B5EF4-FFF2-40B4-BE49-F238E27FC236}">
                <a16:creationId xmlns:a16="http://schemas.microsoft.com/office/drawing/2014/main" id="{F7EF7A6D-7E13-D67A-65F3-2EDD6556FB87}"/>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1" name="Picture 10">
            <a:extLst>
              <a:ext uri="{FF2B5EF4-FFF2-40B4-BE49-F238E27FC236}">
                <a16:creationId xmlns:a16="http://schemas.microsoft.com/office/drawing/2014/main" id="{35328DDA-B11E-995C-D28A-8EB8D175EC5C}"/>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2" name="Picture 11">
            <a:extLst>
              <a:ext uri="{FF2B5EF4-FFF2-40B4-BE49-F238E27FC236}">
                <a16:creationId xmlns:a16="http://schemas.microsoft.com/office/drawing/2014/main" id="{2C804DA5-26BE-D7FD-14D3-1544BA620AAB}"/>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3" name="Picture 12">
            <a:extLst>
              <a:ext uri="{FF2B5EF4-FFF2-40B4-BE49-F238E27FC236}">
                <a16:creationId xmlns:a16="http://schemas.microsoft.com/office/drawing/2014/main" id="{3E159937-57B8-28A3-69E3-BBA4A28575B7}"/>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4" name="Picture 13">
            <a:extLst>
              <a:ext uri="{FF2B5EF4-FFF2-40B4-BE49-F238E27FC236}">
                <a16:creationId xmlns:a16="http://schemas.microsoft.com/office/drawing/2014/main" id="{5333E66A-AC31-BD76-DFD2-98F9D01349FF}"/>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5" name="Picture 14">
            <a:extLst>
              <a:ext uri="{FF2B5EF4-FFF2-40B4-BE49-F238E27FC236}">
                <a16:creationId xmlns:a16="http://schemas.microsoft.com/office/drawing/2014/main" id="{AE33E971-24C2-1177-4D9D-E1A00E699A76}"/>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6" name="Picture 15">
            <a:extLst>
              <a:ext uri="{FF2B5EF4-FFF2-40B4-BE49-F238E27FC236}">
                <a16:creationId xmlns:a16="http://schemas.microsoft.com/office/drawing/2014/main" id="{9A36EF98-14FE-2C81-9A95-9326124431BC}"/>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7" name="Picture 16">
            <a:extLst>
              <a:ext uri="{FF2B5EF4-FFF2-40B4-BE49-F238E27FC236}">
                <a16:creationId xmlns:a16="http://schemas.microsoft.com/office/drawing/2014/main" id="{47A27563-CB43-0B2A-7587-7CAADC08243B}"/>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18" name="Rectangle 17">
            <a:extLst>
              <a:ext uri="{FF2B5EF4-FFF2-40B4-BE49-F238E27FC236}">
                <a16:creationId xmlns:a16="http://schemas.microsoft.com/office/drawing/2014/main" id="{3D9ACE9F-359C-3BC6-7608-0EA4F075D47C}"/>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19" name="Rectangle 18">
            <a:extLst>
              <a:ext uri="{FF2B5EF4-FFF2-40B4-BE49-F238E27FC236}">
                <a16:creationId xmlns:a16="http://schemas.microsoft.com/office/drawing/2014/main" id="{27B56961-6D67-D43C-23AF-9813F042E7D8}"/>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0" name="Rectangle 19">
            <a:extLst>
              <a:ext uri="{FF2B5EF4-FFF2-40B4-BE49-F238E27FC236}">
                <a16:creationId xmlns:a16="http://schemas.microsoft.com/office/drawing/2014/main" id="{5874B8B5-1B02-D6BB-33FC-69F0F9AB7C24}"/>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1" name="Rectangle 20">
            <a:extLst>
              <a:ext uri="{FF2B5EF4-FFF2-40B4-BE49-F238E27FC236}">
                <a16:creationId xmlns:a16="http://schemas.microsoft.com/office/drawing/2014/main" id="{62991CBB-A7C6-9974-944C-436F84D2711E}"/>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50150767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text, person&#10;&#10;Description automatically generated">
            <a:extLst>
              <a:ext uri="{FF2B5EF4-FFF2-40B4-BE49-F238E27FC236}">
                <a16:creationId xmlns:a16="http://schemas.microsoft.com/office/drawing/2014/main" id="{359F2D7C-CAD9-5964-3EC3-F521141955BF}"/>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7E631901-441B-5A49-F732-250BDE1DD890}"/>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’98 The Slugfest</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4B7E181-BC79-DDF3-5C0F-ECF76DDCEE52}"/>
              </a:ext>
            </a:extLst>
          </p:cNvPr>
          <p:cNvGraphicFramePr>
            <a:graphicFrameLocks noGrp="1"/>
          </p:cNvGraphicFramePr>
          <p:nvPr>
            <p:extLst>
              <p:ext uri="{D42A27DB-BD31-4B8C-83A1-F6EECF244321}">
                <p14:modId xmlns:p14="http://schemas.microsoft.com/office/powerpoint/2010/main" val="3604835203"/>
              </p:ext>
            </p:extLst>
          </p:nvPr>
        </p:nvGraphicFramePr>
        <p:xfrm>
          <a:off x="-4095749" y="2141333"/>
          <a:ext cx="3442808" cy="1466966"/>
        </p:xfrm>
        <a:graphic>
          <a:graphicData uri="http://schemas.openxmlformats.org/drawingml/2006/table">
            <a:tbl>
              <a:tblPr>
                <a:tableStyleId>{5C22544A-7EE6-4342-B048-85BDC9FD1C3A}</a:tableStyleId>
              </a:tblPr>
              <a:tblGrid>
                <a:gridCol w="2107461">
                  <a:extLst>
                    <a:ext uri="{9D8B030D-6E8A-4147-A177-3AD203B41FA5}">
                      <a16:colId xmlns:a16="http://schemas.microsoft.com/office/drawing/2014/main" val="3262301120"/>
                    </a:ext>
                  </a:extLst>
                </a:gridCol>
                <a:gridCol w="1335347">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a:effectLst/>
                        </a:rPr>
                        <a:t>The King of Fighters '98: The Slugfest</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kof98</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425444063"/>
                  </a:ext>
                </a:extLst>
              </a:tr>
            </a:tbl>
          </a:graphicData>
        </a:graphic>
      </p:graphicFrame>
      <p:sp>
        <p:nvSpPr>
          <p:cNvPr id="39" name="Arrow: Up 38">
            <a:extLst>
              <a:ext uri="{FF2B5EF4-FFF2-40B4-BE49-F238E27FC236}">
                <a16:creationId xmlns:a16="http://schemas.microsoft.com/office/drawing/2014/main" id="{5D9918DA-11C7-E499-E3FC-73E737545995}"/>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335E1876-7267-C5E6-7C1B-67C09F2A19F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23BC846C-4D51-787E-7A3D-D1159405BE1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F9F27D64-8A21-910D-2458-2B71A9E0EF9D}"/>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633A41DD-B329-28D1-A19C-DFE5D19832B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BB45A6FC-1039-7964-B556-7244DF33837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8E53CC0C-F708-9645-2357-F6C92D1DD6D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4577C84E-5098-11D9-8FA7-47B6BE421B1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B42964B2-B613-3488-9AC2-690D161C25D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32555B0-B37C-277A-7EFC-6638F96F1686}"/>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5C326E09-DB8F-C05B-44D3-86CED6A3EAD5}"/>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CD8B363-64C6-9E4C-F6CF-3CCA6E7D2D10}"/>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6EC09A4A-E4AD-F487-22B4-3D51494055D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9B6CE385-E1B5-9063-6F2E-6314D41EF7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DBD507CE-7CBB-1DCD-2CF1-5400509B63FD}"/>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0" name="Picture 9">
            <a:extLst>
              <a:ext uri="{FF2B5EF4-FFF2-40B4-BE49-F238E27FC236}">
                <a16:creationId xmlns:a16="http://schemas.microsoft.com/office/drawing/2014/main" id="{2E9BF3BE-1C40-F820-B943-C65F8A77E246}"/>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1" name="Picture 10">
            <a:extLst>
              <a:ext uri="{FF2B5EF4-FFF2-40B4-BE49-F238E27FC236}">
                <a16:creationId xmlns:a16="http://schemas.microsoft.com/office/drawing/2014/main" id="{59888965-77E9-7E03-6869-33EC4E6E87D0}"/>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2" name="Picture 11">
            <a:extLst>
              <a:ext uri="{FF2B5EF4-FFF2-40B4-BE49-F238E27FC236}">
                <a16:creationId xmlns:a16="http://schemas.microsoft.com/office/drawing/2014/main" id="{8F9C31CC-7BF3-EB8D-802A-4F55A5DE9C68}"/>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3" name="Picture 12">
            <a:extLst>
              <a:ext uri="{FF2B5EF4-FFF2-40B4-BE49-F238E27FC236}">
                <a16:creationId xmlns:a16="http://schemas.microsoft.com/office/drawing/2014/main" id="{37461B94-E0B0-0D2D-0642-5F48063204A3}"/>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4" name="Picture 13">
            <a:extLst>
              <a:ext uri="{FF2B5EF4-FFF2-40B4-BE49-F238E27FC236}">
                <a16:creationId xmlns:a16="http://schemas.microsoft.com/office/drawing/2014/main" id="{C54F97C6-DED7-240E-99AF-2DFFCBF4348A}"/>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5" name="Picture 14">
            <a:extLst>
              <a:ext uri="{FF2B5EF4-FFF2-40B4-BE49-F238E27FC236}">
                <a16:creationId xmlns:a16="http://schemas.microsoft.com/office/drawing/2014/main" id="{F622DA35-3444-4161-574C-2ADDE01F5447}"/>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6" name="Picture 15">
            <a:extLst>
              <a:ext uri="{FF2B5EF4-FFF2-40B4-BE49-F238E27FC236}">
                <a16:creationId xmlns:a16="http://schemas.microsoft.com/office/drawing/2014/main" id="{3B1D26D5-3F7A-A639-6721-DFC448573E7C}"/>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7" name="Picture 16">
            <a:extLst>
              <a:ext uri="{FF2B5EF4-FFF2-40B4-BE49-F238E27FC236}">
                <a16:creationId xmlns:a16="http://schemas.microsoft.com/office/drawing/2014/main" id="{E139BB14-0AD2-E7E9-1CA0-6C83E197FFF4}"/>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18" name="Rectangle 17">
            <a:extLst>
              <a:ext uri="{FF2B5EF4-FFF2-40B4-BE49-F238E27FC236}">
                <a16:creationId xmlns:a16="http://schemas.microsoft.com/office/drawing/2014/main" id="{6963E045-405D-A63F-DEA4-7B1BFD94EE19}"/>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19" name="Rectangle 18">
            <a:extLst>
              <a:ext uri="{FF2B5EF4-FFF2-40B4-BE49-F238E27FC236}">
                <a16:creationId xmlns:a16="http://schemas.microsoft.com/office/drawing/2014/main" id="{8DE079D3-DFC5-5BDC-6F02-A10E275CB691}"/>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0" name="Rectangle 19">
            <a:extLst>
              <a:ext uri="{FF2B5EF4-FFF2-40B4-BE49-F238E27FC236}">
                <a16:creationId xmlns:a16="http://schemas.microsoft.com/office/drawing/2014/main" id="{A018327A-4A38-1D0F-1BF3-F5C05679B354}"/>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1" name="Rectangle 20">
            <a:extLst>
              <a:ext uri="{FF2B5EF4-FFF2-40B4-BE49-F238E27FC236}">
                <a16:creationId xmlns:a16="http://schemas.microsoft.com/office/drawing/2014/main" id="{CF8F9828-09DD-5FF6-581B-354A541212DA}"/>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43314828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C543D571-E427-91F4-1738-59ACCA0E4173}"/>
              </a:ext>
            </a:extLst>
          </p:cNvPr>
          <p:cNvPicPr>
            <a:picLocks noChangeAspect="1"/>
          </p:cNvPicPr>
          <p:nvPr/>
        </p:nvPicPr>
        <p:blipFill rotWithShape="1">
          <a:blip r:embed="rId2">
            <a:extLst>
              <a:ext uri="{28A0092B-C50C-407E-A947-70E740481C1C}">
                <a14:useLocalDpi xmlns:a14="http://schemas.microsoft.com/office/drawing/2010/main" val="0"/>
              </a:ext>
            </a:extLst>
          </a:blip>
          <a:srcRect l="2255" r="4608"/>
          <a:stretch/>
        </p:blipFill>
        <p:spPr>
          <a:xfrm>
            <a:off x="-34" y="-14478"/>
            <a:ext cx="9144034" cy="6872477"/>
          </a:xfrm>
          <a:prstGeom prst="rect">
            <a:avLst/>
          </a:prstGeom>
        </p:spPr>
      </p:pic>
      <p:pic>
        <p:nvPicPr>
          <p:cNvPr id="35" name="Picture 34">
            <a:extLst>
              <a:ext uri="{FF2B5EF4-FFF2-40B4-BE49-F238E27FC236}">
                <a16:creationId xmlns:a16="http://schemas.microsoft.com/office/drawing/2014/main" id="{63E3F454-6C74-CB31-490E-B1F564768E5F}"/>
              </a:ext>
            </a:extLst>
          </p:cNvPr>
          <p:cNvPicPr>
            <a:picLocks noChangeAspect="1"/>
          </p:cNvPicPr>
          <p:nvPr/>
        </p:nvPicPr>
        <p:blipFill>
          <a:blip r:embed="rId3"/>
          <a:stretch>
            <a:fillRect/>
          </a:stretch>
        </p:blipFill>
        <p:spPr>
          <a:xfrm>
            <a:off x="858825" y="196992"/>
            <a:ext cx="7553655" cy="581271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'99: Millennium Battle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F7CF2FC-9FBF-95A7-8A74-19C0E16AF0B8}"/>
              </a:ext>
            </a:extLst>
          </p:cNvPr>
          <p:cNvGraphicFramePr>
            <a:graphicFrameLocks noGrp="1"/>
          </p:cNvGraphicFramePr>
          <p:nvPr>
            <p:extLst>
              <p:ext uri="{D42A27DB-BD31-4B8C-83A1-F6EECF244321}">
                <p14:modId xmlns:p14="http://schemas.microsoft.com/office/powerpoint/2010/main" val="624848686"/>
              </p:ext>
            </p:extLst>
          </p:nvPr>
        </p:nvGraphicFramePr>
        <p:xfrm>
          <a:off x="-4143319" y="1938780"/>
          <a:ext cx="3829050" cy="1466966"/>
        </p:xfrm>
        <a:graphic>
          <a:graphicData uri="http://schemas.openxmlformats.org/drawingml/2006/table">
            <a:tbl>
              <a:tblPr>
                <a:tableStyleId>{5C22544A-7EE6-4342-B048-85BDC9FD1C3A}</a:tableStyleId>
              </a:tblPr>
              <a:tblGrid>
                <a:gridCol w="2605247">
                  <a:extLst>
                    <a:ext uri="{9D8B030D-6E8A-4147-A177-3AD203B41FA5}">
                      <a16:colId xmlns:a16="http://schemas.microsoft.com/office/drawing/2014/main" val="3262301120"/>
                    </a:ext>
                  </a:extLst>
                </a:gridCol>
                <a:gridCol w="1223803">
                  <a:extLst>
                    <a:ext uri="{9D8B030D-6E8A-4147-A177-3AD203B41FA5}">
                      <a16:colId xmlns:a16="http://schemas.microsoft.com/office/drawing/2014/main" val="3199866151"/>
                    </a:ext>
                  </a:extLst>
                </a:gridCol>
              </a:tblGrid>
              <a:tr h="105623">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9265">
                <a:tc>
                  <a:txBody>
                    <a:bodyPr/>
                    <a:lstStyle/>
                    <a:p>
                      <a:pPr algn="l" fontAlgn="b"/>
                      <a:r>
                        <a:rPr lang="en-US" sz="2400" u="none" strike="noStrike" dirty="0">
                          <a:effectLst/>
                        </a:rPr>
                        <a:t>The King of Fighters '99: Millennium Battle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kof99</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3522271909"/>
                  </a:ext>
                </a:extLst>
              </a:tr>
            </a:tbl>
          </a:graphicData>
        </a:graphic>
      </p:graphicFrame>
      <p:sp>
        <p:nvSpPr>
          <p:cNvPr id="39" name="Arrow: Up 38">
            <a:extLst>
              <a:ext uri="{FF2B5EF4-FFF2-40B4-BE49-F238E27FC236}">
                <a16:creationId xmlns:a16="http://schemas.microsoft.com/office/drawing/2014/main" id="{2D2EC240-75BA-54D7-6A09-3D09A5DFA192}"/>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3428A0BC-E528-E3BD-9D3A-950982A0326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79D7EB0-AC3D-CE45-530A-99F6779511DF}"/>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F16D1147-5F22-AD53-7F3F-009DB691BD40}"/>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0DFA4C39-C536-6158-EA0C-B56196DFE1DC}"/>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E15B7230-28C5-3AE3-0082-4A099F5F4004}"/>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02EC7F36-01B6-AE33-0B82-5A4985124B66}"/>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E5E3F11F-9C5B-DB53-1EC9-46D4063F57FE}"/>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CA208F3D-552F-B1DC-BCCB-5C913613F0A5}"/>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BE9894CE-6A2E-B141-F8D6-1F3B96D8E141}"/>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CCC03BC4-91FF-ADA2-95AE-55C850296A71}"/>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858FC52-15C4-B3FC-F76C-4EEBFC9B474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377885DA-D9EA-E9F5-0F78-273C58190A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7C2F7731-81D4-4B96-3132-CC262239C1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F528278E-C8E1-8AF4-448F-DA6C21A37FD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2" name="Picture 11">
            <a:extLst>
              <a:ext uri="{FF2B5EF4-FFF2-40B4-BE49-F238E27FC236}">
                <a16:creationId xmlns:a16="http://schemas.microsoft.com/office/drawing/2014/main" id="{70ADCF53-7C32-B63F-BC09-EF2F1B385C7F}"/>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3" name="Picture 12">
            <a:extLst>
              <a:ext uri="{FF2B5EF4-FFF2-40B4-BE49-F238E27FC236}">
                <a16:creationId xmlns:a16="http://schemas.microsoft.com/office/drawing/2014/main" id="{96E75254-570E-282B-C3EE-1175CB478725}"/>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4" name="Picture 13">
            <a:extLst>
              <a:ext uri="{FF2B5EF4-FFF2-40B4-BE49-F238E27FC236}">
                <a16:creationId xmlns:a16="http://schemas.microsoft.com/office/drawing/2014/main" id="{532CE415-604B-19CA-1D5F-4E04E2824CBA}"/>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5" name="Picture 14">
            <a:extLst>
              <a:ext uri="{FF2B5EF4-FFF2-40B4-BE49-F238E27FC236}">
                <a16:creationId xmlns:a16="http://schemas.microsoft.com/office/drawing/2014/main" id="{82254480-AD63-4265-F499-424EF8A134FD}"/>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6" name="Picture 15">
            <a:extLst>
              <a:ext uri="{FF2B5EF4-FFF2-40B4-BE49-F238E27FC236}">
                <a16:creationId xmlns:a16="http://schemas.microsoft.com/office/drawing/2014/main" id="{C727621B-C4D1-2552-82DA-9DC41F19BC57}"/>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7" name="Picture 16">
            <a:extLst>
              <a:ext uri="{FF2B5EF4-FFF2-40B4-BE49-F238E27FC236}">
                <a16:creationId xmlns:a16="http://schemas.microsoft.com/office/drawing/2014/main" id="{6FDC626E-2C67-12BA-CA32-09E544BFB7F0}"/>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8" name="Picture 17">
            <a:extLst>
              <a:ext uri="{FF2B5EF4-FFF2-40B4-BE49-F238E27FC236}">
                <a16:creationId xmlns:a16="http://schemas.microsoft.com/office/drawing/2014/main" id="{896A9B03-CD9E-8F7E-251C-15452F7EA9D2}"/>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9" name="Picture 18">
            <a:extLst>
              <a:ext uri="{FF2B5EF4-FFF2-40B4-BE49-F238E27FC236}">
                <a16:creationId xmlns:a16="http://schemas.microsoft.com/office/drawing/2014/main" id="{5DDFFCEF-EE66-06D4-F94A-1E571A69A03C}"/>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20" name="Rectangle 19">
            <a:extLst>
              <a:ext uri="{FF2B5EF4-FFF2-40B4-BE49-F238E27FC236}">
                <a16:creationId xmlns:a16="http://schemas.microsoft.com/office/drawing/2014/main" id="{EB3E7838-5D8A-54CF-CDDC-AAD5EA59C2DD}"/>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21" name="Rectangle 20">
            <a:extLst>
              <a:ext uri="{FF2B5EF4-FFF2-40B4-BE49-F238E27FC236}">
                <a16:creationId xmlns:a16="http://schemas.microsoft.com/office/drawing/2014/main" id="{5D3F3FFE-6D0B-7E6D-31E7-C83D58A4329D}"/>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2" name="Rectangle 21">
            <a:extLst>
              <a:ext uri="{FF2B5EF4-FFF2-40B4-BE49-F238E27FC236}">
                <a16:creationId xmlns:a16="http://schemas.microsoft.com/office/drawing/2014/main" id="{C52DE3C5-93D7-4C3D-BEBF-A3A02252B4F3}"/>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3" name="Rectangle 22">
            <a:extLst>
              <a:ext uri="{FF2B5EF4-FFF2-40B4-BE49-F238E27FC236}">
                <a16:creationId xmlns:a16="http://schemas.microsoft.com/office/drawing/2014/main" id="{EDC30034-F9E2-209C-0D7A-F84CF15D18B1}"/>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28878987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5D7D59F3-CBF9-D842-861F-0C4BAA52F3EC}"/>
              </a:ext>
            </a:extLst>
          </p:cNvPr>
          <p:cNvPicPr>
            <a:picLocks noChangeAspect="1"/>
          </p:cNvPicPr>
          <p:nvPr/>
        </p:nvPicPr>
        <p:blipFill rotWithShape="1">
          <a:blip r:embed="rId2">
            <a:extLst>
              <a:ext uri="{28A0092B-C50C-407E-A947-70E740481C1C}">
                <a14:useLocalDpi xmlns:a14="http://schemas.microsoft.com/office/drawing/2010/main" val="0"/>
              </a:ext>
            </a:extLst>
          </a:blip>
          <a:srcRect l="-224" t="21875" r="224" b="21875"/>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077FCCBD-9EF0-2CE9-BA30-C54A641735D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Kingdom Grand Prix</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F7D1B136-003E-BC48-0EA7-DA30F5E6B1C1}"/>
              </a:ext>
            </a:extLst>
          </p:cNvPr>
          <p:cNvGraphicFramePr>
            <a:graphicFrameLocks noGrp="1"/>
          </p:cNvGraphicFramePr>
          <p:nvPr>
            <p:extLst>
              <p:ext uri="{D42A27DB-BD31-4B8C-83A1-F6EECF244321}">
                <p14:modId xmlns:p14="http://schemas.microsoft.com/office/powerpoint/2010/main" val="2245556205"/>
              </p:ext>
            </p:extLst>
          </p:nvPr>
        </p:nvGraphicFramePr>
        <p:xfrm>
          <a:off x="-4095749" y="2041126"/>
          <a:ext cx="3863786" cy="735446"/>
        </p:xfrm>
        <a:graphic>
          <a:graphicData uri="http://schemas.openxmlformats.org/drawingml/2006/table">
            <a:tbl>
              <a:tblPr>
                <a:tableStyleId>{5C22544A-7EE6-4342-B048-85BDC9FD1C3A}</a:tableStyleId>
              </a:tblPr>
              <a:tblGrid>
                <a:gridCol w="2628881">
                  <a:extLst>
                    <a:ext uri="{9D8B030D-6E8A-4147-A177-3AD203B41FA5}">
                      <a16:colId xmlns:a16="http://schemas.microsoft.com/office/drawing/2014/main" val="3262301120"/>
                    </a:ext>
                  </a:extLst>
                </a:gridCol>
                <a:gridCol w="1234905">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243835">
                <a:tc>
                  <a:txBody>
                    <a:bodyPr/>
                    <a:lstStyle/>
                    <a:p>
                      <a:pPr algn="l" fontAlgn="b"/>
                      <a:r>
                        <a:rPr lang="en-US" sz="2400" u="none" strike="noStrike">
                          <a:effectLst/>
                        </a:rPr>
                        <a:t>Kingdom Grand Prix</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err="1">
                          <a:effectLst/>
                        </a:rPr>
                        <a:t>kingdmgp</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2249188876"/>
                  </a:ext>
                </a:extLst>
              </a:tr>
            </a:tbl>
          </a:graphicData>
        </a:graphic>
      </p:graphicFrame>
      <p:pic>
        <p:nvPicPr>
          <p:cNvPr id="36" name="Picture 35">
            <a:extLst>
              <a:ext uri="{FF2B5EF4-FFF2-40B4-BE49-F238E27FC236}">
                <a16:creationId xmlns:a16="http://schemas.microsoft.com/office/drawing/2014/main" id="{9F5DD0BF-74B7-B898-F35E-4914A5540CAE}"/>
              </a:ext>
            </a:extLst>
          </p:cNvPr>
          <p:cNvPicPr>
            <a:picLocks noChangeAspect="1"/>
          </p:cNvPicPr>
          <p:nvPr/>
        </p:nvPicPr>
        <p:blipFill>
          <a:blip r:embed="rId4"/>
          <a:stretch>
            <a:fillRect/>
          </a:stretch>
        </p:blipFill>
        <p:spPr>
          <a:xfrm>
            <a:off x="6590947" y="3042306"/>
            <a:ext cx="688162" cy="688162"/>
          </a:xfrm>
          <a:prstGeom prst="rect">
            <a:avLst/>
          </a:prstGeom>
        </p:spPr>
      </p:pic>
      <p:pic>
        <p:nvPicPr>
          <p:cNvPr id="37" name="Picture 36">
            <a:extLst>
              <a:ext uri="{FF2B5EF4-FFF2-40B4-BE49-F238E27FC236}">
                <a16:creationId xmlns:a16="http://schemas.microsoft.com/office/drawing/2014/main" id="{CDB651A9-9AEA-6BEE-0DBE-940BD8127F29}"/>
              </a:ext>
            </a:extLst>
          </p:cNvPr>
          <p:cNvPicPr>
            <a:picLocks noChangeAspect="1"/>
          </p:cNvPicPr>
          <p:nvPr/>
        </p:nvPicPr>
        <p:blipFill>
          <a:blip r:embed="rId4"/>
          <a:stretch>
            <a:fillRect/>
          </a:stretch>
        </p:blipFill>
        <p:spPr>
          <a:xfrm>
            <a:off x="4967258" y="3059753"/>
            <a:ext cx="688162" cy="688162"/>
          </a:xfrm>
          <a:prstGeom prst="rect">
            <a:avLst/>
          </a:prstGeom>
        </p:spPr>
      </p:pic>
      <p:pic>
        <p:nvPicPr>
          <p:cNvPr id="38" name="Picture 37">
            <a:extLst>
              <a:ext uri="{FF2B5EF4-FFF2-40B4-BE49-F238E27FC236}">
                <a16:creationId xmlns:a16="http://schemas.microsoft.com/office/drawing/2014/main" id="{F39AC3B0-CB91-62AA-B491-77A8F3F834B3}"/>
              </a:ext>
            </a:extLst>
          </p:cNvPr>
          <p:cNvPicPr>
            <a:picLocks noChangeAspect="1"/>
          </p:cNvPicPr>
          <p:nvPr/>
        </p:nvPicPr>
        <p:blipFill>
          <a:blip r:embed="rId4"/>
          <a:stretch>
            <a:fillRect/>
          </a:stretch>
        </p:blipFill>
        <p:spPr>
          <a:xfrm>
            <a:off x="5780170" y="3059753"/>
            <a:ext cx="688162" cy="688162"/>
          </a:xfrm>
          <a:prstGeom prst="rect">
            <a:avLst/>
          </a:prstGeom>
        </p:spPr>
      </p:pic>
      <p:sp>
        <p:nvSpPr>
          <p:cNvPr id="39" name="Arrow: Up 38">
            <a:extLst>
              <a:ext uri="{FF2B5EF4-FFF2-40B4-BE49-F238E27FC236}">
                <a16:creationId xmlns:a16="http://schemas.microsoft.com/office/drawing/2014/main" id="{0FB8C344-349A-78C1-1B15-E91E3881A8F0}"/>
              </a:ext>
            </a:extLst>
          </p:cNvPr>
          <p:cNvSpPr/>
          <p:nvPr/>
        </p:nvSpPr>
        <p:spPr>
          <a:xfrm>
            <a:off x="2968256" y="23201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50D9595E-FC1A-312D-15B1-0935B4D2214F}"/>
              </a:ext>
            </a:extLst>
          </p:cNvPr>
          <p:cNvSpPr/>
          <p:nvPr/>
        </p:nvSpPr>
        <p:spPr>
          <a:xfrm rot="16200000">
            <a:off x="2196246" y="30488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CBAADC8B-3BBF-EBF7-6F99-13B5A3DAFE1D}"/>
              </a:ext>
            </a:extLst>
          </p:cNvPr>
          <p:cNvSpPr/>
          <p:nvPr/>
        </p:nvSpPr>
        <p:spPr>
          <a:xfrm rot="5400000" flipH="1">
            <a:off x="3646262" y="30488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B17C20DF-CB92-4C44-10A5-3D290CBBA932}"/>
              </a:ext>
            </a:extLst>
          </p:cNvPr>
          <p:cNvSpPr/>
          <p:nvPr/>
        </p:nvSpPr>
        <p:spPr>
          <a:xfrm rot="2707381" flipV="1">
            <a:off x="2385340" y="35802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66E0C3DB-4D77-89FB-F6CC-74B7EFA02DD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743811"/>
            <a:ext cx="1122309" cy="1910215"/>
          </a:xfrm>
          <a:prstGeom prst="rect">
            <a:avLst/>
          </a:prstGeom>
        </p:spPr>
      </p:pic>
      <p:pic>
        <p:nvPicPr>
          <p:cNvPr id="44" name="Picture 43">
            <a:extLst>
              <a:ext uri="{FF2B5EF4-FFF2-40B4-BE49-F238E27FC236}">
                <a16:creationId xmlns:a16="http://schemas.microsoft.com/office/drawing/2014/main" id="{E3A8A0FD-B933-6682-0D8E-63AC0A1D78F2}"/>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585446"/>
            <a:ext cx="688162" cy="688162"/>
          </a:xfrm>
          <a:prstGeom prst="rect">
            <a:avLst/>
          </a:prstGeom>
        </p:spPr>
      </p:pic>
      <p:pic>
        <p:nvPicPr>
          <p:cNvPr id="45" name="Picture 44">
            <a:extLst>
              <a:ext uri="{FF2B5EF4-FFF2-40B4-BE49-F238E27FC236}">
                <a16:creationId xmlns:a16="http://schemas.microsoft.com/office/drawing/2014/main" id="{D2599538-F002-58B7-8D32-6CA1467EBBF6}"/>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364120"/>
            <a:ext cx="688162" cy="688162"/>
          </a:xfrm>
          <a:prstGeom prst="rect">
            <a:avLst/>
          </a:prstGeom>
        </p:spPr>
      </p:pic>
      <p:pic>
        <p:nvPicPr>
          <p:cNvPr id="56" name="Picture 55">
            <a:extLst>
              <a:ext uri="{FF2B5EF4-FFF2-40B4-BE49-F238E27FC236}">
                <a16:creationId xmlns:a16="http://schemas.microsoft.com/office/drawing/2014/main" id="{5F638A78-F822-41B8-2726-73B7DD66FEFD}"/>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838427"/>
            <a:ext cx="688162" cy="688162"/>
          </a:xfrm>
          <a:prstGeom prst="rect">
            <a:avLst/>
          </a:prstGeom>
        </p:spPr>
      </p:pic>
      <p:pic>
        <p:nvPicPr>
          <p:cNvPr id="57" name="Picture 56">
            <a:extLst>
              <a:ext uri="{FF2B5EF4-FFF2-40B4-BE49-F238E27FC236}">
                <a16:creationId xmlns:a16="http://schemas.microsoft.com/office/drawing/2014/main" id="{76E10516-D272-5169-5E24-9AAE25DE99BB}"/>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838427"/>
            <a:ext cx="688162" cy="688162"/>
          </a:xfrm>
          <a:prstGeom prst="rect">
            <a:avLst/>
          </a:prstGeom>
        </p:spPr>
      </p:pic>
      <p:pic>
        <p:nvPicPr>
          <p:cNvPr id="58" name="Picture 57">
            <a:extLst>
              <a:ext uri="{FF2B5EF4-FFF2-40B4-BE49-F238E27FC236}">
                <a16:creationId xmlns:a16="http://schemas.microsoft.com/office/drawing/2014/main" id="{443D496B-FF79-9333-B26B-8329CECB93E6}"/>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820980"/>
            <a:ext cx="688162" cy="688162"/>
          </a:xfrm>
          <a:prstGeom prst="rect">
            <a:avLst/>
          </a:prstGeom>
        </p:spPr>
      </p:pic>
      <p:sp>
        <p:nvSpPr>
          <p:cNvPr id="59" name="Rectangle 58">
            <a:extLst>
              <a:ext uri="{FF2B5EF4-FFF2-40B4-BE49-F238E27FC236}">
                <a16:creationId xmlns:a16="http://schemas.microsoft.com/office/drawing/2014/main" id="{D524C69D-51B5-C55C-78AE-0CD84E8F8FCD}"/>
              </a:ext>
            </a:extLst>
          </p:cNvPr>
          <p:cNvSpPr/>
          <p:nvPr/>
        </p:nvSpPr>
        <p:spPr>
          <a:xfrm rot="18000000">
            <a:off x="4688316" y="1694479"/>
            <a:ext cx="21639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Accelerate</a:t>
            </a:r>
          </a:p>
        </p:txBody>
      </p:sp>
      <p:sp>
        <p:nvSpPr>
          <p:cNvPr id="60" name="Arrow: Up 59">
            <a:extLst>
              <a:ext uri="{FF2B5EF4-FFF2-40B4-BE49-F238E27FC236}">
                <a16:creationId xmlns:a16="http://schemas.microsoft.com/office/drawing/2014/main" id="{F092E9DB-7526-4763-FC5F-414504B8D851}"/>
              </a:ext>
            </a:extLst>
          </p:cNvPr>
          <p:cNvSpPr/>
          <p:nvPr/>
        </p:nvSpPr>
        <p:spPr>
          <a:xfrm rot="3030207">
            <a:off x="3611115" y="24559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79C3C4B2-59B4-DA4E-C2F3-0AB84B02F625}"/>
              </a:ext>
            </a:extLst>
          </p:cNvPr>
          <p:cNvSpPr/>
          <p:nvPr/>
        </p:nvSpPr>
        <p:spPr>
          <a:xfrm rot="18863264">
            <a:off x="2410808" y="24997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2B47C789-B908-FC90-56FD-BF83C9C9EF5D}"/>
              </a:ext>
            </a:extLst>
          </p:cNvPr>
          <p:cNvSpPr/>
          <p:nvPr/>
        </p:nvSpPr>
        <p:spPr>
          <a:xfrm rot="8401222" flipH="1">
            <a:off x="3474376" y="36021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BB2B3409-5A73-3874-5A02-BE633FABF332}"/>
              </a:ext>
            </a:extLst>
          </p:cNvPr>
          <p:cNvSpPr/>
          <p:nvPr/>
        </p:nvSpPr>
        <p:spPr>
          <a:xfrm flipV="1">
            <a:off x="2939704" y="38209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61333007-1568-C295-1EA2-C1E7A486C03E}"/>
              </a:ext>
            </a:extLst>
          </p:cNvPr>
          <p:cNvSpPr/>
          <p:nvPr/>
        </p:nvSpPr>
        <p:spPr>
          <a:xfrm rot="18000000">
            <a:off x="5755882" y="2158082"/>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69" name="Rectangle 68">
            <a:extLst>
              <a:ext uri="{FF2B5EF4-FFF2-40B4-BE49-F238E27FC236}">
                <a16:creationId xmlns:a16="http://schemas.microsoft.com/office/drawing/2014/main" id="{41E88B7F-05FA-D6B9-522C-28981D661A42}"/>
              </a:ext>
            </a:extLst>
          </p:cNvPr>
          <p:cNvSpPr/>
          <p:nvPr/>
        </p:nvSpPr>
        <p:spPr>
          <a:xfrm rot="18000000">
            <a:off x="6528920" y="2135739"/>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grpSp>
        <p:nvGrpSpPr>
          <p:cNvPr id="3" name="Group 2">
            <a:extLst>
              <a:ext uri="{FF2B5EF4-FFF2-40B4-BE49-F238E27FC236}">
                <a16:creationId xmlns:a16="http://schemas.microsoft.com/office/drawing/2014/main" id="{50C80C60-09CF-F8AD-95D9-7FC1F8564EA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1E83671-098C-8BD5-FF4F-421F5FC1BA1E}"/>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1A3E3FC-9D80-3688-A0D2-51C10EFBE91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3A5C3D36-3B4A-FDFB-3643-42BD0D0818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A183A4B-B316-FBD9-EC67-0AA4C91A917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FDA022F-2711-7487-C37B-EEBBDC8A32F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2850387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10;&#10;Description automatically generated">
            <a:extLst>
              <a:ext uri="{FF2B5EF4-FFF2-40B4-BE49-F238E27FC236}">
                <a16:creationId xmlns:a16="http://schemas.microsoft.com/office/drawing/2014/main" id="{65F631A7-7127-364F-C8A0-C04DE06B02E0}"/>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169" r="3333" b="169"/>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F3361CEB-03F8-CE66-469D-4D6C7364013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Kizuna Encounter: Super Tag Battle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B76F5D73-F60D-BE96-AB27-49E3E37DCC63}"/>
              </a:ext>
            </a:extLst>
          </p:cNvPr>
          <p:cNvGraphicFramePr>
            <a:graphicFrameLocks noGrp="1"/>
          </p:cNvGraphicFramePr>
          <p:nvPr>
            <p:extLst>
              <p:ext uri="{D42A27DB-BD31-4B8C-83A1-F6EECF244321}">
                <p14:modId xmlns:p14="http://schemas.microsoft.com/office/powerpoint/2010/main" val="4098642323"/>
              </p:ext>
            </p:extLst>
          </p:nvPr>
        </p:nvGraphicFramePr>
        <p:xfrm>
          <a:off x="-4178594" y="2700601"/>
          <a:ext cx="3829050" cy="1100800"/>
        </p:xfrm>
        <a:graphic>
          <a:graphicData uri="http://schemas.openxmlformats.org/drawingml/2006/table">
            <a:tbl>
              <a:tblPr>
                <a:tableStyleId>{5C22544A-7EE6-4342-B048-85BDC9FD1C3A}</a:tableStyleId>
              </a:tblPr>
              <a:tblGrid>
                <a:gridCol w="2583710">
                  <a:extLst>
                    <a:ext uri="{9D8B030D-6E8A-4147-A177-3AD203B41FA5}">
                      <a16:colId xmlns:a16="http://schemas.microsoft.com/office/drawing/2014/main" val="2826921883"/>
                    </a:ext>
                  </a:extLst>
                </a:gridCol>
                <a:gridCol w="1245340">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18570">
                <a:tc>
                  <a:txBody>
                    <a:bodyPr/>
                    <a:lstStyle/>
                    <a:p>
                      <a:pPr algn="l" fontAlgn="b"/>
                      <a:r>
                        <a:rPr lang="en-US" sz="2400" u="none" strike="noStrike" dirty="0">
                          <a:effectLst/>
                        </a:rPr>
                        <a:t>Kizuna Encounter: Super Tag Battle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kizuna</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89705801"/>
                  </a:ext>
                </a:extLst>
              </a:tr>
            </a:tbl>
          </a:graphicData>
        </a:graphic>
      </p:graphicFrame>
      <p:pic>
        <p:nvPicPr>
          <p:cNvPr id="36" name="Picture 35">
            <a:extLst>
              <a:ext uri="{FF2B5EF4-FFF2-40B4-BE49-F238E27FC236}">
                <a16:creationId xmlns:a16="http://schemas.microsoft.com/office/drawing/2014/main" id="{4F21AF90-DC45-AA70-1CBB-351952709BBB}"/>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44CE254D-2F45-E1F8-6C2F-6E009E046958}"/>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868B44B4-97A9-F582-64D4-FBFCB85C988D}"/>
              </a:ext>
            </a:extLst>
          </p:cNvPr>
          <p:cNvPicPr>
            <a:picLocks noChangeAspect="1"/>
          </p:cNvPicPr>
          <p:nvPr/>
        </p:nvPicPr>
        <p:blipFill>
          <a:blip r:embed="rId4"/>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EBA2BA22-2474-104E-765D-DA85648DDFD6}"/>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7719A678-A043-9A66-276D-D6110F3EF15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47579774-B686-0393-307F-29C80E55A18C}"/>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EAC92EA7-43AE-FC82-CE9D-3C00A6DC6AB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4D6947B6-B493-88F4-672B-16F7DDD0185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886073BF-2089-54F9-3F04-30831F001E4D}"/>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C43222F8-A47D-91E2-DDEF-F2197DB7ACDA}"/>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1E2E013C-FA7E-C575-F654-20588B1971C0}"/>
              </a:ext>
            </a:extLst>
          </p:cNvPr>
          <p:cNvPicPr>
            <a:picLocks noChangeAspect="1"/>
          </p:cNvPicPr>
          <p:nvPr/>
        </p:nvPicPr>
        <p:blipFill>
          <a:blip r:embed="rId4"/>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219C71BC-DE6C-A9B0-17F7-4E987F8885B4}"/>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75D00F19-0537-FC3F-FB81-F51B7CF77582}"/>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F6E8AA95-E2A7-AC2F-4327-5F3C44828386}"/>
              </a:ext>
            </a:extLst>
          </p:cNvPr>
          <p:cNvSpPr/>
          <p:nvPr/>
        </p:nvSpPr>
        <p:spPr>
          <a:xfrm rot="18000000">
            <a:off x="4936738" y="168583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60" name="Arrow: Up 59">
            <a:extLst>
              <a:ext uri="{FF2B5EF4-FFF2-40B4-BE49-F238E27FC236}">
                <a16:creationId xmlns:a16="http://schemas.microsoft.com/office/drawing/2014/main" id="{D066FACC-9CAC-A17F-883B-43073216496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C41A4A28-61E9-D416-F2D1-C9CF08C1CCC5}"/>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08627E21-491E-24B2-F3F1-6CF4020E3F92}"/>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DC9D12A3-F510-03D5-B6BF-9DF82A63D49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D2EBEFBE-526C-B57A-3A50-47A79935AAE4}"/>
              </a:ext>
            </a:extLst>
          </p:cNvPr>
          <p:cNvSpPr/>
          <p:nvPr/>
        </p:nvSpPr>
        <p:spPr>
          <a:xfrm rot="18000000">
            <a:off x="5750476" y="157941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69" name="Rectangle 68">
            <a:extLst>
              <a:ext uri="{FF2B5EF4-FFF2-40B4-BE49-F238E27FC236}">
                <a16:creationId xmlns:a16="http://schemas.microsoft.com/office/drawing/2014/main" id="{BDF8C7C2-9FE0-6D3F-8B44-3CB0A647B479}"/>
              </a:ext>
            </a:extLst>
          </p:cNvPr>
          <p:cNvSpPr/>
          <p:nvPr/>
        </p:nvSpPr>
        <p:spPr>
          <a:xfrm rot="18000000">
            <a:off x="6341719" y="1316307"/>
            <a:ext cx="198834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Weapon</a:t>
            </a:r>
          </a:p>
        </p:txBody>
      </p:sp>
      <p:sp>
        <p:nvSpPr>
          <p:cNvPr id="70" name="Rectangle 69">
            <a:extLst>
              <a:ext uri="{FF2B5EF4-FFF2-40B4-BE49-F238E27FC236}">
                <a16:creationId xmlns:a16="http://schemas.microsoft.com/office/drawing/2014/main" id="{AF2E6E42-0E4D-C229-AFA7-213158B42CFF}"/>
              </a:ext>
            </a:extLst>
          </p:cNvPr>
          <p:cNvSpPr/>
          <p:nvPr/>
        </p:nvSpPr>
        <p:spPr>
          <a:xfrm rot="2700000">
            <a:off x="5015654" y="429740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Tag</a:t>
            </a:r>
          </a:p>
        </p:txBody>
      </p:sp>
      <p:grpSp>
        <p:nvGrpSpPr>
          <p:cNvPr id="2" name="Group 1">
            <a:extLst>
              <a:ext uri="{FF2B5EF4-FFF2-40B4-BE49-F238E27FC236}">
                <a16:creationId xmlns:a16="http://schemas.microsoft.com/office/drawing/2014/main" id="{F8BFA29F-1843-CFFE-118C-BB9B62A9A23D}"/>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5DCD94E-3A0C-DEA8-D261-A144B02A22B4}"/>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B7566D2-D38F-E2B4-9F9E-5623BA681024}"/>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3888D5D5-6543-EFD8-F663-7F10F41E7E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E2F147E4-1E26-EB87-2405-BAED6059A0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E472894-F129-CE32-6189-B10C3C983CD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46470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203D33-5D9E-8BE6-6878-574EC5C34A84}"/>
              </a:ext>
            </a:extLst>
          </p:cNvPr>
          <p:cNvPicPr>
            <a:picLocks noChangeAspect="1"/>
          </p:cNvPicPr>
          <p:nvPr/>
        </p:nvPicPr>
        <p:blipFill rotWithShape="1">
          <a:blip r:embed="rId2">
            <a:extLst>
              <a:ext uri="{28A0092B-C50C-407E-A947-70E740481C1C}">
                <a14:useLocalDpi xmlns:a14="http://schemas.microsoft.com/office/drawing/2010/main" val="0"/>
              </a:ext>
            </a:extLst>
          </a:blip>
          <a:srcRect l="10042" r="2327"/>
          <a:stretch/>
        </p:blipFill>
        <p:spPr>
          <a:xfrm>
            <a:off x="1" y="0"/>
            <a:ext cx="9144000" cy="6858000"/>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162300" y="500062"/>
            <a:ext cx="2114550" cy="1325563"/>
          </a:xfrm>
        </p:spPr>
        <p:txBody>
          <a:bodyPr vert="horz" lIns="91440" tIns="45720" rIns="91440" bIns="45720" rtlCol="0" anchor="ctr">
            <a:normAutofit/>
          </a:bodyPr>
          <a:lstStyle/>
          <a:p>
            <a:r>
              <a:rPr lang="en-US" sz="3600" dirty="0">
                <a:solidFill>
                  <a:srgbClr val="000000"/>
                </a:solidFill>
                <a:latin typeface="Calibri" panose="020F0502020204030204" pitchFamily="34" charset="0"/>
              </a:rPr>
              <a:t>Asteroids Deluxe </a:t>
            </a:r>
          </a:p>
        </p:txBody>
      </p:sp>
      <p:pic>
        <p:nvPicPr>
          <p:cNvPr id="6" name="Picture 5">
            <a:extLst>
              <a:ext uri="{FF2B5EF4-FFF2-40B4-BE49-F238E27FC236}">
                <a16:creationId xmlns:a16="http://schemas.microsoft.com/office/drawing/2014/main" id="{2F121273-ADCF-0FF4-26FC-2F5C5286A15D}"/>
              </a:ext>
            </a:extLst>
          </p:cNvPr>
          <p:cNvPicPr>
            <a:picLocks noChangeAspect="1"/>
          </p:cNvPicPr>
          <p:nvPr/>
        </p:nvPicPr>
        <p:blipFill>
          <a:blip r:embed="rId3"/>
          <a:stretch>
            <a:fillRect/>
          </a:stretch>
        </p:blipFill>
        <p:spPr>
          <a:xfrm>
            <a:off x="858825" y="595071"/>
            <a:ext cx="7553655" cy="4973875"/>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4CA8FC88-4EAD-0F6F-F372-8C238FD2399F}"/>
              </a:ext>
            </a:extLst>
          </p:cNvPr>
          <p:cNvPicPr>
            <a:picLocks noChangeAspect="1"/>
          </p:cNvPicPr>
          <p:nvPr/>
        </p:nvPicPr>
        <p:blipFill rotWithShape="1">
          <a:blip r:embed="rId4">
            <a:extLst>
              <a:ext uri="{28A0092B-C50C-407E-A947-70E740481C1C}">
                <a14:useLocalDpi xmlns:a14="http://schemas.microsoft.com/office/drawing/2010/main" val="0"/>
              </a:ext>
            </a:extLst>
          </a:blip>
          <a:srcRect l="15469" t="74375" r="15048" b="7291"/>
          <a:stretch/>
        </p:blipFill>
        <p:spPr>
          <a:xfrm>
            <a:off x="1428750" y="5568946"/>
            <a:ext cx="6286500" cy="1257300"/>
          </a:xfrm>
          <a:prstGeom prst="rect">
            <a:avLst/>
          </a:prstGeom>
        </p:spPr>
      </p:pic>
      <p:sp>
        <p:nvSpPr>
          <p:cNvPr id="7" name="Arrow: Up 6">
            <a:extLst>
              <a:ext uri="{FF2B5EF4-FFF2-40B4-BE49-F238E27FC236}">
                <a16:creationId xmlns:a16="http://schemas.microsoft.com/office/drawing/2014/main" id="{6B6BC84E-CBAB-5CA3-3B69-BB4C14D2C875}"/>
              </a:ext>
            </a:extLst>
          </p:cNvPr>
          <p:cNvSpPr/>
          <p:nvPr/>
        </p:nvSpPr>
        <p:spPr>
          <a:xfrm rot="16200000">
            <a:off x="2005772"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8505C0D6-67D0-B17C-97FD-3F713EA165D7}"/>
              </a:ext>
            </a:extLst>
          </p:cNvPr>
          <p:cNvSpPr/>
          <p:nvPr/>
        </p:nvSpPr>
        <p:spPr>
          <a:xfrm rot="5400000" flipH="1">
            <a:off x="3455788"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DA1EEC4E-7F8E-CCFC-57FB-8CAFCF603816}"/>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73608" y="2377744"/>
            <a:ext cx="1122309" cy="1910215"/>
          </a:xfrm>
          <a:prstGeom prst="rect">
            <a:avLst/>
          </a:prstGeom>
        </p:spPr>
      </p:pic>
      <p:pic>
        <p:nvPicPr>
          <p:cNvPr id="10" name="Picture 9">
            <a:extLst>
              <a:ext uri="{FF2B5EF4-FFF2-40B4-BE49-F238E27FC236}">
                <a16:creationId xmlns:a16="http://schemas.microsoft.com/office/drawing/2014/main" id="{9C8626D0-35E8-F681-80DA-146F53140376}"/>
              </a:ext>
            </a:extLst>
          </p:cNvPr>
          <p:cNvPicPr>
            <a:picLocks noChangeAspect="1"/>
          </p:cNvPicPr>
          <p:nvPr/>
        </p:nvPicPr>
        <p:blipFill>
          <a:blip r:embed="rId7">
            <a:duotone>
              <a:schemeClr val="accent3">
                <a:shade val="45000"/>
                <a:satMod val="135000"/>
              </a:schemeClr>
              <a:prstClr val="white"/>
            </a:duotone>
          </a:blip>
          <a:stretch>
            <a:fillRect/>
          </a:stretch>
        </p:blipFill>
        <p:spPr>
          <a:xfrm>
            <a:off x="4038532" y="3219379"/>
            <a:ext cx="688162" cy="688162"/>
          </a:xfrm>
          <a:prstGeom prst="rect">
            <a:avLst/>
          </a:prstGeom>
        </p:spPr>
      </p:pic>
      <p:pic>
        <p:nvPicPr>
          <p:cNvPr id="11" name="Picture 10">
            <a:extLst>
              <a:ext uri="{FF2B5EF4-FFF2-40B4-BE49-F238E27FC236}">
                <a16:creationId xmlns:a16="http://schemas.microsoft.com/office/drawing/2014/main" id="{CB764C5A-D7ED-0880-94A1-BB0E2116D2E3}"/>
              </a:ext>
            </a:extLst>
          </p:cNvPr>
          <p:cNvPicPr>
            <a:picLocks noChangeAspect="1"/>
          </p:cNvPicPr>
          <p:nvPr/>
        </p:nvPicPr>
        <p:blipFill>
          <a:blip r:embed="rId7"/>
          <a:stretch>
            <a:fillRect/>
          </a:stretch>
        </p:blipFill>
        <p:spPr>
          <a:xfrm>
            <a:off x="6400473" y="2676239"/>
            <a:ext cx="688162" cy="688162"/>
          </a:xfrm>
          <a:prstGeom prst="rect">
            <a:avLst/>
          </a:prstGeom>
        </p:spPr>
      </p:pic>
      <p:pic>
        <p:nvPicPr>
          <p:cNvPr id="12" name="Picture 11">
            <a:extLst>
              <a:ext uri="{FF2B5EF4-FFF2-40B4-BE49-F238E27FC236}">
                <a16:creationId xmlns:a16="http://schemas.microsoft.com/office/drawing/2014/main" id="{D91DC63D-851E-2F9F-CBBE-5DBF74F19073}"/>
              </a:ext>
            </a:extLst>
          </p:cNvPr>
          <p:cNvPicPr>
            <a:picLocks noChangeAspect="1"/>
          </p:cNvPicPr>
          <p:nvPr/>
        </p:nvPicPr>
        <p:blipFill>
          <a:blip r:embed="rId7">
            <a:duotone>
              <a:schemeClr val="accent3">
                <a:shade val="45000"/>
                <a:satMod val="135000"/>
              </a:schemeClr>
              <a:prstClr val="white"/>
            </a:duotone>
          </a:blip>
          <a:stretch>
            <a:fillRect/>
          </a:stretch>
        </p:blipFill>
        <p:spPr>
          <a:xfrm>
            <a:off x="4037445" y="3998053"/>
            <a:ext cx="688162" cy="688162"/>
          </a:xfrm>
          <a:prstGeom prst="rect">
            <a:avLst/>
          </a:prstGeom>
        </p:spPr>
      </p:pic>
      <p:pic>
        <p:nvPicPr>
          <p:cNvPr id="13" name="Picture 12">
            <a:extLst>
              <a:ext uri="{FF2B5EF4-FFF2-40B4-BE49-F238E27FC236}">
                <a16:creationId xmlns:a16="http://schemas.microsoft.com/office/drawing/2014/main" id="{72A723CC-00DE-FB96-05CC-75606D62F233}"/>
              </a:ext>
            </a:extLst>
          </p:cNvPr>
          <p:cNvPicPr>
            <a:picLocks noChangeAspect="1"/>
          </p:cNvPicPr>
          <p:nvPr/>
        </p:nvPicPr>
        <p:blipFill>
          <a:blip r:embed="rId7">
            <a:duotone>
              <a:schemeClr val="accent3">
                <a:shade val="45000"/>
                <a:satMod val="135000"/>
              </a:schemeClr>
              <a:prstClr val="white"/>
            </a:duotone>
          </a:blip>
          <a:stretch>
            <a:fillRect/>
          </a:stretch>
        </p:blipFill>
        <p:spPr>
          <a:xfrm>
            <a:off x="4775697" y="3472360"/>
            <a:ext cx="688162" cy="688162"/>
          </a:xfrm>
          <a:prstGeom prst="rect">
            <a:avLst/>
          </a:prstGeom>
        </p:spPr>
      </p:pic>
      <p:pic>
        <p:nvPicPr>
          <p:cNvPr id="14" name="Picture 13">
            <a:extLst>
              <a:ext uri="{FF2B5EF4-FFF2-40B4-BE49-F238E27FC236}">
                <a16:creationId xmlns:a16="http://schemas.microsoft.com/office/drawing/2014/main" id="{D6F62587-1E8B-BAC2-7AC1-A98B160CBD0D}"/>
              </a:ext>
            </a:extLst>
          </p:cNvPr>
          <p:cNvPicPr>
            <a:picLocks noChangeAspect="1"/>
          </p:cNvPicPr>
          <p:nvPr/>
        </p:nvPicPr>
        <p:blipFill>
          <a:blip r:embed="rId7">
            <a:duotone>
              <a:schemeClr val="accent3">
                <a:shade val="45000"/>
                <a:satMod val="135000"/>
              </a:schemeClr>
              <a:prstClr val="white"/>
            </a:duotone>
          </a:blip>
          <a:stretch>
            <a:fillRect/>
          </a:stretch>
        </p:blipFill>
        <p:spPr>
          <a:xfrm>
            <a:off x="5588610" y="3472360"/>
            <a:ext cx="688162" cy="688162"/>
          </a:xfrm>
          <a:prstGeom prst="rect">
            <a:avLst/>
          </a:prstGeom>
        </p:spPr>
      </p:pic>
      <p:pic>
        <p:nvPicPr>
          <p:cNvPr id="15" name="Picture 14">
            <a:extLst>
              <a:ext uri="{FF2B5EF4-FFF2-40B4-BE49-F238E27FC236}">
                <a16:creationId xmlns:a16="http://schemas.microsoft.com/office/drawing/2014/main" id="{8A6F4CFE-38D2-8FCC-0F4B-815EE1AB3F37}"/>
              </a:ext>
            </a:extLst>
          </p:cNvPr>
          <p:cNvPicPr>
            <a:picLocks noChangeAspect="1"/>
          </p:cNvPicPr>
          <p:nvPr/>
        </p:nvPicPr>
        <p:blipFill>
          <a:blip r:embed="rId7">
            <a:duotone>
              <a:schemeClr val="accent3">
                <a:shade val="45000"/>
                <a:satMod val="135000"/>
              </a:schemeClr>
              <a:prstClr val="white"/>
            </a:duotone>
          </a:blip>
          <a:stretch>
            <a:fillRect/>
          </a:stretch>
        </p:blipFill>
        <p:spPr>
          <a:xfrm>
            <a:off x="6399387" y="3454913"/>
            <a:ext cx="688162" cy="688162"/>
          </a:xfrm>
          <a:prstGeom prst="rect">
            <a:avLst/>
          </a:prstGeom>
        </p:spPr>
      </p:pic>
      <p:pic>
        <p:nvPicPr>
          <p:cNvPr id="16" name="Picture 15">
            <a:extLst>
              <a:ext uri="{FF2B5EF4-FFF2-40B4-BE49-F238E27FC236}">
                <a16:creationId xmlns:a16="http://schemas.microsoft.com/office/drawing/2014/main" id="{6AB27FF3-DED3-074C-FD02-8FFB429037D4}"/>
              </a:ext>
            </a:extLst>
          </p:cNvPr>
          <p:cNvPicPr>
            <a:picLocks noChangeAspect="1"/>
          </p:cNvPicPr>
          <p:nvPr/>
        </p:nvPicPr>
        <p:blipFill>
          <a:blip r:embed="rId7"/>
          <a:stretch>
            <a:fillRect/>
          </a:stretch>
        </p:blipFill>
        <p:spPr>
          <a:xfrm>
            <a:off x="4776784" y="2693686"/>
            <a:ext cx="688162" cy="688162"/>
          </a:xfrm>
          <a:prstGeom prst="rect">
            <a:avLst/>
          </a:prstGeom>
        </p:spPr>
      </p:pic>
      <p:pic>
        <p:nvPicPr>
          <p:cNvPr id="17" name="Picture 16">
            <a:extLst>
              <a:ext uri="{FF2B5EF4-FFF2-40B4-BE49-F238E27FC236}">
                <a16:creationId xmlns:a16="http://schemas.microsoft.com/office/drawing/2014/main" id="{9A9C145D-9709-0D7D-D14E-A76055192741}"/>
              </a:ext>
            </a:extLst>
          </p:cNvPr>
          <p:cNvPicPr>
            <a:picLocks noChangeAspect="1"/>
          </p:cNvPicPr>
          <p:nvPr/>
        </p:nvPicPr>
        <p:blipFill>
          <a:blip r:embed="rId7"/>
          <a:stretch>
            <a:fillRect/>
          </a:stretch>
        </p:blipFill>
        <p:spPr>
          <a:xfrm>
            <a:off x="5589696" y="2693686"/>
            <a:ext cx="688162" cy="688162"/>
          </a:xfrm>
          <a:prstGeom prst="rect">
            <a:avLst/>
          </a:prstGeom>
        </p:spPr>
      </p:pic>
      <p:sp>
        <p:nvSpPr>
          <p:cNvPr id="18" name="Rectangle 17">
            <a:extLst>
              <a:ext uri="{FF2B5EF4-FFF2-40B4-BE49-F238E27FC236}">
                <a16:creationId xmlns:a16="http://schemas.microsoft.com/office/drawing/2014/main" id="{3AA3AA5D-AFC1-7DED-D6E2-960CC68D9CAC}"/>
              </a:ext>
            </a:extLst>
          </p:cNvPr>
          <p:cNvSpPr/>
          <p:nvPr/>
        </p:nvSpPr>
        <p:spPr>
          <a:xfrm rot="18000000">
            <a:off x="4784680" y="2030216"/>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Rectangle 18">
            <a:extLst>
              <a:ext uri="{FF2B5EF4-FFF2-40B4-BE49-F238E27FC236}">
                <a16:creationId xmlns:a16="http://schemas.microsoft.com/office/drawing/2014/main" id="{25002194-7214-39DE-4208-4918908229E4}"/>
              </a:ext>
            </a:extLst>
          </p:cNvPr>
          <p:cNvSpPr/>
          <p:nvPr/>
        </p:nvSpPr>
        <p:spPr>
          <a:xfrm rot="18000000">
            <a:off x="5446636" y="1868735"/>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Thrust</a:t>
            </a:r>
          </a:p>
        </p:txBody>
      </p:sp>
      <p:sp>
        <p:nvSpPr>
          <p:cNvPr id="20" name="Rectangle 19">
            <a:extLst>
              <a:ext uri="{FF2B5EF4-FFF2-40B4-BE49-F238E27FC236}">
                <a16:creationId xmlns:a16="http://schemas.microsoft.com/office/drawing/2014/main" id="{1828FE1B-2570-4A9A-7CE5-B2B884B5A769}"/>
              </a:ext>
            </a:extLst>
          </p:cNvPr>
          <p:cNvSpPr/>
          <p:nvPr/>
        </p:nvSpPr>
        <p:spPr>
          <a:xfrm rot="18000000">
            <a:off x="5963089" y="1792181"/>
            <a:ext cx="21842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Shields</a:t>
            </a:r>
          </a:p>
        </p:txBody>
      </p:sp>
      <p:sp>
        <p:nvSpPr>
          <p:cNvPr id="21" name="Rectangle 20">
            <a:extLst>
              <a:ext uri="{FF2B5EF4-FFF2-40B4-BE49-F238E27FC236}">
                <a16:creationId xmlns:a16="http://schemas.microsoft.com/office/drawing/2014/main" id="{28FC6FB5-2453-168B-B72F-ABFD7F543A25}"/>
              </a:ext>
            </a:extLst>
          </p:cNvPr>
          <p:cNvSpPr/>
          <p:nvPr/>
        </p:nvSpPr>
        <p:spPr>
          <a:xfrm>
            <a:off x="1350532" y="2212612"/>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22" name="Rectangle 21">
            <a:extLst>
              <a:ext uri="{FF2B5EF4-FFF2-40B4-BE49-F238E27FC236}">
                <a16:creationId xmlns:a16="http://schemas.microsoft.com/office/drawing/2014/main" id="{D5F9A947-C206-E459-D7CF-F6C58FAD810C}"/>
              </a:ext>
            </a:extLst>
          </p:cNvPr>
          <p:cNvSpPr/>
          <p:nvPr/>
        </p:nvSpPr>
        <p:spPr>
          <a:xfrm>
            <a:off x="3037018" y="2154056"/>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29" name="TextBox 28">
            <a:extLst>
              <a:ext uri="{FF2B5EF4-FFF2-40B4-BE49-F238E27FC236}">
                <a16:creationId xmlns:a16="http://schemas.microsoft.com/office/drawing/2014/main" id="{09451651-452E-073F-C378-265D52867A5D}"/>
              </a:ext>
            </a:extLst>
          </p:cNvPr>
          <p:cNvSpPr txBox="1"/>
          <p:nvPr/>
        </p:nvSpPr>
        <p:spPr>
          <a:xfrm>
            <a:off x="-2551059" y="5384280"/>
            <a:ext cx="1122309" cy="369332"/>
          </a:xfrm>
          <a:prstGeom prst="rect">
            <a:avLst/>
          </a:prstGeom>
          <a:noFill/>
        </p:spPr>
        <p:txBody>
          <a:bodyPr wrap="square">
            <a:spAutoFit/>
          </a:bodyPr>
          <a:lstStyle/>
          <a:p>
            <a:r>
              <a:rPr lang="en-US" dirty="0"/>
              <a:t> </a:t>
            </a:r>
          </a:p>
        </p:txBody>
      </p:sp>
      <p:grpSp>
        <p:nvGrpSpPr>
          <p:cNvPr id="30" name="Group 29">
            <a:extLst>
              <a:ext uri="{FF2B5EF4-FFF2-40B4-BE49-F238E27FC236}">
                <a16:creationId xmlns:a16="http://schemas.microsoft.com/office/drawing/2014/main" id="{BF6FB6DC-FC1A-2AA4-D739-4F1EF61E9AA0}"/>
              </a:ext>
            </a:extLst>
          </p:cNvPr>
          <p:cNvGrpSpPr/>
          <p:nvPr/>
        </p:nvGrpSpPr>
        <p:grpSpPr>
          <a:xfrm>
            <a:off x="70338" y="5837637"/>
            <a:ext cx="1315776" cy="960943"/>
            <a:chOff x="-2779612" y="6214530"/>
            <a:chExt cx="1315776" cy="960943"/>
          </a:xfrm>
        </p:grpSpPr>
        <p:sp>
          <p:nvSpPr>
            <p:cNvPr id="31" name="Flowchart: Alternate Process 30">
              <a:extLst>
                <a:ext uri="{FF2B5EF4-FFF2-40B4-BE49-F238E27FC236}">
                  <a16:creationId xmlns:a16="http://schemas.microsoft.com/office/drawing/2014/main" id="{9DC90377-F949-D223-65EF-8484AA11E52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2" name="Group 31">
              <a:extLst>
                <a:ext uri="{FF2B5EF4-FFF2-40B4-BE49-F238E27FC236}">
                  <a16:creationId xmlns:a16="http://schemas.microsoft.com/office/drawing/2014/main" id="{42C4D3DB-42B4-5BFF-3EC3-271A171898AE}"/>
                </a:ext>
              </a:extLst>
            </p:cNvPr>
            <p:cNvGrpSpPr/>
            <p:nvPr/>
          </p:nvGrpSpPr>
          <p:grpSpPr>
            <a:xfrm>
              <a:off x="-2541291" y="6352101"/>
              <a:ext cx="839133" cy="685800"/>
              <a:chOff x="7462592" y="4655465"/>
              <a:chExt cx="839133" cy="685800"/>
            </a:xfrm>
          </p:grpSpPr>
          <p:pic>
            <p:nvPicPr>
              <p:cNvPr id="33" name="Graphic 32" descr="User with solid fill">
                <a:extLst>
                  <a:ext uri="{FF2B5EF4-FFF2-40B4-BE49-F238E27FC236}">
                    <a16:creationId xmlns:a16="http://schemas.microsoft.com/office/drawing/2014/main" id="{6CC5143D-8545-49A8-7386-8822F6D506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62592" y="4655465"/>
                <a:ext cx="685800" cy="685800"/>
              </a:xfrm>
              <a:prstGeom prst="rect">
                <a:avLst/>
              </a:prstGeom>
            </p:spPr>
          </p:pic>
          <p:pic>
            <p:nvPicPr>
              <p:cNvPr id="34" name="Graphic 33" descr="User with solid fill">
                <a:extLst>
                  <a:ext uri="{FF2B5EF4-FFF2-40B4-BE49-F238E27FC236}">
                    <a16:creationId xmlns:a16="http://schemas.microsoft.com/office/drawing/2014/main" id="{F87F47B7-D92A-963C-0988-BFD27C151918}"/>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 b="15753"/>
              <a:stretch/>
            </p:blipFill>
            <p:spPr>
              <a:xfrm>
                <a:off x="7615925" y="4689417"/>
                <a:ext cx="685800" cy="577764"/>
              </a:xfrm>
              <a:prstGeom prst="rect">
                <a:avLst/>
              </a:prstGeom>
            </p:spPr>
          </p:pic>
          <p:sp>
            <p:nvSpPr>
              <p:cNvPr id="35" name="TextBox 34">
                <a:extLst>
                  <a:ext uri="{FF2B5EF4-FFF2-40B4-BE49-F238E27FC236}">
                    <a16:creationId xmlns:a16="http://schemas.microsoft.com/office/drawing/2014/main" id="{309AF8FB-1905-3D8D-9C62-4F55F1C45251}"/>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3" name="Table 2">
            <a:extLst>
              <a:ext uri="{FF2B5EF4-FFF2-40B4-BE49-F238E27FC236}">
                <a16:creationId xmlns:a16="http://schemas.microsoft.com/office/drawing/2014/main" id="{432927E1-A331-7471-C584-EEC74182238F}"/>
              </a:ext>
            </a:extLst>
          </p:cNvPr>
          <p:cNvGraphicFramePr>
            <a:graphicFrameLocks noGrp="1"/>
          </p:cNvGraphicFramePr>
          <p:nvPr>
            <p:extLst>
              <p:ext uri="{D42A27DB-BD31-4B8C-83A1-F6EECF244321}">
                <p14:modId xmlns:p14="http://schemas.microsoft.com/office/powerpoint/2010/main" val="4173313133"/>
              </p:ext>
            </p:extLst>
          </p:nvPr>
        </p:nvGraphicFramePr>
        <p:xfrm>
          <a:off x="-3285163" y="1677393"/>
          <a:ext cx="2938072" cy="110952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Asteroids Deluxe </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b="0" i="0" u="none" strike="noStrike" dirty="0" err="1">
                          <a:solidFill>
                            <a:srgbClr val="000000"/>
                          </a:solidFill>
                          <a:effectLst/>
                          <a:latin typeface="Calibri" panose="020F0502020204030204" pitchFamily="34" charset="0"/>
                        </a:rPr>
                        <a:t>astdelux</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16933722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video game&#10;&#10;Description automatically generated">
            <a:extLst>
              <a:ext uri="{FF2B5EF4-FFF2-40B4-BE49-F238E27FC236}">
                <a16:creationId xmlns:a16="http://schemas.microsoft.com/office/drawing/2014/main" id="{56E69F7D-E950-873C-CED6-60C584120E58}"/>
              </a:ext>
            </a:extLst>
          </p:cNvPr>
          <p:cNvPicPr>
            <a:picLocks noChangeAspect="1"/>
          </p:cNvPicPr>
          <p:nvPr/>
        </p:nvPicPr>
        <p:blipFill rotWithShape="1">
          <a:blip r:embed="rId2">
            <a:extLst>
              <a:ext uri="{28A0092B-C50C-407E-A947-70E740481C1C}">
                <a14:useLocalDpi xmlns:a14="http://schemas.microsoft.com/office/drawing/2010/main" val="0"/>
              </a:ext>
            </a:extLst>
          </a:blip>
          <a:srcRect l="2780" r="1912"/>
          <a:stretch/>
        </p:blipFill>
        <p:spPr>
          <a:xfrm>
            <a:off x="0" y="0"/>
            <a:ext cx="9144000" cy="6852976"/>
          </a:xfrm>
          <a:prstGeom prst="rect">
            <a:avLst/>
          </a:prstGeom>
        </p:spPr>
      </p:pic>
      <p:pic>
        <p:nvPicPr>
          <p:cNvPr id="35" name="Picture 34">
            <a:extLst>
              <a:ext uri="{FF2B5EF4-FFF2-40B4-BE49-F238E27FC236}">
                <a16:creationId xmlns:a16="http://schemas.microsoft.com/office/drawing/2014/main" id="{7B95DDB6-A3DD-03BE-A44F-BBD783BF597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Klax</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A06178E-555A-8DCD-9392-A5FC3F370601}"/>
              </a:ext>
            </a:extLst>
          </p:cNvPr>
          <p:cNvGraphicFramePr>
            <a:graphicFrameLocks noGrp="1"/>
          </p:cNvGraphicFramePr>
          <p:nvPr>
            <p:extLst>
              <p:ext uri="{D42A27DB-BD31-4B8C-83A1-F6EECF244321}">
                <p14:modId xmlns:p14="http://schemas.microsoft.com/office/powerpoint/2010/main" val="1687914152"/>
              </p:ext>
            </p:extLst>
          </p:nvPr>
        </p:nvGraphicFramePr>
        <p:xfrm>
          <a:off x="-4019106" y="2127474"/>
          <a:ext cx="3564234" cy="735040"/>
        </p:xfrm>
        <a:graphic>
          <a:graphicData uri="http://schemas.openxmlformats.org/drawingml/2006/table">
            <a:tbl>
              <a:tblPr>
                <a:tableStyleId>{5C22544A-7EE6-4342-B048-85BDC9FD1C3A}</a:tableStyleId>
              </a:tblPr>
              <a:tblGrid>
                <a:gridCol w="1996281">
                  <a:extLst>
                    <a:ext uri="{9D8B030D-6E8A-4147-A177-3AD203B41FA5}">
                      <a16:colId xmlns:a16="http://schemas.microsoft.com/office/drawing/2014/main" val="2826921883"/>
                    </a:ext>
                  </a:extLst>
                </a:gridCol>
                <a:gridCol w="1567953">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49543">
                <a:tc>
                  <a:txBody>
                    <a:bodyPr/>
                    <a:lstStyle/>
                    <a:p>
                      <a:pPr algn="l" fontAlgn="b"/>
                      <a:r>
                        <a:rPr lang="en-US" sz="2400" u="none" strike="noStrike" dirty="0" err="1">
                          <a:effectLst/>
                        </a:rPr>
                        <a:t>Klax</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klax</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861872521"/>
                  </a:ext>
                </a:extLst>
              </a:tr>
            </a:tbl>
          </a:graphicData>
        </a:graphic>
      </p:graphicFrame>
      <p:pic>
        <p:nvPicPr>
          <p:cNvPr id="36" name="Picture 35">
            <a:extLst>
              <a:ext uri="{FF2B5EF4-FFF2-40B4-BE49-F238E27FC236}">
                <a16:creationId xmlns:a16="http://schemas.microsoft.com/office/drawing/2014/main" id="{44D9EA27-42E2-85EA-C555-D8EE3594B988}"/>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7D679073-E6EC-289F-1981-FDC55651AC4B}"/>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8098C0BF-6A8D-7E29-CDBC-5B4BB11C5138}"/>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44" name="Picture 43">
            <a:extLst>
              <a:ext uri="{FF2B5EF4-FFF2-40B4-BE49-F238E27FC236}">
                <a16:creationId xmlns:a16="http://schemas.microsoft.com/office/drawing/2014/main" id="{008CBA19-2DEE-601C-F7ED-C878951A9CAE}"/>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B6802342-5784-6D76-69D3-B738578169CA}"/>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EB3CCF30-20FB-C556-A3FD-0DBB320B4E45}"/>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1D9099AA-A610-096C-6830-8B0CDF9CA7CB}"/>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905E027A-8EB1-32D4-D80F-660FF480F4D9}"/>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5F318399-FF4C-3F4A-6929-2892B339C70F}"/>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Flip</a:t>
            </a:r>
          </a:p>
        </p:txBody>
      </p:sp>
      <p:sp>
        <p:nvSpPr>
          <p:cNvPr id="2" name="Arrow: Up 1">
            <a:extLst>
              <a:ext uri="{FF2B5EF4-FFF2-40B4-BE49-F238E27FC236}">
                <a16:creationId xmlns:a16="http://schemas.microsoft.com/office/drawing/2014/main" id="{18FBA008-CDB4-0BAC-B534-9886E6E0AB6F}"/>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3697BA63-9872-F2F4-5FC2-079F59C87E3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C9BDE726-35F7-833F-82E2-CE098D528E1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8986A453-435A-39A2-03B9-74C585F146C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31453CCD-EC0E-A74D-9852-C09286AF8FE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 name="Group 20">
            <a:extLst>
              <a:ext uri="{FF2B5EF4-FFF2-40B4-BE49-F238E27FC236}">
                <a16:creationId xmlns:a16="http://schemas.microsoft.com/office/drawing/2014/main" id="{CBD1D737-217B-1BEF-9A79-6E2BABA55A78}"/>
              </a:ext>
            </a:extLst>
          </p:cNvPr>
          <p:cNvGrpSpPr/>
          <p:nvPr/>
        </p:nvGrpSpPr>
        <p:grpSpPr>
          <a:xfrm>
            <a:off x="70338" y="5837636"/>
            <a:ext cx="1315776" cy="960943"/>
            <a:chOff x="13024338" y="1352362"/>
            <a:chExt cx="1315776" cy="960943"/>
          </a:xfrm>
        </p:grpSpPr>
        <p:sp>
          <p:nvSpPr>
            <p:cNvPr id="22" name="Flowchart: Alternate Process 21">
              <a:extLst>
                <a:ext uri="{FF2B5EF4-FFF2-40B4-BE49-F238E27FC236}">
                  <a16:creationId xmlns:a16="http://schemas.microsoft.com/office/drawing/2014/main" id="{CEE63BED-0706-9254-E555-2D8A6F20C62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2B42EE9A-6260-DEA3-00D0-E4199FAC0039}"/>
                </a:ext>
              </a:extLst>
            </p:cNvPr>
            <p:cNvGrpSpPr/>
            <p:nvPr/>
          </p:nvGrpSpPr>
          <p:grpSpPr>
            <a:xfrm>
              <a:off x="13220454" y="1489134"/>
              <a:ext cx="923543" cy="687397"/>
              <a:chOff x="9500040" y="2509406"/>
              <a:chExt cx="1231390" cy="916529"/>
            </a:xfrm>
          </p:grpSpPr>
          <p:pic>
            <p:nvPicPr>
              <p:cNvPr id="24" name="Graphic 23" descr="User with solid fill">
                <a:extLst>
                  <a:ext uri="{FF2B5EF4-FFF2-40B4-BE49-F238E27FC236}">
                    <a16:creationId xmlns:a16="http://schemas.microsoft.com/office/drawing/2014/main" id="{815BB3B3-60A3-B5BB-4708-5E4FB39F08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5" name="Graphic 24" descr="User with solid fill">
                <a:extLst>
                  <a:ext uri="{FF2B5EF4-FFF2-40B4-BE49-F238E27FC236}">
                    <a16:creationId xmlns:a16="http://schemas.microsoft.com/office/drawing/2014/main" id="{36A07697-AE68-1952-818A-DD07A78897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6" name="TextBox 25">
                <a:extLst>
                  <a:ext uri="{FF2B5EF4-FFF2-40B4-BE49-F238E27FC236}">
                    <a16:creationId xmlns:a16="http://schemas.microsoft.com/office/drawing/2014/main" id="{A6AC9492-2C8E-6D8C-8679-630F723DAB4E}"/>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45816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579E94B8-731E-6ABC-65D5-4C864205309E}"/>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40" r="3333" b="40"/>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94511FB7-E6C4-FD3A-6D6C-CA80FDD1356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Last Blade 2</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240FA63-62E1-79C5-A6CF-CBEEEB3210EA}"/>
              </a:ext>
            </a:extLst>
          </p:cNvPr>
          <p:cNvGraphicFramePr>
            <a:graphicFrameLocks noGrp="1"/>
          </p:cNvGraphicFramePr>
          <p:nvPr>
            <p:extLst>
              <p:ext uri="{D42A27DB-BD31-4B8C-83A1-F6EECF244321}">
                <p14:modId xmlns:p14="http://schemas.microsoft.com/office/powerpoint/2010/main" val="1461569982"/>
              </p:ext>
            </p:extLst>
          </p:nvPr>
        </p:nvGraphicFramePr>
        <p:xfrm>
          <a:off x="-3935882" y="2051183"/>
          <a:ext cx="3508155" cy="735040"/>
        </p:xfrm>
        <a:graphic>
          <a:graphicData uri="http://schemas.openxmlformats.org/drawingml/2006/table">
            <a:tbl>
              <a:tblPr>
                <a:tableStyleId>{5C22544A-7EE6-4342-B048-85BDC9FD1C3A}</a:tableStyleId>
              </a:tblPr>
              <a:tblGrid>
                <a:gridCol w="2266570">
                  <a:extLst>
                    <a:ext uri="{9D8B030D-6E8A-4147-A177-3AD203B41FA5}">
                      <a16:colId xmlns:a16="http://schemas.microsoft.com/office/drawing/2014/main" val="2826921883"/>
                    </a:ext>
                  </a:extLst>
                </a:gridCol>
                <a:gridCol w="1241585">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56624">
                <a:tc>
                  <a:txBody>
                    <a:bodyPr/>
                    <a:lstStyle/>
                    <a:p>
                      <a:pPr algn="l" fontAlgn="b"/>
                      <a:r>
                        <a:rPr lang="en-US" sz="2400" u="none" strike="noStrike" dirty="0">
                          <a:effectLst/>
                        </a:rPr>
                        <a:t>The Last Blade 2</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lastbld2</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33361600"/>
                  </a:ext>
                </a:extLst>
              </a:tr>
            </a:tbl>
          </a:graphicData>
        </a:graphic>
      </p:graphicFrame>
      <p:pic>
        <p:nvPicPr>
          <p:cNvPr id="36" name="Picture 35">
            <a:extLst>
              <a:ext uri="{FF2B5EF4-FFF2-40B4-BE49-F238E27FC236}">
                <a16:creationId xmlns:a16="http://schemas.microsoft.com/office/drawing/2014/main" id="{33653EA3-80B3-38F0-A80C-CF165BF6728A}"/>
              </a:ext>
            </a:extLst>
          </p:cNvPr>
          <p:cNvPicPr>
            <a:picLocks noChangeAspect="1"/>
          </p:cNvPicPr>
          <p:nvPr/>
        </p:nvPicPr>
        <p:blipFill>
          <a:blip r:embed="rId4"/>
          <a:stretch>
            <a:fillRect/>
          </a:stretch>
        </p:blipFill>
        <p:spPr>
          <a:xfrm>
            <a:off x="6696721" y="2985503"/>
            <a:ext cx="688162" cy="688162"/>
          </a:xfrm>
          <a:prstGeom prst="rect">
            <a:avLst/>
          </a:prstGeom>
        </p:spPr>
      </p:pic>
      <p:pic>
        <p:nvPicPr>
          <p:cNvPr id="37" name="Picture 36">
            <a:extLst>
              <a:ext uri="{FF2B5EF4-FFF2-40B4-BE49-F238E27FC236}">
                <a16:creationId xmlns:a16="http://schemas.microsoft.com/office/drawing/2014/main" id="{3297C97D-4394-F6EA-C1E6-BA7E99511F0E}"/>
              </a:ext>
            </a:extLst>
          </p:cNvPr>
          <p:cNvPicPr>
            <a:picLocks noChangeAspect="1"/>
          </p:cNvPicPr>
          <p:nvPr/>
        </p:nvPicPr>
        <p:blipFill>
          <a:blip r:embed="rId4"/>
          <a:stretch>
            <a:fillRect/>
          </a:stretch>
        </p:blipFill>
        <p:spPr>
          <a:xfrm>
            <a:off x="5073032" y="3002950"/>
            <a:ext cx="688162" cy="688162"/>
          </a:xfrm>
          <a:prstGeom prst="rect">
            <a:avLst/>
          </a:prstGeom>
        </p:spPr>
      </p:pic>
      <p:pic>
        <p:nvPicPr>
          <p:cNvPr id="38" name="Picture 37">
            <a:extLst>
              <a:ext uri="{FF2B5EF4-FFF2-40B4-BE49-F238E27FC236}">
                <a16:creationId xmlns:a16="http://schemas.microsoft.com/office/drawing/2014/main" id="{E3DA0522-3C47-182D-3771-560807D8465D}"/>
              </a:ext>
            </a:extLst>
          </p:cNvPr>
          <p:cNvPicPr>
            <a:picLocks noChangeAspect="1"/>
          </p:cNvPicPr>
          <p:nvPr/>
        </p:nvPicPr>
        <p:blipFill>
          <a:blip r:embed="rId4"/>
          <a:stretch>
            <a:fillRect/>
          </a:stretch>
        </p:blipFill>
        <p:spPr>
          <a:xfrm>
            <a:off x="5885944" y="3002950"/>
            <a:ext cx="688162" cy="688162"/>
          </a:xfrm>
          <a:prstGeom prst="rect">
            <a:avLst/>
          </a:prstGeom>
        </p:spPr>
      </p:pic>
      <p:sp>
        <p:nvSpPr>
          <p:cNvPr id="39" name="Arrow: Up 38">
            <a:extLst>
              <a:ext uri="{FF2B5EF4-FFF2-40B4-BE49-F238E27FC236}">
                <a16:creationId xmlns:a16="http://schemas.microsoft.com/office/drawing/2014/main" id="{94767B31-C924-959C-79C1-E8A05CA2C23B}"/>
              </a:ext>
            </a:extLst>
          </p:cNvPr>
          <p:cNvSpPr/>
          <p:nvPr/>
        </p:nvSpPr>
        <p:spPr>
          <a:xfrm>
            <a:off x="3074030" y="2263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E086A843-C210-51F5-4EF7-4E6CCAE53F53}"/>
              </a:ext>
            </a:extLst>
          </p:cNvPr>
          <p:cNvSpPr/>
          <p:nvPr/>
        </p:nvSpPr>
        <p:spPr>
          <a:xfrm rot="16200000">
            <a:off x="2302020" y="299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4E1A0ED7-92FF-D27E-CBBA-AC00A44081A9}"/>
              </a:ext>
            </a:extLst>
          </p:cNvPr>
          <p:cNvSpPr/>
          <p:nvPr/>
        </p:nvSpPr>
        <p:spPr>
          <a:xfrm rot="5400000" flipH="1">
            <a:off x="3752036" y="299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E8D612C1-B1FD-7A73-27E3-4FE77B0DE2C1}"/>
              </a:ext>
            </a:extLst>
          </p:cNvPr>
          <p:cNvSpPr/>
          <p:nvPr/>
        </p:nvSpPr>
        <p:spPr>
          <a:xfrm rot="2707381" flipV="1">
            <a:off x="2491114" y="3523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AB4A00D0-DF68-91DA-687E-0E3F13E6811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69856" y="2687008"/>
            <a:ext cx="1122309" cy="1910215"/>
          </a:xfrm>
          <a:prstGeom prst="rect">
            <a:avLst/>
          </a:prstGeom>
        </p:spPr>
      </p:pic>
      <p:pic>
        <p:nvPicPr>
          <p:cNvPr id="44" name="Picture 43">
            <a:extLst>
              <a:ext uri="{FF2B5EF4-FFF2-40B4-BE49-F238E27FC236}">
                <a16:creationId xmlns:a16="http://schemas.microsoft.com/office/drawing/2014/main" id="{1AAF916C-FF4D-1620-1A28-DF1289A6FB48}"/>
              </a:ext>
            </a:extLst>
          </p:cNvPr>
          <p:cNvPicPr>
            <a:picLocks noChangeAspect="1"/>
          </p:cNvPicPr>
          <p:nvPr/>
        </p:nvPicPr>
        <p:blipFill>
          <a:blip r:embed="rId4">
            <a:duotone>
              <a:schemeClr val="accent3">
                <a:shade val="45000"/>
                <a:satMod val="135000"/>
              </a:schemeClr>
              <a:prstClr val="white"/>
            </a:duotone>
          </a:blip>
          <a:stretch>
            <a:fillRect/>
          </a:stretch>
        </p:blipFill>
        <p:spPr>
          <a:xfrm>
            <a:off x="4334780" y="3528643"/>
            <a:ext cx="688162" cy="688162"/>
          </a:xfrm>
          <a:prstGeom prst="rect">
            <a:avLst/>
          </a:prstGeom>
        </p:spPr>
      </p:pic>
      <p:pic>
        <p:nvPicPr>
          <p:cNvPr id="45" name="Picture 44">
            <a:extLst>
              <a:ext uri="{FF2B5EF4-FFF2-40B4-BE49-F238E27FC236}">
                <a16:creationId xmlns:a16="http://schemas.microsoft.com/office/drawing/2014/main" id="{2F9A2B84-422E-6811-6F3D-A32587F7AC21}"/>
              </a:ext>
            </a:extLst>
          </p:cNvPr>
          <p:cNvPicPr>
            <a:picLocks noChangeAspect="1"/>
          </p:cNvPicPr>
          <p:nvPr/>
        </p:nvPicPr>
        <p:blipFill>
          <a:blip r:embed="rId4">
            <a:duotone>
              <a:schemeClr val="accent3">
                <a:shade val="45000"/>
                <a:satMod val="135000"/>
              </a:schemeClr>
              <a:prstClr val="white"/>
            </a:duotone>
          </a:blip>
          <a:stretch>
            <a:fillRect/>
          </a:stretch>
        </p:blipFill>
        <p:spPr>
          <a:xfrm>
            <a:off x="4333693" y="4307317"/>
            <a:ext cx="688162" cy="688162"/>
          </a:xfrm>
          <a:prstGeom prst="rect">
            <a:avLst/>
          </a:prstGeom>
        </p:spPr>
      </p:pic>
      <p:pic>
        <p:nvPicPr>
          <p:cNvPr id="56" name="Picture 55">
            <a:extLst>
              <a:ext uri="{FF2B5EF4-FFF2-40B4-BE49-F238E27FC236}">
                <a16:creationId xmlns:a16="http://schemas.microsoft.com/office/drawing/2014/main" id="{AE744577-9FC5-5EA4-95C2-509DCADF5B34}"/>
              </a:ext>
            </a:extLst>
          </p:cNvPr>
          <p:cNvPicPr>
            <a:picLocks noChangeAspect="1"/>
          </p:cNvPicPr>
          <p:nvPr/>
        </p:nvPicPr>
        <p:blipFill>
          <a:blip r:embed="rId4"/>
          <a:stretch>
            <a:fillRect/>
          </a:stretch>
        </p:blipFill>
        <p:spPr>
          <a:xfrm>
            <a:off x="5071945" y="3781624"/>
            <a:ext cx="688162" cy="688162"/>
          </a:xfrm>
          <a:prstGeom prst="rect">
            <a:avLst/>
          </a:prstGeom>
        </p:spPr>
      </p:pic>
      <p:pic>
        <p:nvPicPr>
          <p:cNvPr id="57" name="Picture 56">
            <a:extLst>
              <a:ext uri="{FF2B5EF4-FFF2-40B4-BE49-F238E27FC236}">
                <a16:creationId xmlns:a16="http://schemas.microsoft.com/office/drawing/2014/main" id="{D28C5A88-D2BA-B817-AFA6-724578D9E8B0}"/>
              </a:ext>
            </a:extLst>
          </p:cNvPr>
          <p:cNvPicPr>
            <a:picLocks noChangeAspect="1"/>
          </p:cNvPicPr>
          <p:nvPr/>
        </p:nvPicPr>
        <p:blipFill>
          <a:blip r:embed="rId4">
            <a:duotone>
              <a:schemeClr val="accent3">
                <a:shade val="45000"/>
                <a:satMod val="135000"/>
              </a:schemeClr>
              <a:prstClr val="white"/>
            </a:duotone>
          </a:blip>
          <a:stretch>
            <a:fillRect/>
          </a:stretch>
        </p:blipFill>
        <p:spPr>
          <a:xfrm>
            <a:off x="5884858" y="3781624"/>
            <a:ext cx="688162" cy="688162"/>
          </a:xfrm>
          <a:prstGeom prst="rect">
            <a:avLst/>
          </a:prstGeom>
        </p:spPr>
      </p:pic>
      <p:pic>
        <p:nvPicPr>
          <p:cNvPr id="58" name="Picture 57">
            <a:extLst>
              <a:ext uri="{FF2B5EF4-FFF2-40B4-BE49-F238E27FC236}">
                <a16:creationId xmlns:a16="http://schemas.microsoft.com/office/drawing/2014/main" id="{61859355-F9D3-4264-6D09-4C74FB2D46A3}"/>
              </a:ext>
            </a:extLst>
          </p:cNvPr>
          <p:cNvPicPr>
            <a:picLocks noChangeAspect="1"/>
          </p:cNvPicPr>
          <p:nvPr/>
        </p:nvPicPr>
        <p:blipFill>
          <a:blip r:embed="rId4">
            <a:duotone>
              <a:schemeClr val="accent3">
                <a:shade val="45000"/>
                <a:satMod val="135000"/>
              </a:schemeClr>
              <a:prstClr val="white"/>
            </a:duotone>
          </a:blip>
          <a:stretch>
            <a:fillRect/>
          </a:stretch>
        </p:blipFill>
        <p:spPr>
          <a:xfrm>
            <a:off x="6695635" y="3764177"/>
            <a:ext cx="688162" cy="688162"/>
          </a:xfrm>
          <a:prstGeom prst="rect">
            <a:avLst/>
          </a:prstGeom>
        </p:spPr>
      </p:pic>
      <p:sp>
        <p:nvSpPr>
          <p:cNvPr id="59" name="Rectangle 58">
            <a:extLst>
              <a:ext uri="{FF2B5EF4-FFF2-40B4-BE49-F238E27FC236}">
                <a16:creationId xmlns:a16="http://schemas.microsoft.com/office/drawing/2014/main" id="{B1F1BB6D-A49B-C773-5147-56F08919CA3B}"/>
              </a:ext>
            </a:extLst>
          </p:cNvPr>
          <p:cNvSpPr/>
          <p:nvPr/>
        </p:nvSpPr>
        <p:spPr>
          <a:xfrm rot="18000000">
            <a:off x="4760686" y="1674524"/>
            <a:ext cx="22412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Slash</a:t>
            </a:r>
          </a:p>
        </p:txBody>
      </p:sp>
      <p:sp>
        <p:nvSpPr>
          <p:cNvPr id="60" name="Arrow: Up 59">
            <a:extLst>
              <a:ext uri="{FF2B5EF4-FFF2-40B4-BE49-F238E27FC236}">
                <a16:creationId xmlns:a16="http://schemas.microsoft.com/office/drawing/2014/main" id="{38897A2E-AC71-4CA5-29F6-7F571CD74D0E}"/>
              </a:ext>
            </a:extLst>
          </p:cNvPr>
          <p:cNvSpPr/>
          <p:nvPr/>
        </p:nvSpPr>
        <p:spPr>
          <a:xfrm rot="3030207">
            <a:off x="3716889" y="23991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DFC57701-ACD7-F93B-F8D3-722654D78759}"/>
              </a:ext>
            </a:extLst>
          </p:cNvPr>
          <p:cNvSpPr/>
          <p:nvPr/>
        </p:nvSpPr>
        <p:spPr>
          <a:xfrm rot="18863264">
            <a:off x="2516582" y="2442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CE6A190E-7F9D-E892-13A7-C12E40511A6F}"/>
              </a:ext>
            </a:extLst>
          </p:cNvPr>
          <p:cNvSpPr/>
          <p:nvPr/>
        </p:nvSpPr>
        <p:spPr>
          <a:xfrm rot="8401222" flipH="1">
            <a:off x="3580150" y="35453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E8B93550-A7E8-4748-7B6F-3DD79CE3252A}"/>
              </a:ext>
            </a:extLst>
          </p:cNvPr>
          <p:cNvSpPr/>
          <p:nvPr/>
        </p:nvSpPr>
        <p:spPr>
          <a:xfrm flipV="1">
            <a:off x="3045478" y="37641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ABEA17AC-5203-4D78-8BEA-9BC50AFE3F16}"/>
              </a:ext>
            </a:extLst>
          </p:cNvPr>
          <p:cNvSpPr/>
          <p:nvPr/>
        </p:nvSpPr>
        <p:spPr>
          <a:xfrm rot="18000000">
            <a:off x="5574423" y="1674524"/>
            <a:ext cx="22412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Slash</a:t>
            </a:r>
          </a:p>
        </p:txBody>
      </p:sp>
      <p:sp>
        <p:nvSpPr>
          <p:cNvPr id="69" name="Rectangle 68">
            <a:extLst>
              <a:ext uri="{FF2B5EF4-FFF2-40B4-BE49-F238E27FC236}">
                <a16:creationId xmlns:a16="http://schemas.microsoft.com/office/drawing/2014/main" id="{3AEDDDBB-D304-CEBF-E7A9-9918A81103B2}"/>
              </a:ext>
            </a:extLst>
          </p:cNvPr>
          <p:cNvSpPr/>
          <p:nvPr/>
        </p:nvSpPr>
        <p:spPr>
          <a:xfrm rot="18000000">
            <a:off x="6620626" y="2123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70" name="Rectangle 69">
            <a:extLst>
              <a:ext uri="{FF2B5EF4-FFF2-40B4-BE49-F238E27FC236}">
                <a16:creationId xmlns:a16="http://schemas.microsoft.com/office/drawing/2014/main" id="{F50B4097-C909-2F77-3F24-2846E1623134}"/>
              </a:ext>
            </a:extLst>
          </p:cNvPr>
          <p:cNvSpPr/>
          <p:nvPr/>
        </p:nvSpPr>
        <p:spPr>
          <a:xfrm rot="2700000">
            <a:off x="5103561" y="47018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Repel</a:t>
            </a:r>
          </a:p>
        </p:txBody>
      </p:sp>
      <p:grpSp>
        <p:nvGrpSpPr>
          <p:cNvPr id="3" name="Group 2">
            <a:extLst>
              <a:ext uri="{FF2B5EF4-FFF2-40B4-BE49-F238E27FC236}">
                <a16:creationId xmlns:a16="http://schemas.microsoft.com/office/drawing/2014/main" id="{0BBEC409-080B-1570-58B5-21BA5D62DBDF}"/>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0988A17-780A-56C6-FED8-1F59805E074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AEF236F-154D-7489-ED30-3837F6F0D1CA}"/>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CF032D90-544E-69C9-4374-51D95B7F25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251DE143-74E3-D58F-ACC6-E4149AB1D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93ED2E08-53A8-284D-FCBB-BB2671F8E93C}"/>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4" name="Rectangle 13">
            <a:extLst>
              <a:ext uri="{FF2B5EF4-FFF2-40B4-BE49-F238E27FC236}">
                <a16:creationId xmlns:a16="http://schemas.microsoft.com/office/drawing/2014/main" id="{61EC7C66-8D90-6AF9-C2F2-7B929F4CEDE7}"/>
              </a:ext>
            </a:extLst>
          </p:cNvPr>
          <p:cNvSpPr/>
          <p:nvPr/>
        </p:nvSpPr>
        <p:spPr>
          <a:xfrm>
            <a:off x="5054689" y="303357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5" name="Rectangle 14">
            <a:extLst>
              <a:ext uri="{FF2B5EF4-FFF2-40B4-BE49-F238E27FC236}">
                <a16:creationId xmlns:a16="http://schemas.microsoft.com/office/drawing/2014/main" id="{CD5A17EA-F654-0164-43F7-C0DDF5D71EA7}"/>
              </a:ext>
            </a:extLst>
          </p:cNvPr>
          <p:cNvSpPr/>
          <p:nvPr/>
        </p:nvSpPr>
        <p:spPr>
          <a:xfrm>
            <a:off x="5873172" y="304557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6" name="Rectangle 15">
            <a:extLst>
              <a:ext uri="{FF2B5EF4-FFF2-40B4-BE49-F238E27FC236}">
                <a16:creationId xmlns:a16="http://schemas.microsoft.com/office/drawing/2014/main" id="{87BC416D-EC36-F63B-0950-6A26B785437B}"/>
              </a:ext>
            </a:extLst>
          </p:cNvPr>
          <p:cNvSpPr/>
          <p:nvPr/>
        </p:nvSpPr>
        <p:spPr>
          <a:xfrm>
            <a:off x="6641195" y="301078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17" name="Rectangle 16">
            <a:extLst>
              <a:ext uri="{FF2B5EF4-FFF2-40B4-BE49-F238E27FC236}">
                <a16:creationId xmlns:a16="http://schemas.microsoft.com/office/drawing/2014/main" id="{722AB066-0ED9-E795-2BDC-DCA7F85B3B70}"/>
              </a:ext>
            </a:extLst>
          </p:cNvPr>
          <p:cNvSpPr/>
          <p:nvPr/>
        </p:nvSpPr>
        <p:spPr>
          <a:xfrm>
            <a:off x="5054688" y="382424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30010031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text, person, sport&#10;&#10;Description automatically generated">
            <a:extLst>
              <a:ext uri="{FF2B5EF4-FFF2-40B4-BE49-F238E27FC236}">
                <a16:creationId xmlns:a16="http://schemas.microsoft.com/office/drawing/2014/main" id="{FE84B6AE-6074-7243-A3D4-F2FAED67B3D3}"/>
              </a:ext>
            </a:extLst>
          </p:cNvPr>
          <p:cNvPicPr>
            <a:picLocks noChangeAspect="1"/>
          </p:cNvPicPr>
          <p:nvPr/>
        </p:nvPicPr>
        <p:blipFill rotWithShape="1">
          <a:blip r:embed="rId2">
            <a:extLst>
              <a:ext uri="{28A0092B-C50C-407E-A947-70E740481C1C}">
                <a14:useLocalDpi xmlns:a14="http://schemas.microsoft.com/office/drawing/2010/main" val="0"/>
              </a:ext>
            </a:extLst>
          </a:blip>
          <a:srcRect l="3439" t="225" r="3439" b="-225"/>
          <a:stretch/>
        </p:blipFill>
        <p:spPr>
          <a:xfrm>
            <a:off x="-1" y="0"/>
            <a:ext cx="9144001" cy="6873474"/>
          </a:xfrm>
          <a:prstGeom prst="rect">
            <a:avLst/>
          </a:prstGeom>
        </p:spPr>
      </p:pic>
      <p:pic>
        <p:nvPicPr>
          <p:cNvPr id="35" name="Picture 34">
            <a:extLst>
              <a:ext uri="{FF2B5EF4-FFF2-40B4-BE49-F238E27FC236}">
                <a16:creationId xmlns:a16="http://schemas.microsoft.com/office/drawing/2014/main" id="{F9100529-61E1-A9A5-252A-502F13C2DBE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Last Blade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2351953-5620-9EF1-0C04-A5C44E5B90CF}"/>
              </a:ext>
            </a:extLst>
          </p:cNvPr>
          <p:cNvGraphicFramePr>
            <a:graphicFrameLocks noGrp="1"/>
          </p:cNvGraphicFramePr>
          <p:nvPr>
            <p:extLst>
              <p:ext uri="{D42A27DB-BD31-4B8C-83A1-F6EECF244321}">
                <p14:modId xmlns:p14="http://schemas.microsoft.com/office/powerpoint/2010/main" val="2717167531"/>
              </p:ext>
            </p:extLst>
          </p:nvPr>
        </p:nvGraphicFramePr>
        <p:xfrm>
          <a:off x="-4295553" y="2117296"/>
          <a:ext cx="3667455" cy="735040"/>
        </p:xfrm>
        <a:graphic>
          <a:graphicData uri="http://schemas.openxmlformats.org/drawingml/2006/table">
            <a:tbl>
              <a:tblPr>
                <a:tableStyleId>{5C22544A-7EE6-4342-B048-85BDC9FD1C3A}</a:tableStyleId>
              </a:tblPr>
              <a:tblGrid>
                <a:gridCol w="2392325">
                  <a:extLst>
                    <a:ext uri="{9D8B030D-6E8A-4147-A177-3AD203B41FA5}">
                      <a16:colId xmlns:a16="http://schemas.microsoft.com/office/drawing/2014/main" val="2826921883"/>
                    </a:ext>
                  </a:extLst>
                </a:gridCol>
                <a:gridCol w="1275130">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342462">
                <a:tc>
                  <a:txBody>
                    <a:bodyPr/>
                    <a:lstStyle/>
                    <a:p>
                      <a:pPr algn="l" fontAlgn="b"/>
                      <a:r>
                        <a:rPr lang="en-US" sz="2400" u="none" strike="noStrike">
                          <a:effectLst/>
                        </a:rPr>
                        <a:t>The Last Blade</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lastblad</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851858122"/>
                  </a:ext>
                </a:extLst>
              </a:tr>
            </a:tbl>
          </a:graphicData>
        </a:graphic>
      </p:graphicFrame>
      <p:grpSp>
        <p:nvGrpSpPr>
          <p:cNvPr id="3" name="Group 2">
            <a:extLst>
              <a:ext uri="{FF2B5EF4-FFF2-40B4-BE49-F238E27FC236}">
                <a16:creationId xmlns:a16="http://schemas.microsoft.com/office/drawing/2014/main" id="{4D899EF5-877D-3FA8-F1DA-595CF52E6834}"/>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64A31A08-664A-F785-634E-1CAD48D54D46}"/>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E3A60FC-4F58-0403-B3D7-E4BF2503CC86}"/>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1CA44B03-4CD8-7151-F124-A1CD13F706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D658899-C580-A33E-9FEE-D079474C0B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07BE3212-D0FA-A11B-2036-D161C1391AB3}"/>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D550017D-2909-B8FF-FB6F-03F4D00C5B6B}"/>
              </a:ext>
            </a:extLst>
          </p:cNvPr>
          <p:cNvPicPr>
            <a:picLocks noChangeAspect="1"/>
          </p:cNvPicPr>
          <p:nvPr/>
        </p:nvPicPr>
        <p:blipFill>
          <a:blip r:embed="rId6"/>
          <a:stretch>
            <a:fillRect/>
          </a:stretch>
        </p:blipFill>
        <p:spPr>
          <a:xfrm>
            <a:off x="6696721" y="2985503"/>
            <a:ext cx="688162" cy="688162"/>
          </a:xfrm>
          <a:prstGeom prst="rect">
            <a:avLst/>
          </a:prstGeom>
        </p:spPr>
      </p:pic>
      <p:pic>
        <p:nvPicPr>
          <p:cNvPr id="15" name="Picture 14">
            <a:extLst>
              <a:ext uri="{FF2B5EF4-FFF2-40B4-BE49-F238E27FC236}">
                <a16:creationId xmlns:a16="http://schemas.microsoft.com/office/drawing/2014/main" id="{CD2F1310-21BF-1ADB-194E-1F8F6D0884FC}"/>
              </a:ext>
            </a:extLst>
          </p:cNvPr>
          <p:cNvPicPr>
            <a:picLocks noChangeAspect="1"/>
          </p:cNvPicPr>
          <p:nvPr/>
        </p:nvPicPr>
        <p:blipFill>
          <a:blip r:embed="rId6"/>
          <a:stretch>
            <a:fillRect/>
          </a:stretch>
        </p:blipFill>
        <p:spPr>
          <a:xfrm>
            <a:off x="5073032" y="3002950"/>
            <a:ext cx="688162" cy="688162"/>
          </a:xfrm>
          <a:prstGeom prst="rect">
            <a:avLst/>
          </a:prstGeom>
        </p:spPr>
      </p:pic>
      <p:pic>
        <p:nvPicPr>
          <p:cNvPr id="16" name="Picture 15">
            <a:extLst>
              <a:ext uri="{FF2B5EF4-FFF2-40B4-BE49-F238E27FC236}">
                <a16:creationId xmlns:a16="http://schemas.microsoft.com/office/drawing/2014/main" id="{02BF367D-270B-26A9-B4B6-F637616C8B5C}"/>
              </a:ext>
            </a:extLst>
          </p:cNvPr>
          <p:cNvPicPr>
            <a:picLocks noChangeAspect="1"/>
          </p:cNvPicPr>
          <p:nvPr/>
        </p:nvPicPr>
        <p:blipFill>
          <a:blip r:embed="rId6"/>
          <a:stretch>
            <a:fillRect/>
          </a:stretch>
        </p:blipFill>
        <p:spPr>
          <a:xfrm>
            <a:off x="5885944" y="3002950"/>
            <a:ext cx="688162" cy="688162"/>
          </a:xfrm>
          <a:prstGeom prst="rect">
            <a:avLst/>
          </a:prstGeom>
        </p:spPr>
      </p:pic>
      <p:sp>
        <p:nvSpPr>
          <p:cNvPr id="17" name="Arrow: Up 16">
            <a:extLst>
              <a:ext uri="{FF2B5EF4-FFF2-40B4-BE49-F238E27FC236}">
                <a16:creationId xmlns:a16="http://schemas.microsoft.com/office/drawing/2014/main" id="{62159159-1339-2B57-AF64-6C14D6DEFE2C}"/>
              </a:ext>
            </a:extLst>
          </p:cNvPr>
          <p:cNvSpPr/>
          <p:nvPr/>
        </p:nvSpPr>
        <p:spPr>
          <a:xfrm>
            <a:off x="3074030" y="2263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5BB18BA1-BBD2-1F73-6A26-16940643D015}"/>
              </a:ext>
            </a:extLst>
          </p:cNvPr>
          <p:cNvSpPr/>
          <p:nvPr/>
        </p:nvSpPr>
        <p:spPr>
          <a:xfrm rot="16200000">
            <a:off x="2302020" y="299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7D9DBE52-1386-3E57-81CC-A810AF240421}"/>
              </a:ext>
            </a:extLst>
          </p:cNvPr>
          <p:cNvSpPr/>
          <p:nvPr/>
        </p:nvSpPr>
        <p:spPr>
          <a:xfrm rot="5400000" flipH="1">
            <a:off x="3752036" y="299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5BA0BE99-5D3F-7AA0-CEC1-C35D1556A09F}"/>
              </a:ext>
            </a:extLst>
          </p:cNvPr>
          <p:cNvSpPr/>
          <p:nvPr/>
        </p:nvSpPr>
        <p:spPr>
          <a:xfrm rot="2707381" flipV="1">
            <a:off x="2491114" y="3523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ACE51A8D-6F98-F483-CF64-8B978AED8A4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569856" y="2687008"/>
            <a:ext cx="1122309" cy="1910215"/>
          </a:xfrm>
          <a:prstGeom prst="rect">
            <a:avLst/>
          </a:prstGeom>
        </p:spPr>
      </p:pic>
      <p:pic>
        <p:nvPicPr>
          <p:cNvPr id="22" name="Picture 21">
            <a:extLst>
              <a:ext uri="{FF2B5EF4-FFF2-40B4-BE49-F238E27FC236}">
                <a16:creationId xmlns:a16="http://schemas.microsoft.com/office/drawing/2014/main" id="{C565DE7B-491B-DFDF-3CE2-8FEB69B40001}"/>
              </a:ext>
            </a:extLst>
          </p:cNvPr>
          <p:cNvPicPr>
            <a:picLocks noChangeAspect="1"/>
          </p:cNvPicPr>
          <p:nvPr/>
        </p:nvPicPr>
        <p:blipFill>
          <a:blip r:embed="rId6">
            <a:duotone>
              <a:schemeClr val="accent3">
                <a:shade val="45000"/>
                <a:satMod val="135000"/>
              </a:schemeClr>
              <a:prstClr val="white"/>
            </a:duotone>
          </a:blip>
          <a:stretch>
            <a:fillRect/>
          </a:stretch>
        </p:blipFill>
        <p:spPr>
          <a:xfrm>
            <a:off x="4334780" y="3528643"/>
            <a:ext cx="688162" cy="688162"/>
          </a:xfrm>
          <a:prstGeom prst="rect">
            <a:avLst/>
          </a:prstGeom>
        </p:spPr>
      </p:pic>
      <p:pic>
        <p:nvPicPr>
          <p:cNvPr id="23" name="Picture 22">
            <a:extLst>
              <a:ext uri="{FF2B5EF4-FFF2-40B4-BE49-F238E27FC236}">
                <a16:creationId xmlns:a16="http://schemas.microsoft.com/office/drawing/2014/main" id="{7EE1B07D-7D47-E420-7969-22D5155B360A}"/>
              </a:ext>
            </a:extLst>
          </p:cNvPr>
          <p:cNvPicPr>
            <a:picLocks noChangeAspect="1"/>
          </p:cNvPicPr>
          <p:nvPr/>
        </p:nvPicPr>
        <p:blipFill>
          <a:blip r:embed="rId6">
            <a:duotone>
              <a:schemeClr val="accent3">
                <a:shade val="45000"/>
                <a:satMod val="135000"/>
              </a:schemeClr>
              <a:prstClr val="white"/>
            </a:duotone>
          </a:blip>
          <a:stretch>
            <a:fillRect/>
          </a:stretch>
        </p:blipFill>
        <p:spPr>
          <a:xfrm>
            <a:off x="4333693" y="4307317"/>
            <a:ext cx="688162" cy="688162"/>
          </a:xfrm>
          <a:prstGeom prst="rect">
            <a:avLst/>
          </a:prstGeom>
        </p:spPr>
      </p:pic>
      <p:pic>
        <p:nvPicPr>
          <p:cNvPr id="24" name="Picture 23">
            <a:extLst>
              <a:ext uri="{FF2B5EF4-FFF2-40B4-BE49-F238E27FC236}">
                <a16:creationId xmlns:a16="http://schemas.microsoft.com/office/drawing/2014/main" id="{44060C1D-EEBE-809B-8EBE-FA6D709C9C35}"/>
              </a:ext>
            </a:extLst>
          </p:cNvPr>
          <p:cNvPicPr>
            <a:picLocks noChangeAspect="1"/>
          </p:cNvPicPr>
          <p:nvPr/>
        </p:nvPicPr>
        <p:blipFill>
          <a:blip r:embed="rId6"/>
          <a:stretch>
            <a:fillRect/>
          </a:stretch>
        </p:blipFill>
        <p:spPr>
          <a:xfrm>
            <a:off x="5071945" y="3781624"/>
            <a:ext cx="688162" cy="688162"/>
          </a:xfrm>
          <a:prstGeom prst="rect">
            <a:avLst/>
          </a:prstGeom>
        </p:spPr>
      </p:pic>
      <p:pic>
        <p:nvPicPr>
          <p:cNvPr id="25" name="Picture 24">
            <a:extLst>
              <a:ext uri="{FF2B5EF4-FFF2-40B4-BE49-F238E27FC236}">
                <a16:creationId xmlns:a16="http://schemas.microsoft.com/office/drawing/2014/main" id="{B664288F-F07C-20F0-ECB1-95C54CFC0280}"/>
              </a:ext>
            </a:extLst>
          </p:cNvPr>
          <p:cNvPicPr>
            <a:picLocks noChangeAspect="1"/>
          </p:cNvPicPr>
          <p:nvPr/>
        </p:nvPicPr>
        <p:blipFill>
          <a:blip r:embed="rId6">
            <a:duotone>
              <a:schemeClr val="accent3">
                <a:shade val="45000"/>
                <a:satMod val="135000"/>
              </a:schemeClr>
              <a:prstClr val="white"/>
            </a:duotone>
          </a:blip>
          <a:stretch>
            <a:fillRect/>
          </a:stretch>
        </p:blipFill>
        <p:spPr>
          <a:xfrm>
            <a:off x="5884858" y="3781624"/>
            <a:ext cx="688162" cy="688162"/>
          </a:xfrm>
          <a:prstGeom prst="rect">
            <a:avLst/>
          </a:prstGeom>
        </p:spPr>
      </p:pic>
      <p:pic>
        <p:nvPicPr>
          <p:cNvPr id="26" name="Picture 25">
            <a:extLst>
              <a:ext uri="{FF2B5EF4-FFF2-40B4-BE49-F238E27FC236}">
                <a16:creationId xmlns:a16="http://schemas.microsoft.com/office/drawing/2014/main" id="{511D79B5-DCA3-EA7A-306A-D48C74C8C355}"/>
              </a:ext>
            </a:extLst>
          </p:cNvPr>
          <p:cNvPicPr>
            <a:picLocks noChangeAspect="1"/>
          </p:cNvPicPr>
          <p:nvPr/>
        </p:nvPicPr>
        <p:blipFill>
          <a:blip r:embed="rId6">
            <a:duotone>
              <a:schemeClr val="accent3">
                <a:shade val="45000"/>
                <a:satMod val="135000"/>
              </a:schemeClr>
              <a:prstClr val="white"/>
            </a:duotone>
          </a:blip>
          <a:stretch>
            <a:fillRect/>
          </a:stretch>
        </p:blipFill>
        <p:spPr>
          <a:xfrm>
            <a:off x="6695635" y="3764177"/>
            <a:ext cx="688162" cy="688162"/>
          </a:xfrm>
          <a:prstGeom prst="rect">
            <a:avLst/>
          </a:prstGeom>
        </p:spPr>
      </p:pic>
      <p:sp>
        <p:nvSpPr>
          <p:cNvPr id="27" name="Rectangle 26">
            <a:extLst>
              <a:ext uri="{FF2B5EF4-FFF2-40B4-BE49-F238E27FC236}">
                <a16:creationId xmlns:a16="http://schemas.microsoft.com/office/drawing/2014/main" id="{96ACF71D-6A41-7435-3F74-5F63D3F51C5A}"/>
              </a:ext>
            </a:extLst>
          </p:cNvPr>
          <p:cNvSpPr/>
          <p:nvPr/>
        </p:nvSpPr>
        <p:spPr>
          <a:xfrm rot="18000000">
            <a:off x="4760686" y="1674524"/>
            <a:ext cx="22412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Slash</a:t>
            </a:r>
          </a:p>
        </p:txBody>
      </p:sp>
      <p:sp>
        <p:nvSpPr>
          <p:cNvPr id="28" name="Arrow: Up 27">
            <a:extLst>
              <a:ext uri="{FF2B5EF4-FFF2-40B4-BE49-F238E27FC236}">
                <a16:creationId xmlns:a16="http://schemas.microsoft.com/office/drawing/2014/main" id="{2779DD8F-0D3E-17AA-E062-6126A7F7C424}"/>
              </a:ext>
            </a:extLst>
          </p:cNvPr>
          <p:cNvSpPr/>
          <p:nvPr/>
        </p:nvSpPr>
        <p:spPr>
          <a:xfrm rot="3030207">
            <a:off x="3716889" y="23991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B8AEFD94-0CED-B1C9-72BD-7A235CFD8BF0}"/>
              </a:ext>
            </a:extLst>
          </p:cNvPr>
          <p:cNvSpPr/>
          <p:nvPr/>
        </p:nvSpPr>
        <p:spPr>
          <a:xfrm rot="18863264">
            <a:off x="2516582" y="2442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CC243467-D4CC-25AF-7BE2-69E7DD20C998}"/>
              </a:ext>
            </a:extLst>
          </p:cNvPr>
          <p:cNvSpPr/>
          <p:nvPr/>
        </p:nvSpPr>
        <p:spPr>
          <a:xfrm rot="8401222" flipH="1">
            <a:off x="3580150" y="35453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93965C6B-08DB-AC24-1FB1-6DD0BA97250A}"/>
              </a:ext>
            </a:extLst>
          </p:cNvPr>
          <p:cNvSpPr/>
          <p:nvPr/>
        </p:nvSpPr>
        <p:spPr>
          <a:xfrm flipV="1">
            <a:off x="3045478" y="37641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0255EFF5-1B48-FA4C-0869-06D017C12DA8}"/>
              </a:ext>
            </a:extLst>
          </p:cNvPr>
          <p:cNvSpPr/>
          <p:nvPr/>
        </p:nvSpPr>
        <p:spPr>
          <a:xfrm rot="18000000">
            <a:off x="5574423" y="1674524"/>
            <a:ext cx="22412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Slash</a:t>
            </a:r>
          </a:p>
        </p:txBody>
      </p:sp>
      <p:sp>
        <p:nvSpPr>
          <p:cNvPr id="33" name="Rectangle 32">
            <a:extLst>
              <a:ext uri="{FF2B5EF4-FFF2-40B4-BE49-F238E27FC236}">
                <a16:creationId xmlns:a16="http://schemas.microsoft.com/office/drawing/2014/main" id="{4C96C528-E6CF-FA81-2691-6FD9282BD710}"/>
              </a:ext>
            </a:extLst>
          </p:cNvPr>
          <p:cNvSpPr/>
          <p:nvPr/>
        </p:nvSpPr>
        <p:spPr>
          <a:xfrm rot="18000000">
            <a:off x="6620626" y="2123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34" name="Rectangle 33">
            <a:extLst>
              <a:ext uri="{FF2B5EF4-FFF2-40B4-BE49-F238E27FC236}">
                <a16:creationId xmlns:a16="http://schemas.microsoft.com/office/drawing/2014/main" id="{136192BB-7400-6279-2249-BE778E1E6F9C}"/>
              </a:ext>
            </a:extLst>
          </p:cNvPr>
          <p:cNvSpPr/>
          <p:nvPr/>
        </p:nvSpPr>
        <p:spPr>
          <a:xfrm rot="2700000">
            <a:off x="5103561" y="47018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Repel</a:t>
            </a:r>
          </a:p>
        </p:txBody>
      </p:sp>
      <p:sp>
        <p:nvSpPr>
          <p:cNvPr id="46" name="Rectangle 45">
            <a:extLst>
              <a:ext uri="{FF2B5EF4-FFF2-40B4-BE49-F238E27FC236}">
                <a16:creationId xmlns:a16="http://schemas.microsoft.com/office/drawing/2014/main" id="{2D835131-129B-3299-D6DD-BDB860D575C8}"/>
              </a:ext>
            </a:extLst>
          </p:cNvPr>
          <p:cNvSpPr/>
          <p:nvPr/>
        </p:nvSpPr>
        <p:spPr>
          <a:xfrm>
            <a:off x="5054689" y="303357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47" name="Rectangle 46">
            <a:extLst>
              <a:ext uri="{FF2B5EF4-FFF2-40B4-BE49-F238E27FC236}">
                <a16:creationId xmlns:a16="http://schemas.microsoft.com/office/drawing/2014/main" id="{B890164C-8019-964C-3413-07696F15CBF1}"/>
              </a:ext>
            </a:extLst>
          </p:cNvPr>
          <p:cNvSpPr/>
          <p:nvPr/>
        </p:nvSpPr>
        <p:spPr>
          <a:xfrm>
            <a:off x="5873172" y="304557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8" name="Rectangle 47">
            <a:extLst>
              <a:ext uri="{FF2B5EF4-FFF2-40B4-BE49-F238E27FC236}">
                <a16:creationId xmlns:a16="http://schemas.microsoft.com/office/drawing/2014/main" id="{D466B1F6-6CB6-3316-3103-705237CBA633}"/>
              </a:ext>
            </a:extLst>
          </p:cNvPr>
          <p:cNvSpPr/>
          <p:nvPr/>
        </p:nvSpPr>
        <p:spPr>
          <a:xfrm>
            <a:off x="6641195" y="301078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9" name="Rectangle 48">
            <a:extLst>
              <a:ext uri="{FF2B5EF4-FFF2-40B4-BE49-F238E27FC236}">
                <a16:creationId xmlns:a16="http://schemas.microsoft.com/office/drawing/2014/main" id="{351DBD3D-1416-B199-AD8E-AF28F8852A58}"/>
              </a:ext>
            </a:extLst>
          </p:cNvPr>
          <p:cNvSpPr/>
          <p:nvPr/>
        </p:nvSpPr>
        <p:spPr>
          <a:xfrm>
            <a:off x="5054688" y="382424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02796663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595423D0-9010-552B-995E-FF44638B28D8}"/>
              </a:ext>
            </a:extLst>
          </p:cNvPr>
          <p:cNvPicPr>
            <a:picLocks noChangeAspect="1"/>
          </p:cNvPicPr>
          <p:nvPr/>
        </p:nvPicPr>
        <p:blipFill rotWithShape="1">
          <a:blip r:embed="rId2">
            <a:extLst>
              <a:ext uri="{28A0092B-C50C-407E-A947-70E740481C1C}">
                <a14:useLocalDpi xmlns:a14="http://schemas.microsoft.com/office/drawing/2010/main" val="0"/>
              </a:ext>
            </a:extLst>
          </a:blip>
          <a:srcRect l="2683" r="398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3653890B-3598-5DB8-6A98-E1E666AFA92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League Bowling</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52FF2774-8705-A738-04ED-D11B63F1E476}"/>
              </a:ext>
            </a:extLst>
          </p:cNvPr>
          <p:cNvGraphicFramePr>
            <a:graphicFrameLocks noGrp="1"/>
          </p:cNvGraphicFramePr>
          <p:nvPr>
            <p:extLst>
              <p:ext uri="{D42A27DB-BD31-4B8C-83A1-F6EECF244321}">
                <p14:modId xmlns:p14="http://schemas.microsoft.com/office/powerpoint/2010/main" val="970235684"/>
              </p:ext>
            </p:extLst>
          </p:nvPr>
        </p:nvGraphicFramePr>
        <p:xfrm>
          <a:off x="-4231758" y="2535809"/>
          <a:ext cx="3510159" cy="735040"/>
        </p:xfrm>
        <a:graphic>
          <a:graphicData uri="http://schemas.openxmlformats.org/drawingml/2006/table">
            <a:tbl>
              <a:tblPr>
                <a:tableStyleId>{5C22544A-7EE6-4342-B048-85BDC9FD1C3A}</a:tableStyleId>
              </a:tblPr>
              <a:tblGrid>
                <a:gridCol w="2222205">
                  <a:extLst>
                    <a:ext uri="{9D8B030D-6E8A-4147-A177-3AD203B41FA5}">
                      <a16:colId xmlns:a16="http://schemas.microsoft.com/office/drawing/2014/main" val="2826921883"/>
                    </a:ext>
                  </a:extLst>
                </a:gridCol>
                <a:gridCol w="1287954">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56624">
                <a:tc>
                  <a:txBody>
                    <a:bodyPr/>
                    <a:lstStyle/>
                    <a:p>
                      <a:pPr algn="l" fontAlgn="b"/>
                      <a:r>
                        <a:rPr lang="en-US" sz="2400" u="none" strike="noStrike">
                          <a:effectLst/>
                        </a:rPr>
                        <a:t>League Bowling</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lbowling</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3909012333"/>
                  </a:ext>
                </a:extLst>
              </a:tr>
            </a:tbl>
          </a:graphicData>
        </a:graphic>
      </p:graphicFrame>
      <p:pic>
        <p:nvPicPr>
          <p:cNvPr id="36" name="Picture 35">
            <a:extLst>
              <a:ext uri="{FF2B5EF4-FFF2-40B4-BE49-F238E27FC236}">
                <a16:creationId xmlns:a16="http://schemas.microsoft.com/office/drawing/2014/main" id="{4A0F23F6-0A6D-1CCD-7E62-8D4B79BB5F98}"/>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307706"/>
            <a:ext cx="688162" cy="688162"/>
          </a:xfrm>
          <a:prstGeom prst="rect">
            <a:avLst/>
          </a:prstGeom>
        </p:spPr>
      </p:pic>
      <p:pic>
        <p:nvPicPr>
          <p:cNvPr id="37" name="Picture 36">
            <a:extLst>
              <a:ext uri="{FF2B5EF4-FFF2-40B4-BE49-F238E27FC236}">
                <a16:creationId xmlns:a16="http://schemas.microsoft.com/office/drawing/2014/main" id="{37463202-34AA-5528-EC34-582CAB148858}"/>
              </a:ext>
            </a:extLst>
          </p:cNvPr>
          <p:cNvPicPr>
            <a:picLocks noChangeAspect="1"/>
          </p:cNvPicPr>
          <p:nvPr/>
        </p:nvPicPr>
        <p:blipFill>
          <a:blip r:embed="rId4"/>
          <a:stretch>
            <a:fillRect/>
          </a:stretch>
        </p:blipFill>
        <p:spPr>
          <a:xfrm>
            <a:off x="4967258" y="3325153"/>
            <a:ext cx="688162" cy="688162"/>
          </a:xfrm>
          <a:prstGeom prst="rect">
            <a:avLst/>
          </a:prstGeom>
        </p:spPr>
      </p:pic>
      <p:pic>
        <p:nvPicPr>
          <p:cNvPr id="38" name="Picture 37">
            <a:extLst>
              <a:ext uri="{FF2B5EF4-FFF2-40B4-BE49-F238E27FC236}">
                <a16:creationId xmlns:a16="http://schemas.microsoft.com/office/drawing/2014/main" id="{01F6C8A1-60B5-2642-29D2-953A1FCBB99B}"/>
              </a:ext>
            </a:extLst>
          </p:cNvPr>
          <p:cNvPicPr>
            <a:picLocks noChangeAspect="1"/>
          </p:cNvPicPr>
          <p:nvPr/>
        </p:nvPicPr>
        <p:blipFill>
          <a:blip r:embed="rId4">
            <a:duotone>
              <a:schemeClr val="accent3">
                <a:shade val="45000"/>
                <a:satMod val="135000"/>
              </a:schemeClr>
              <a:prstClr val="white"/>
            </a:duotone>
          </a:blip>
          <a:stretch>
            <a:fillRect/>
          </a:stretch>
        </p:blipFill>
        <p:spPr>
          <a:xfrm>
            <a:off x="5780170" y="3325153"/>
            <a:ext cx="688162" cy="688162"/>
          </a:xfrm>
          <a:prstGeom prst="rect">
            <a:avLst/>
          </a:prstGeom>
        </p:spPr>
      </p:pic>
      <p:sp>
        <p:nvSpPr>
          <p:cNvPr id="39" name="Arrow: Up 38">
            <a:extLst>
              <a:ext uri="{FF2B5EF4-FFF2-40B4-BE49-F238E27FC236}">
                <a16:creationId xmlns:a16="http://schemas.microsoft.com/office/drawing/2014/main" id="{458152E9-CABD-FB4C-0F22-D09C973EA157}"/>
              </a:ext>
            </a:extLst>
          </p:cNvPr>
          <p:cNvSpPr/>
          <p:nvPr/>
        </p:nvSpPr>
        <p:spPr>
          <a:xfrm>
            <a:off x="2968256" y="25855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46375E1F-AAC3-4813-5B0A-99FB129DF7DF}"/>
              </a:ext>
            </a:extLst>
          </p:cNvPr>
          <p:cNvSpPr/>
          <p:nvPr/>
        </p:nvSpPr>
        <p:spPr>
          <a:xfrm rot="16200000">
            <a:off x="2196246" y="33142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EE043A59-EC50-9F6B-3DDB-BD605C089238}"/>
              </a:ext>
            </a:extLst>
          </p:cNvPr>
          <p:cNvSpPr/>
          <p:nvPr/>
        </p:nvSpPr>
        <p:spPr>
          <a:xfrm rot="5400000" flipH="1">
            <a:off x="3646262" y="33142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EC7B9F4A-B7A0-2630-DE14-09C2B0365FBA}"/>
              </a:ext>
            </a:extLst>
          </p:cNvPr>
          <p:cNvSpPr/>
          <p:nvPr/>
        </p:nvSpPr>
        <p:spPr>
          <a:xfrm rot="2707381" flipV="1">
            <a:off x="2385340" y="38456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1FA93E8B-CA3B-EF16-BC56-7F96AAA1C6C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3009211"/>
            <a:ext cx="1122309" cy="1910215"/>
          </a:xfrm>
          <a:prstGeom prst="rect">
            <a:avLst/>
          </a:prstGeom>
        </p:spPr>
      </p:pic>
      <p:pic>
        <p:nvPicPr>
          <p:cNvPr id="44" name="Picture 43">
            <a:extLst>
              <a:ext uri="{FF2B5EF4-FFF2-40B4-BE49-F238E27FC236}">
                <a16:creationId xmlns:a16="http://schemas.microsoft.com/office/drawing/2014/main" id="{E63CC392-035A-C7D6-D164-E833E46E0A9E}"/>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850846"/>
            <a:ext cx="688162" cy="688162"/>
          </a:xfrm>
          <a:prstGeom prst="rect">
            <a:avLst/>
          </a:prstGeom>
        </p:spPr>
      </p:pic>
      <p:pic>
        <p:nvPicPr>
          <p:cNvPr id="45" name="Picture 44">
            <a:extLst>
              <a:ext uri="{FF2B5EF4-FFF2-40B4-BE49-F238E27FC236}">
                <a16:creationId xmlns:a16="http://schemas.microsoft.com/office/drawing/2014/main" id="{40EC8C7A-6175-B167-1740-F3011BA669DB}"/>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629520"/>
            <a:ext cx="688162" cy="688162"/>
          </a:xfrm>
          <a:prstGeom prst="rect">
            <a:avLst/>
          </a:prstGeom>
        </p:spPr>
      </p:pic>
      <p:pic>
        <p:nvPicPr>
          <p:cNvPr id="56" name="Picture 55">
            <a:extLst>
              <a:ext uri="{FF2B5EF4-FFF2-40B4-BE49-F238E27FC236}">
                <a16:creationId xmlns:a16="http://schemas.microsoft.com/office/drawing/2014/main" id="{6AB555D4-5CD1-5F54-9063-9E5B8FE406C3}"/>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103827"/>
            <a:ext cx="688162" cy="688162"/>
          </a:xfrm>
          <a:prstGeom prst="rect">
            <a:avLst/>
          </a:prstGeom>
        </p:spPr>
      </p:pic>
      <p:pic>
        <p:nvPicPr>
          <p:cNvPr id="57" name="Picture 56">
            <a:extLst>
              <a:ext uri="{FF2B5EF4-FFF2-40B4-BE49-F238E27FC236}">
                <a16:creationId xmlns:a16="http://schemas.microsoft.com/office/drawing/2014/main" id="{1CA37904-4F35-83C4-2C29-FED6CD1F0ED2}"/>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103827"/>
            <a:ext cx="688162" cy="688162"/>
          </a:xfrm>
          <a:prstGeom prst="rect">
            <a:avLst/>
          </a:prstGeom>
        </p:spPr>
      </p:pic>
      <p:pic>
        <p:nvPicPr>
          <p:cNvPr id="58" name="Picture 57">
            <a:extLst>
              <a:ext uri="{FF2B5EF4-FFF2-40B4-BE49-F238E27FC236}">
                <a16:creationId xmlns:a16="http://schemas.microsoft.com/office/drawing/2014/main" id="{3190631A-189B-AFC1-FAC3-F05C0F06B653}"/>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086380"/>
            <a:ext cx="688162" cy="688162"/>
          </a:xfrm>
          <a:prstGeom prst="rect">
            <a:avLst/>
          </a:prstGeom>
        </p:spPr>
      </p:pic>
      <p:sp>
        <p:nvSpPr>
          <p:cNvPr id="60" name="Arrow: Up 59">
            <a:extLst>
              <a:ext uri="{FF2B5EF4-FFF2-40B4-BE49-F238E27FC236}">
                <a16:creationId xmlns:a16="http://schemas.microsoft.com/office/drawing/2014/main" id="{757B10E9-1FCC-656F-174F-75B805AF00C8}"/>
              </a:ext>
            </a:extLst>
          </p:cNvPr>
          <p:cNvSpPr/>
          <p:nvPr/>
        </p:nvSpPr>
        <p:spPr>
          <a:xfrm rot="3030207">
            <a:off x="3611115" y="27213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ABF1109D-5E11-042F-21E3-EC3CA07D2B35}"/>
              </a:ext>
            </a:extLst>
          </p:cNvPr>
          <p:cNvSpPr/>
          <p:nvPr/>
        </p:nvSpPr>
        <p:spPr>
          <a:xfrm rot="18863264">
            <a:off x="2410808" y="27651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24DEAE68-69FD-8478-DD16-E58BBD39E661}"/>
              </a:ext>
            </a:extLst>
          </p:cNvPr>
          <p:cNvSpPr/>
          <p:nvPr/>
        </p:nvSpPr>
        <p:spPr>
          <a:xfrm rot="8401222" flipH="1">
            <a:off x="3474376" y="38675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D2C83522-67C9-D612-B1E5-32EFFEAAAA9D}"/>
              </a:ext>
            </a:extLst>
          </p:cNvPr>
          <p:cNvSpPr/>
          <p:nvPr/>
        </p:nvSpPr>
        <p:spPr>
          <a:xfrm flipV="1">
            <a:off x="2939704" y="40863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02EE207-D82B-2D77-B988-DEB89CA63311}"/>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6CF6646E-FC35-F4E6-519A-0AE8B00FC36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607FC60-67F8-4196-7564-01CDD3F22301}"/>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EE1369C-24D2-6CF3-7B49-0ABC489D45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DBE1730-99F1-EFAB-02F4-4B438033BC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26AD4126-E5E7-0374-1E14-7C205FA4FB3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37B899C2-16BD-6420-3E72-690C5450D53A}"/>
              </a:ext>
            </a:extLst>
          </p:cNvPr>
          <p:cNvSpPr/>
          <p:nvPr/>
        </p:nvSpPr>
        <p:spPr>
          <a:xfrm rot="18000000">
            <a:off x="4623729" y="1688802"/>
            <a:ext cx="2366006"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Set Controls &amp; Set Power</a:t>
            </a:r>
          </a:p>
        </p:txBody>
      </p:sp>
    </p:spTree>
    <p:extLst>
      <p:ext uri="{BB962C8B-B14F-4D97-AF65-F5344CB8AC3E}">
        <p14:creationId xmlns:p14="http://schemas.microsoft.com/office/powerpoint/2010/main" val="1655289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Map&#10;&#10;Description automatically generated">
            <a:extLst>
              <a:ext uri="{FF2B5EF4-FFF2-40B4-BE49-F238E27FC236}">
                <a16:creationId xmlns:a16="http://schemas.microsoft.com/office/drawing/2014/main" id="{F6C4A182-782D-7B26-1DD7-D74EE93621A1}"/>
              </a:ext>
            </a:extLst>
          </p:cNvPr>
          <p:cNvPicPr>
            <a:picLocks noChangeAspect="1"/>
          </p:cNvPicPr>
          <p:nvPr/>
        </p:nvPicPr>
        <p:blipFill rotWithShape="1">
          <a:blip r:embed="rId2">
            <a:extLst>
              <a:ext uri="{28A0092B-C50C-407E-A947-70E740481C1C}">
                <a14:useLocalDpi xmlns:a14="http://schemas.microsoft.com/office/drawing/2010/main" val="0"/>
              </a:ext>
            </a:extLst>
          </a:blip>
          <a:srcRect t="8750" b="10892"/>
          <a:stretch/>
        </p:blipFill>
        <p:spPr>
          <a:xfrm>
            <a:off x="0" y="14068"/>
            <a:ext cx="9144000" cy="6858000"/>
          </a:xfrm>
          <a:prstGeom prst="rect">
            <a:avLst/>
          </a:prstGeom>
        </p:spPr>
      </p:pic>
      <p:pic>
        <p:nvPicPr>
          <p:cNvPr id="35" name="Picture 34">
            <a:extLst>
              <a:ext uri="{FF2B5EF4-FFF2-40B4-BE49-F238E27FC236}">
                <a16:creationId xmlns:a16="http://schemas.microsoft.com/office/drawing/2014/main" id="{C3A594AC-F089-467F-9CB4-FA362572B70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Legend of Kage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18BE056-CBBC-90DC-CD1C-C7DB1D2E5F7E}"/>
              </a:ext>
            </a:extLst>
          </p:cNvPr>
          <p:cNvGraphicFramePr>
            <a:graphicFrameLocks noGrp="1"/>
          </p:cNvGraphicFramePr>
          <p:nvPr>
            <p:extLst>
              <p:ext uri="{D42A27DB-BD31-4B8C-83A1-F6EECF244321}">
                <p14:modId xmlns:p14="http://schemas.microsoft.com/office/powerpoint/2010/main" val="1178802683"/>
              </p:ext>
            </p:extLst>
          </p:nvPr>
        </p:nvGraphicFramePr>
        <p:xfrm>
          <a:off x="-4095750" y="2019541"/>
          <a:ext cx="3721457" cy="735040"/>
        </p:xfrm>
        <a:graphic>
          <a:graphicData uri="http://schemas.openxmlformats.org/drawingml/2006/table">
            <a:tbl>
              <a:tblPr>
                <a:tableStyleId>{5C22544A-7EE6-4342-B048-85BDC9FD1C3A}</a:tableStyleId>
              </a:tblPr>
              <a:tblGrid>
                <a:gridCol w="2554029">
                  <a:extLst>
                    <a:ext uri="{9D8B030D-6E8A-4147-A177-3AD203B41FA5}">
                      <a16:colId xmlns:a16="http://schemas.microsoft.com/office/drawing/2014/main" val="2826921883"/>
                    </a:ext>
                  </a:extLst>
                </a:gridCol>
                <a:gridCol w="1167428">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80516">
                <a:tc>
                  <a:txBody>
                    <a:bodyPr/>
                    <a:lstStyle/>
                    <a:p>
                      <a:pPr algn="l" fontAlgn="b"/>
                      <a:r>
                        <a:rPr lang="en-US" sz="2400" u="none" strike="noStrike" dirty="0">
                          <a:effectLst/>
                        </a:rPr>
                        <a:t>The Legend of Kage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lkage</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3258511794"/>
                  </a:ext>
                </a:extLst>
              </a:tr>
            </a:tbl>
          </a:graphicData>
        </a:graphic>
      </p:graphicFrame>
      <p:grpSp>
        <p:nvGrpSpPr>
          <p:cNvPr id="68" name="Group 67">
            <a:extLst>
              <a:ext uri="{FF2B5EF4-FFF2-40B4-BE49-F238E27FC236}">
                <a16:creationId xmlns:a16="http://schemas.microsoft.com/office/drawing/2014/main" id="{9CE4DD6E-7DB9-E766-103F-4825CC0C28E9}"/>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E572D461-DCC7-A4F0-41A1-A35BB883503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06306821-ADFA-DBDB-53C0-F48B0226CDF5}"/>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A1866622-C4B6-F70E-5902-31361813431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ECB9FA5-72CD-63F6-DBB4-8E4DCA9B476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D30842DF-06B9-3262-BAA3-30891A2723D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F12548F2-D6CC-3979-7FB5-C4F58FA0E440}"/>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7BF501B4-22A1-56F7-A663-0490F5272DAE}"/>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0D0565EE-F9AE-A698-6856-063DCA7F7849}"/>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44" name="Picture 43">
            <a:extLst>
              <a:ext uri="{FF2B5EF4-FFF2-40B4-BE49-F238E27FC236}">
                <a16:creationId xmlns:a16="http://schemas.microsoft.com/office/drawing/2014/main" id="{4D987D1A-4F7C-F690-C22F-7A0D13EE1088}"/>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607550CD-BC64-D7AE-9670-F4D19DF3FAAC}"/>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6FEBB309-37D9-63E5-598D-6E3C9858F5AB}"/>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E998BF31-C009-53AA-3504-0A32E24512F5}"/>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F8DBE723-9AF1-538D-1E92-4E197E515118}"/>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64" name="TextBox 63">
            <a:extLst>
              <a:ext uri="{FF2B5EF4-FFF2-40B4-BE49-F238E27FC236}">
                <a16:creationId xmlns:a16="http://schemas.microsoft.com/office/drawing/2014/main" id="{E63CF5D8-D5CD-E183-FDAF-D541BBBB8515}"/>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Arrow: Up 2">
            <a:extLst>
              <a:ext uri="{FF2B5EF4-FFF2-40B4-BE49-F238E27FC236}">
                <a16:creationId xmlns:a16="http://schemas.microsoft.com/office/drawing/2014/main" id="{03E1449A-6056-658D-A9CC-5B0D4E5CF098}"/>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51FD6656-60B1-D76D-DD2C-82F79192D48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6B411AFA-7936-EBE1-A702-8307D76C5ED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682C05A0-7DEF-1E2D-A53B-B93E5E234655}"/>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CAF841AC-39A3-C836-B50D-7548699DF1E8}"/>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7622CF8F-2021-AEB7-584A-5A9263A24D15}"/>
              </a:ext>
            </a:extLst>
          </p:cNvPr>
          <p:cNvSpPr/>
          <p:nvPr/>
        </p:nvSpPr>
        <p:spPr>
          <a:xfrm rot="18000000">
            <a:off x="4857449" y="1562575"/>
            <a:ext cx="152204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0" name="Rectangle 9">
            <a:extLst>
              <a:ext uri="{FF2B5EF4-FFF2-40B4-BE49-F238E27FC236}">
                <a16:creationId xmlns:a16="http://schemas.microsoft.com/office/drawing/2014/main" id="{A734B8CB-B9CB-D742-8247-6745723F4FCB}"/>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32969952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91241C58-E15C-960E-BA42-E29B0EC933B5}"/>
              </a:ext>
            </a:extLst>
          </p:cNvPr>
          <p:cNvPicPr>
            <a:picLocks noChangeAspect="1"/>
          </p:cNvPicPr>
          <p:nvPr/>
        </p:nvPicPr>
        <p:blipFill rotWithShape="1">
          <a:blip r:embed="rId2">
            <a:extLst>
              <a:ext uri="{28A0092B-C50C-407E-A947-70E740481C1C}">
                <a14:useLocalDpi xmlns:a14="http://schemas.microsoft.com/office/drawing/2010/main" val="0"/>
              </a:ext>
            </a:extLst>
          </a:blip>
          <a:srcRect r="5000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21538CC0-DC40-6FCF-3DFC-8E2BA03445E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Lode Runner: The Dig Fight</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9EBBD58-2858-9B03-4F0E-7DE1CFE328BC}"/>
              </a:ext>
            </a:extLst>
          </p:cNvPr>
          <p:cNvGraphicFramePr>
            <a:graphicFrameLocks noGrp="1"/>
          </p:cNvGraphicFramePr>
          <p:nvPr>
            <p:extLst>
              <p:ext uri="{D42A27DB-BD31-4B8C-83A1-F6EECF244321}">
                <p14:modId xmlns:p14="http://schemas.microsoft.com/office/powerpoint/2010/main" val="1998543439"/>
              </p:ext>
            </p:extLst>
          </p:nvPr>
        </p:nvGraphicFramePr>
        <p:xfrm>
          <a:off x="-4188278" y="1948759"/>
          <a:ext cx="3829050" cy="1100800"/>
        </p:xfrm>
        <a:graphic>
          <a:graphicData uri="http://schemas.openxmlformats.org/drawingml/2006/table">
            <a:tbl>
              <a:tblPr>
                <a:tableStyleId>{5C22544A-7EE6-4342-B048-85BDC9FD1C3A}</a:tableStyleId>
              </a:tblPr>
              <a:tblGrid>
                <a:gridCol w="2646557">
                  <a:extLst>
                    <a:ext uri="{9D8B030D-6E8A-4147-A177-3AD203B41FA5}">
                      <a16:colId xmlns:a16="http://schemas.microsoft.com/office/drawing/2014/main" val="2826921883"/>
                    </a:ext>
                  </a:extLst>
                </a:gridCol>
                <a:gridCol w="1182493">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63706">
                <a:tc>
                  <a:txBody>
                    <a:bodyPr/>
                    <a:lstStyle/>
                    <a:p>
                      <a:pPr algn="l" fontAlgn="b"/>
                      <a:r>
                        <a:rPr lang="en-US" sz="2400" u="none" strike="noStrike" dirty="0">
                          <a:effectLst/>
                        </a:rPr>
                        <a:t>Lode Runner: The Dig Fight</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loderndf</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613150213"/>
                  </a:ext>
                </a:extLst>
              </a:tr>
            </a:tbl>
          </a:graphicData>
        </a:graphic>
      </p:graphicFrame>
      <p:pic>
        <p:nvPicPr>
          <p:cNvPr id="69" name="Picture 68">
            <a:extLst>
              <a:ext uri="{FF2B5EF4-FFF2-40B4-BE49-F238E27FC236}">
                <a16:creationId xmlns:a16="http://schemas.microsoft.com/office/drawing/2014/main" id="{CBD851C8-2746-73DA-599A-FEF45242601A}"/>
              </a:ext>
            </a:extLst>
          </p:cNvPr>
          <p:cNvPicPr>
            <a:picLocks noChangeAspect="1"/>
          </p:cNvPicPr>
          <p:nvPr/>
        </p:nvPicPr>
        <p:blipFill>
          <a:blip r:embed="rId4">
            <a:duotone>
              <a:schemeClr val="accent3">
                <a:shade val="45000"/>
                <a:satMod val="135000"/>
              </a:schemeClr>
              <a:prstClr val="white"/>
            </a:duotone>
          </a:blip>
          <a:stretch>
            <a:fillRect/>
          </a:stretch>
        </p:blipFill>
        <p:spPr>
          <a:xfrm>
            <a:off x="6643286" y="3280808"/>
            <a:ext cx="688162" cy="688162"/>
          </a:xfrm>
          <a:prstGeom prst="rect">
            <a:avLst/>
          </a:prstGeom>
        </p:spPr>
      </p:pic>
      <p:pic>
        <p:nvPicPr>
          <p:cNvPr id="70" name="Picture 69">
            <a:extLst>
              <a:ext uri="{FF2B5EF4-FFF2-40B4-BE49-F238E27FC236}">
                <a16:creationId xmlns:a16="http://schemas.microsoft.com/office/drawing/2014/main" id="{90390DF1-9D4B-993A-F1DF-B2A969032A38}"/>
              </a:ext>
            </a:extLst>
          </p:cNvPr>
          <p:cNvPicPr>
            <a:picLocks noChangeAspect="1"/>
          </p:cNvPicPr>
          <p:nvPr/>
        </p:nvPicPr>
        <p:blipFill>
          <a:blip r:embed="rId4"/>
          <a:stretch>
            <a:fillRect/>
          </a:stretch>
        </p:blipFill>
        <p:spPr>
          <a:xfrm>
            <a:off x="5019597" y="3298255"/>
            <a:ext cx="688162" cy="688162"/>
          </a:xfrm>
          <a:prstGeom prst="rect">
            <a:avLst/>
          </a:prstGeom>
        </p:spPr>
      </p:pic>
      <p:pic>
        <p:nvPicPr>
          <p:cNvPr id="71" name="Picture 70">
            <a:extLst>
              <a:ext uri="{FF2B5EF4-FFF2-40B4-BE49-F238E27FC236}">
                <a16:creationId xmlns:a16="http://schemas.microsoft.com/office/drawing/2014/main" id="{646B3D45-3FF7-4BCE-2ED0-B85503A9360C}"/>
              </a:ext>
            </a:extLst>
          </p:cNvPr>
          <p:cNvPicPr>
            <a:picLocks noChangeAspect="1"/>
          </p:cNvPicPr>
          <p:nvPr/>
        </p:nvPicPr>
        <p:blipFill>
          <a:blip r:embed="rId4"/>
          <a:stretch>
            <a:fillRect/>
          </a:stretch>
        </p:blipFill>
        <p:spPr>
          <a:xfrm>
            <a:off x="5832509" y="3298255"/>
            <a:ext cx="688162" cy="688162"/>
          </a:xfrm>
          <a:prstGeom prst="rect">
            <a:avLst/>
          </a:prstGeom>
        </p:spPr>
      </p:pic>
      <p:sp>
        <p:nvSpPr>
          <p:cNvPr id="72" name="Arrow: Up 71">
            <a:extLst>
              <a:ext uri="{FF2B5EF4-FFF2-40B4-BE49-F238E27FC236}">
                <a16:creationId xmlns:a16="http://schemas.microsoft.com/office/drawing/2014/main" id="{82B6D63C-15B4-5A0E-5A32-0EA6EC61B042}"/>
              </a:ext>
            </a:extLst>
          </p:cNvPr>
          <p:cNvSpPr/>
          <p:nvPr/>
        </p:nvSpPr>
        <p:spPr>
          <a:xfrm>
            <a:off x="3020595" y="25586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FEC7EAF-C1FF-9180-7269-CAE030183931}"/>
              </a:ext>
            </a:extLst>
          </p:cNvPr>
          <p:cNvSpPr/>
          <p:nvPr/>
        </p:nvSpPr>
        <p:spPr>
          <a:xfrm rot="16200000">
            <a:off x="2248585" y="32873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432974AD-535D-DA6D-E5AC-7251C72B809A}"/>
              </a:ext>
            </a:extLst>
          </p:cNvPr>
          <p:cNvSpPr/>
          <p:nvPr/>
        </p:nvSpPr>
        <p:spPr>
          <a:xfrm rot="5400000" flipH="1">
            <a:off x="3698601" y="32873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A131178-419F-EAD1-ACB1-06757918EBB1}"/>
              </a:ext>
            </a:extLst>
          </p:cNvPr>
          <p:cNvSpPr/>
          <p:nvPr/>
        </p:nvSpPr>
        <p:spPr>
          <a:xfrm rot="2707381" flipV="1">
            <a:off x="2437679" y="38187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24A7690-2BF1-C965-38C4-382DC23A2C7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16421" y="2982313"/>
            <a:ext cx="1122309" cy="1910215"/>
          </a:xfrm>
          <a:prstGeom prst="rect">
            <a:avLst/>
          </a:prstGeom>
        </p:spPr>
      </p:pic>
      <p:pic>
        <p:nvPicPr>
          <p:cNvPr id="77" name="Picture 76">
            <a:extLst>
              <a:ext uri="{FF2B5EF4-FFF2-40B4-BE49-F238E27FC236}">
                <a16:creationId xmlns:a16="http://schemas.microsoft.com/office/drawing/2014/main" id="{4CB5EC72-52BF-B5BC-F162-840EB69D9560}"/>
              </a:ext>
            </a:extLst>
          </p:cNvPr>
          <p:cNvPicPr>
            <a:picLocks noChangeAspect="1"/>
          </p:cNvPicPr>
          <p:nvPr/>
        </p:nvPicPr>
        <p:blipFill>
          <a:blip r:embed="rId4">
            <a:duotone>
              <a:schemeClr val="accent3">
                <a:shade val="45000"/>
                <a:satMod val="135000"/>
              </a:schemeClr>
              <a:prstClr val="white"/>
            </a:duotone>
          </a:blip>
          <a:stretch>
            <a:fillRect/>
          </a:stretch>
        </p:blipFill>
        <p:spPr>
          <a:xfrm>
            <a:off x="4281345" y="3823948"/>
            <a:ext cx="688162" cy="688162"/>
          </a:xfrm>
          <a:prstGeom prst="rect">
            <a:avLst/>
          </a:prstGeom>
        </p:spPr>
      </p:pic>
      <p:pic>
        <p:nvPicPr>
          <p:cNvPr id="78" name="Picture 77">
            <a:extLst>
              <a:ext uri="{FF2B5EF4-FFF2-40B4-BE49-F238E27FC236}">
                <a16:creationId xmlns:a16="http://schemas.microsoft.com/office/drawing/2014/main" id="{B1821A52-B157-382F-E163-0127762A8937}"/>
              </a:ext>
            </a:extLst>
          </p:cNvPr>
          <p:cNvPicPr>
            <a:picLocks noChangeAspect="1"/>
          </p:cNvPicPr>
          <p:nvPr/>
        </p:nvPicPr>
        <p:blipFill>
          <a:blip r:embed="rId4">
            <a:duotone>
              <a:schemeClr val="accent3">
                <a:shade val="45000"/>
                <a:satMod val="135000"/>
              </a:schemeClr>
              <a:prstClr val="white"/>
            </a:duotone>
          </a:blip>
          <a:stretch>
            <a:fillRect/>
          </a:stretch>
        </p:blipFill>
        <p:spPr>
          <a:xfrm>
            <a:off x="4280258" y="4602622"/>
            <a:ext cx="688162" cy="688162"/>
          </a:xfrm>
          <a:prstGeom prst="rect">
            <a:avLst/>
          </a:prstGeom>
        </p:spPr>
      </p:pic>
      <p:pic>
        <p:nvPicPr>
          <p:cNvPr id="79" name="Picture 78">
            <a:extLst>
              <a:ext uri="{FF2B5EF4-FFF2-40B4-BE49-F238E27FC236}">
                <a16:creationId xmlns:a16="http://schemas.microsoft.com/office/drawing/2014/main" id="{272F62D0-9A71-BB45-0F73-1BA6E79933EE}"/>
              </a:ext>
            </a:extLst>
          </p:cNvPr>
          <p:cNvPicPr>
            <a:picLocks noChangeAspect="1"/>
          </p:cNvPicPr>
          <p:nvPr/>
        </p:nvPicPr>
        <p:blipFill>
          <a:blip r:embed="rId4">
            <a:duotone>
              <a:schemeClr val="accent3">
                <a:shade val="45000"/>
                <a:satMod val="135000"/>
              </a:schemeClr>
              <a:prstClr val="white"/>
            </a:duotone>
          </a:blip>
          <a:stretch>
            <a:fillRect/>
          </a:stretch>
        </p:blipFill>
        <p:spPr>
          <a:xfrm>
            <a:off x="5018510" y="4076929"/>
            <a:ext cx="688162" cy="688162"/>
          </a:xfrm>
          <a:prstGeom prst="rect">
            <a:avLst/>
          </a:prstGeom>
        </p:spPr>
      </p:pic>
      <p:pic>
        <p:nvPicPr>
          <p:cNvPr id="80" name="Picture 79">
            <a:extLst>
              <a:ext uri="{FF2B5EF4-FFF2-40B4-BE49-F238E27FC236}">
                <a16:creationId xmlns:a16="http://schemas.microsoft.com/office/drawing/2014/main" id="{5519A6F2-C9AB-1569-2B56-4BCF28186255}"/>
              </a:ext>
            </a:extLst>
          </p:cNvPr>
          <p:cNvPicPr>
            <a:picLocks noChangeAspect="1"/>
          </p:cNvPicPr>
          <p:nvPr/>
        </p:nvPicPr>
        <p:blipFill>
          <a:blip r:embed="rId4">
            <a:duotone>
              <a:schemeClr val="accent3">
                <a:shade val="45000"/>
                <a:satMod val="135000"/>
              </a:schemeClr>
              <a:prstClr val="white"/>
            </a:duotone>
          </a:blip>
          <a:stretch>
            <a:fillRect/>
          </a:stretch>
        </p:blipFill>
        <p:spPr>
          <a:xfrm>
            <a:off x="5831423" y="4076929"/>
            <a:ext cx="688162" cy="688162"/>
          </a:xfrm>
          <a:prstGeom prst="rect">
            <a:avLst/>
          </a:prstGeom>
        </p:spPr>
      </p:pic>
      <p:pic>
        <p:nvPicPr>
          <p:cNvPr id="81" name="Picture 80">
            <a:extLst>
              <a:ext uri="{FF2B5EF4-FFF2-40B4-BE49-F238E27FC236}">
                <a16:creationId xmlns:a16="http://schemas.microsoft.com/office/drawing/2014/main" id="{305563CF-0E74-B5A1-0BBD-10ED0F08D908}"/>
              </a:ext>
            </a:extLst>
          </p:cNvPr>
          <p:cNvPicPr>
            <a:picLocks noChangeAspect="1"/>
          </p:cNvPicPr>
          <p:nvPr/>
        </p:nvPicPr>
        <p:blipFill>
          <a:blip r:embed="rId4">
            <a:duotone>
              <a:schemeClr val="accent3">
                <a:shade val="45000"/>
                <a:satMod val="135000"/>
              </a:schemeClr>
              <a:prstClr val="white"/>
            </a:duotone>
          </a:blip>
          <a:stretch>
            <a:fillRect/>
          </a:stretch>
        </p:blipFill>
        <p:spPr>
          <a:xfrm>
            <a:off x="6642200" y="4059482"/>
            <a:ext cx="688162" cy="688162"/>
          </a:xfrm>
          <a:prstGeom prst="rect">
            <a:avLst/>
          </a:prstGeom>
        </p:spPr>
      </p:pic>
      <p:sp>
        <p:nvSpPr>
          <p:cNvPr id="83" name="Arrow: Up 82">
            <a:extLst>
              <a:ext uri="{FF2B5EF4-FFF2-40B4-BE49-F238E27FC236}">
                <a16:creationId xmlns:a16="http://schemas.microsoft.com/office/drawing/2014/main" id="{BA14A131-C2B0-7F2F-B916-E3C477647CDA}"/>
              </a:ext>
            </a:extLst>
          </p:cNvPr>
          <p:cNvSpPr/>
          <p:nvPr/>
        </p:nvSpPr>
        <p:spPr>
          <a:xfrm rot="3030207">
            <a:off x="3663454" y="26944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ADD7F039-8854-5D6A-8475-9968E9DE9007}"/>
              </a:ext>
            </a:extLst>
          </p:cNvPr>
          <p:cNvSpPr/>
          <p:nvPr/>
        </p:nvSpPr>
        <p:spPr>
          <a:xfrm rot="18863264">
            <a:off x="2463147" y="27382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1DD027EF-747F-4530-F71D-F3A2A24337DD}"/>
              </a:ext>
            </a:extLst>
          </p:cNvPr>
          <p:cNvSpPr/>
          <p:nvPr/>
        </p:nvSpPr>
        <p:spPr>
          <a:xfrm rot="8401222" flipH="1">
            <a:off x="3526715" y="38406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C5A5FCA0-5D05-D353-A4AF-EBA57EBED161}"/>
              </a:ext>
            </a:extLst>
          </p:cNvPr>
          <p:cNvSpPr/>
          <p:nvPr/>
        </p:nvSpPr>
        <p:spPr>
          <a:xfrm flipV="1">
            <a:off x="2992043" y="40594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9F1BF635-2DB4-B755-3E5F-E78E07F84A7F}"/>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C2FC4DD5-EF64-332D-80FB-DCDA5DB60EDE}"/>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46FE33A-63FD-5747-81DD-498999FE9D5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187FA289-9A4A-99FB-4D77-DD413F0AD5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8E7E24EB-9094-3162-DA06-F0C67099E0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3B02333D-9E89-BA16-9122-3B9A68B997D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2" name="Rectangle 11">
            <a:extLst>
              <a:ext uri="{FF2B5EF4-FFF2-40B4-BE49-F238E27FC236}">
                <a16:creationId xmlns:a16="http://schemas.microsoft.com/office/drawing/2014/main" id="{D1B51714-E645-9F48-0345-B488F3D654F7}"/>
              </a:ext>
            </a:extLst>
          </p:cNvPr>
          <p:cNvSpPr/>
          <p:nvPr/>
        </p:nvSpPr>
        <p:spPr>
          <a:xfrm rot="18000000">
            <a:off x="4719139" y="1990421"/>
            <a:ext cx="219371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Dig/Fill Left</a:t>
            </a:r>
          </a:p>
        </p:txBody>
      </p:sp>
      <p:sp>
        <p:nvSpPr>
          <p:cNvPr id="13" name="Rectangle 12">
            <a:extLst>
              <a:ext uri="{FF2B5EF4-FFF2-40B4-BE49-F238E27FC236}">
                <a16:creationId xmlns:a16="http://schemas.microsoft.com/office/drawing/2014/main" id="{7CDB216A-DAD0-4A25-A4E0-8D9A3C794CF2}"/>
              </a:ext>
            </a:extLst>
          </p:cNvPr>
          <p:cNvSpPr/>
          <p:nvPr/>
        </p:nvSpPr>
        <p:spPr>
          <a:xfrm rot="18000000">
            <a:off x="5473131" y="1886937"/>
            <a:ext cx="243270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Dig /Fill Right</a:t>
            </a:r>
          </a:p>
        </p:txBody>
      </p:sp>
      <p:sp>
        <p:nvSpPr>
          <p:cNvPr id="14" name="Rectangle 13">
            <a:extLst>
              <a:ext uri="{FF2B5EF4-FFF2-40B4-BE49-F238E27FC236}">
                <a16:creationId xmlns:a16="http://schemas.microsoft.com/office/drawing/2014/main" id="{7BCBFA98-C351-3D49-DAE5-0C96B95EA362}"/>
              </a:ext>
            </a:extLst>
          </p:cNvPr>
          <p:cNvSpPr/>
          <p:nvPr/>
        </p:nvSpPr>
        <p:spPr>
          <a:xfrm rot="18000000">
            <a:off x="6567191" y="241859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Redo</a:t>
            </a:r>
          </a:p>
        </p:txBody>
      </p:sp>
    </p:spTree>
    <p:extLst>
      <p:ext uri="{BB962C8B-B14F-4D97-AF65-F5344CB8AC3E}">
        <p14:creationId xmlns:p14="http://schemas.microsoft.com/office/powerpoint/2010/main" val="17844809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5ACD7F97-5F87-E40A-3AC6-7FBD49F02EF1}"/>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D732D081-D1CD-87E1-0737-07B4ABE7133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Magic Sword</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97FE85F-4054-A862-75A5-BD6BA97F1D91}"/>
              </a:ext>
            </a:extLst>
          </p:cNvPr>
          <p:cNvGraphicFramePr>
            <a:graphicFrameLocks noGrp="1"/>
          </p:cNvGraphicFramePr>
          <p:nvPr>
            <p:extLst>
              <p:ext uri="{D42A27DB-BD31-4B8C-83A1-F6EECF244321}">
                <p14:modId xmlns:p14="http://schemas.microsoft.com/office/powerpoint/2010/main" val="1096409405"/>
              </p:ext>
            </p:extLst>
          </p:nvPr>
        </p:nvGraphicFramePr>
        <p:xfrm>
          <a:off x="-4274288" y="1953555"/>
          <a:ext cx="3509633" cy="735040"/>
        </p:xfrm>
        <a:graphic>
          <a:graphicData uri="http://schemas.openxmlformats.org/drawingml/2006/table">
            <a:tbl>
              <a:tblPr>
                <a:tableStyleId>{5C22544A-7EE6-4342-B048-85BDC9FD1C3A}</a:tableStyleId>
              </a:tblPr>
              <a:tblGrid>
                <a:gridCol w="2115879">
                  <a:extLst>
                    <a:ext uri="{9D8B030D-6E8A-4147-A177-3AD203B41FA5}">
                      <a16:colId xmlns:a16="http://schemas.microsoft.com/office/drawing/2014/main" val="2826921883"/>
                    </a:ext>
                  </a:extLst>
                </a:gridCol>
                <a:gridCol w="1393754">
                  <a:extLst>
                    <a:ext uri="{9D8B030D-6E8A-4147-A177-3AD203B41FA5}">
                      <a16:colId xmlns:a16="http://schemas.microsoft.com/office/drawing/2014/main" val="1361500139"/>
                    </a:ext>
                  </a:extLst>
                </a:gridCol>
              </a:tblGrid>
              <a:tr h="94678">
                <a:tc>
                  <a:txBody>
                    <a:bodyPr/>
                    <a:lstStyle/>
                    <a:p>
                      <a:pPr marL="0" algn="l" defTabSz="914400" rtl="0" eaLnBrk="1" fontAlgn="b" latinLnBrk="0" hangingPunct="1"/>
                      <a:r>
                        <a:rPr lang="en-US" sz="2400" u="none" strike="noStrike" kern="1200" dirty="0" err="1">
                          <a:solidFill>
                            <a:schemeClr val="dk1"/>
                          </a:solidFill>
                          <a:effectLst/>
                          <a:latin typeface="+mn-lt"/>
                          <a:ea typeface="+mn-ea"/>
                          <a:cs typeface="+mn-cs"/>
                        </a:rPr>
                        <a:t>GameName</a:t>
                      </a:r>
                      <a:endParaRPr lang="en-US" sz="2400" u="none" strike="noStrike" kern="1200" dirty="0">
                        <a:solidFill>
                          <a:schemeClr val="dk1"/>
                        </a:solidFill>
                        <a:effectLst/>
                        <a:latin typeface="+mn-lt"/>
                        <a:ea typeface="+mn-ea"/>
                        <a:cs typeface="+mn-cs"/>
                      </a:endParaRPr>
                    </a:p>
                  </a:txBody>
                  <a:tcPr marL="1760" marR="1760" marT="1760" marB="0" anchor="b"/>
                </a:tc>
                <a:tc>
                  <a:txBody>
                    <a:bodyPr/>
                    <a:lstStyle/>
                    <a:p>
                      <a:pPr marL="0" algn="l" defTabSz="914400" rtl="0" eaLnBrk="1" fontAlgn="b" latinLnBrk="0" hangingPunct="1"/>
                      <a:r>
                        <a:rPr lang="en-US" sz="2400" u="none" strike="noStrike" kern="1200">
                          <a:solidFill>
                            <a:schemeClr val="dk1"/>
                          </a:solidFill>
                          <a:effectLst/>
                          <a:latin typeface="+mn-lt"/>
                          <a:ea typeface="+mn-ea"/>
                          <a:cs typeface="+mn-cs"/>
                        </a:rPr>
                        <a:t>Filename</a:t>
                      </a:r>
                    </a:p>
                  </a:txBody>
                  <a:tcPr marL="1760" marR="1760" marT="1760" marB="0" anchor="b"/>
                </a:tc>
                <a:extLst>
                  <a:ext uri="{0D108BD9-81ED-4DB2-BD59-A6C34878D82A}">
                    <a16:rowId xmlns:a16="http://schemas.microsoft.com/office/drawing/2014/main" val="2570541020"/>
                  </a:ext>
                </a:extLst>
              </a:tr>
              <a:tr h="187597">
                <a:tc>
                  <a:txBody>
                    <a:bodyPr/>
                    <a:lstStyle/>
                    <a:p>
                      <a:pPr marL="0" algn="l" defTabSz="914400" rtl="0" eaLnBrk="1" fontAlgn="b" latinLnBrk="0" hangingPunct="1"/>
                      <a:r>
                        <a:rPr lang="en-US" sz="2400" u="none" strike="noStrike" kern="1200" dirty="0">
                          <a:solidFill>
                            <a:schemeClr val="dk1"/>
                          </a:solidFill>
                          <a:effectLst/>
                          <a:latin typeface="+mn-lt"/>
                          <a:ea typeface="+mn-ea"/>
                          <a:cs typeface="+mn-cs"/>
                        </a:rPr>
                        <a:t>Magic Sword</a:t>
                      </a:r>
                    </a:p>
                  </a:txBody>
                  <a:tcPr marL="1760" marR="1760" marT="1760" marB="0" anchor="b"/>
                </a:tc>
                <a:tc>
                  <a:txBody>
                    <a:bodyPr/>
                    <a:lstStyle/>
                    <a:p>
                      <a:pPr marL="0" algn="l" defTabSz="914400" rtl="0" eaLnBrk="1" fontAlgn="b" latinLnBrk="0" hangingPunct="1"/>
                      <a:r>
                        <a:rPr lang="en-US" sz="2400" u="none" strike="noStrike" kern="1200" dirty="0" err="1">
                          <a:solidFill>
                            <a:schemeClr val="dk1"/>
                          </a:solidFill>
                          <a:effectLst/>
                          <a:latin typeface="+mn-lt"/>
                          <a:ea typeface="+mn-ea"/>
                          <a:cs typeface="+mn-cs"/>
                        </a:rPr>
                        <a:t>msword</a:t>
                      </a:r>
                      <a:endParaRPr lang="en-US" sz="2400" u="none" strike="noStrike" kern="1200" dirty="0">
                        <a:solidFill>
                          <a:schemeClr val="dk1"/>
                        </a:solidFill>
                        <a:effectLst/>
                        <a:latin typeface="+mn-lt"/>
                        <a:ea typeface="+mn-ea"/>
                        <a:cs typeface="+mn-cs"/>
                      </a:endParaRPr>
                    </a:p>
                  </a:txBody>
                  <a:tcPr marL="1760" marR="1760" marT="1760" marB="0" anchor="b"/>
                </a:tc>
                <a:extLst>
                  <a:ext uri="{0D108BD9-81ED-4DB2-BD59-A6C34878D82A}">
                    <a16:rowId xmlns:a16="http://schemas.microsoft.com/office/drawing/2014/main" val="532476403"/>
                  </a:ext>
                </a:extLst>
              </a:tr>
            </a:tbl>
          </a:graphicData>
        </a:graphic>
      </p:graphicFrame>
      <p:pic>
        <p:nvPicPr>
          <p:cNvPr id="69" name="Picture 68">
            <a:extLst>
              <a:ext uri="{FF2B5EF4-FFF2-40B4-BE49-F238E27FC236}">
                <a16:creationId xmlns:a16="http://schemas.microsoft.com/office/drawing/2014/main" id="{542A134B-789E-CCA2-C4AA-103910B6DE8A}"/>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1AA2C470-5BD8-4A9F-8CFD-F9446F1CCCE2}"/>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369273C4-0630-E044-D337-906D016FA6D7}"/>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BB2EAD88-C646-2184-6D30-0923C1F32D4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9847A98D-B4FD-E987-BA50-2B557E6F0E2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63B2642A-0DFC-C224-78C6-6DFC1F9B41EF}"/>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67D713D2-C323-B36C-D90B-29167F91A5E5}"/>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395AA0FC-F4A8-C37D-C231-B3F399BB389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2F80FD66-ABD3-761A-B036-DF94BAADDEC5}"/>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F80C54E0-03D2-ED50-8A9D-9CA7F2B5DE6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5F84DB58-C002-2BB6-DC3F-EAB9F8D0DDA7}"/>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E1896A19-6B09-3FD3-F02A-F56FC6FDFE56}"/>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88AE3780-F94B-F65A-3CEC-9E3FC7A7BA72}"/>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4915BE4E-FB6A-319D-99E6-407B23111F6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E8D25C0D-F4BF-DFDE-FB2C-26F57F14F3A1}"/>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26C6C7E8-3702-0D46-A9B3-AA617B9AAEB9}"/>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EFD7390F-8BCE-B7E6-4A72-38CEF1D3764B}"/>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18C71982-F3E0-1211-0570-94BCC7D710B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5F35E9D-9DC1-F16C-0CCC-F949029EEDE8}"/>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7AECD83-E477-7B0C-786A-1F66F876D53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A5B14C2E-AB22-4DBF-99A7-449FC4EC67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04F9C6A-DFAE-6CAC-4DF4-856238838B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2DC814CC-D317-AF45-B187-8B6A51D1F47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0C2A66DC-F80E-9A9E-4B45-E1D2AC3BB36F}"/>
              </a:ext>
            </a:extLst>
          </p:cNvPr>
          <p:cNvSpPr/>
          <p:nvPr/>
        </p:nvSpPr>
        <p:spPr>
          <a:xfrm rot="18000000">
            <a:off x="4890443" y="1619722"/>
            <a:ext cx="139006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A51823B6-2940-3255-2E22-712F9BC2DDBE}"/>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31732631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339E3D00-4191-42FF-1FDD-16DE13C5D5CD}"/>
              </a:ext>
            </a:extLst>
          </p:cNvPr>
          <p:cNvPicPr>
            <a:picLocks noChangeAspect="1"/>
          </p:cNvPicPr>
          <p:nvPr/>
        </p:nvPicPr>
        <p:blipFill rotWithShape="1">
          <a:blip r:embed="rId2">
            <a:extLst>
              <a:ext uri="{28A0092B-C50C-407E-A947-70E740481C1C}">
                <a14:useLocalDpi xmlns:a14="http://schemas.microsoft.com/office/drawing/2010/main" val="0"/>
              </a:ext>
            </a:extLst>
          </a:blip>
          <a:srcRect l="2443" t="37" r="4223" b="-37"/>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11E72D17-F2A6-C90B-F16A-C5B5203EE03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Magical Drop III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4F2728B-4E87-2186-CB9D-F64183B723ED}"/>
              </a:ext>
            </a:extLst>
          </p:cNvPr>
          <p:cNvGraphicFramePr>
            <a:graphicFrameLocks noGrp="1"/>
          </p:cNvGraphicFramePr>
          <p:nvPr>
            <p:extLst>
              <p:ext uri="{D42A27DB-BD31-4B8C-83A1-F6EECF244321}">
                <p14:modId xmlns:p14="http://schemas.microsoft.com/office/powerpoint/2010/main" val="2805259106"/>
              </p:ext>
            </p:extLst>
          </p:nvPr>
        </p:nvGraphicFramePr>
        <p:xfrm>
          <a:off x="-4179111" y="2008743"/>
          <a:ext cx="3829049" cy="735040"/>
        </p:xfrm>
        <a:graphic>
          <a:graphicData uri="http://schemas.openxmlformats.org/drawingml/2006/table">
            <a:tbl>
              <a:tblPr>
                <a:tableStyleId>{5C22544A-7EE6-4342-B048-85BDC9FD1C3A}</a:tableStyleId>
              </a:tblPr>
              <a:tblGrid>
                <a:gridCol w="2424739">
                  <a:extLst>
                    <a:ext uri="{9D8B030D-6E8A-4147-A177-3AD203B41FA5}">
                      <a16:colId xmlns:a16="http://schemas.microsoft.com/office/drawing/2014/main" val="2826921883"/>
                    </a:ext>
                  </a:extLst>
                </a:gridCol>
                <a:gridCol w="1404310">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18570">
                <a:tc>
                  <a:txBody>
                    <a:bodyPr/>
                    <a:lstStyle/>
                    <a:p>
                      <a:pPr algn="l" fontAlgn="b"/>
                      <a:r>
                        <a:rPr lang="en-US" sz="2400" u="none" strike="noStrike" dirty="0">
                          <a:effectLst/>
                        </a:rPr>
                        <a:t>Magical Drop III</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magdrop3</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671889085"/>
                  </a:ext>
                </a:extLst>
              </a:tr>
            </a:tbl>
          </a:graphicData>
        </a:graphic>
      </p:graphicFrame>
      <p:pic>
        <p:nvPicPr>
          <p:cNvPr id="69" name="Picture 68">
            <a:extLst>
              <a:ext uri="{FF2B5EF4-FFF2-40B4-BE49-F238E27FC236}">
                <a16:creationId xmlns:a16="http://schemas.microsoft.com/office/drawing/2014/main" id="{2D5D29A3-66DF-5C0D-82D5-8D238A38DE85}"/>
              </a:ext>
            </a:extLst>
          </p:cNvPr>
          <p:cNvPicPr>
            <a:picLocks noChangeAspect="1"/>
          </p:cNvPicPr>
          <p:nvPr/>
        </p:nvPicPr>
        <p:blipFill>
          <a:blip r:embed="rId4"/>
          <a:stretch>
            <a:fillRect/>
          </a:stretch>
        </p:blipFill>
        <p:spPr>
          <a:xfrm>
            <a:off x="6007032" y="3690089"/>
            <a:ext cx="688162" cy="688162"/>
          </a:xfrm>
          <a:prstGeom prst="rect">
            <a:avLst/>
          </a:prstGeom>
        </p:spPr>
      </p:pic>
      <p:pic>
        <p:nvPicPr>
          <p:cNvPr id="70" name="Picture 69">
            <a:extLst>
              <a:ext uri="{FF2B5EF4-FFF2-40B4-BE49-F238E27FC236}">
                <a16:creationId xmlns:a16="http://schemas.microsoft.com/office/drawing/2014/main" id="{FACC255E-2A91-FEB1-0090-A556EE695F8C}"/>
              </a:ext>
            </a:extLst>
          </p:cNvPr>
          <p:cNvPicPr>
            <a:picLocks noChangeAspect="1"/>
          </p:cNvPicPr>
          <p:nvPr/>
        </p:nvPicPr>
        <p:blipFill>
          <a:blip r:embed="rId4"/>
          <a:stretch>
            <a:fillRect/>
          </a:stretch>
        </p:blipFill>
        <p:spPr>
          <a:xfrm>
            <a:off x="4383343" y="3707536"/>
            <a:ext cx="688162" cy="688162"/>
          </a:xfrm>
          <a:prstGeom prst="rect">
            <a:avLst/>
          </a:prstGeom>
        </p:spPr>
      </p:pic>
      <p:pic>
        <p:nvPicPr>
          <p:cNvPr id="71" name="Picture 70">
            <a:extLst>
              <a:ext uri="{FF2B5EF4-FFF2-40B4-BE49-F238E27FC236}">
                <a16:creationId xmlns:a16="http://schemas.microsoft.com/office/drawing/2014/main" id="{1F6FBC8B-D984-EC2D-5132-894E32AA81F5}"/>
              </a:ext>
            </a:extLst>
          </p:cNvPr>
          <p:cNvPicPr>
            <a:picLocks noChangeAspect="1"/>
          </p:cNvPicPr>
          <p:nvPr/>
        </p:nvPicPr>
        <p:blipFill>
          <a:blip r:embed="rId4"/>
          <a:stretch>
            <a:fillRect/>
          </a:stretch>
        </p:blipFill>
        <p:spPr>
          <a:xfrm>
            <a:off x="5196255" y="3707536"/>
            <a:ext cx="688162" cy="688162"/>
          </a:xfrm>
          <a:prstGeom prst="rect">
            <a:avLst/>
          </a:prstGeom>
        </p:spPr>
      </p:pic>
      <p:pic>
        <p:nvPicPr>
          <p:cNvPr id="77" name="Picture 76">
            <a:extLst>
              <a:ext uri="{FF2B5EF4-FFF2-40B4-BE49-F238E27FC236}">
                <a16:creationId xmlns:a16="http://schemas.microsoft.com/office/drawing/2014/main" id="{EAEBB5D2-A38D-08C5-CFE8-830CA9ECBDDA}"/>
              </a:ext>
            </a:extLst>
          </p:cNvPr>
          <p:cNvPicPr>
            <a:picLocks noChangeAspect="1"/>
          </p:cNvPicPr>
          <p:nvPr/>
        </p:nvPicPr>
        <p:blipFill>
          <a:blip r:embed="rId4">
            <a:duotone>
              <a:schemeClr val="accent3">
                <a:shade val="45000"/>
                <a:satMod val="135000"/>
              </a:schemeClr>
              <a:prstClr val="white"/>
            </a:duotone>
          </a:blip>
          <a:stretch>
            <a:fillRect/>
          </a:stretch>
        </p:blipFill>
        <p:spPr>
          <a:xfrm>
            <a:off x="3645091" y="4233229"/>
            <a:ext cx="688162" cy="688162"/>
          </a:xfrm>
          <a:prstGeom prst="rect">
            <a:avLst/>
          </a:prstGeom>
        </p:spPr>
      </p:pic>
      <p:pic>
        <p:nvPicPr>
          <p:cNvPr id="78" name="Picture 77">
            <a:extLst>
              <a:ext uri="{FF2B5EF4-FFF2-40B4-BE49-F238E27FC236}">
                <a16:creationId xmlns:a16="http://schemas.microsoft.com/office/drawing/2014/main" id="{F18E65B3-66E9-B654-64DD-3539C2D6CD8B}"/>
              </a:ext>
            </a:extLst>
          </p:cNvPr>
          <p:cNvPicPr>
            <a:picLocks noChangeAspect="1"/>
          </p:cNvPicPr>
          <p:nvPr/>
        </p:nvPicPr>
        <p:blipFill>
          <a:blip r:embed="rId4">
            <a:duotone>
              <a:schemeClr val="accent3">
                <a:shade val="45000"/>
                <a:satMod val="135000"/>
              </a:schemeClr>
              <a:prstClr val="white"/>
            </a:duotone>
          </a:blip>
          <a:stretch>
            <a:fillRect/>
          </a:stretch>
        </p:blipFill>
        <p:spPr>
          <a:xfrm>
            <a:off x="3644004" y="5011903"/>
            <a:ext cx="688162" cy="688162"/>
          </a:xfrm>
          <a:prstGeom prst="rect">
            <a:avLst/>
          </a:prstGeom>
        </p:spPr>
      </p:pic>
      <p:pic>
        <p:nvPicPr>
          <p:cNvPr id="79" name="Picture 78">
            <a:extLst>
              <a:ext uri="{FF2B5EF4-FFF2-40B4-BE49-F238E27FC236}">
                <a16:creationId xmlns:a16="http://schemas.microsoft.com/office/drawing/2014/main" id="{CECBAC36-016E-6FF2-BBD4-E09E8068B84E}"/>
              </a:ext>
            </a:extLst>
          </p:cNvPr>
          <p:cNvPicPr>
            <a:picLocks noChangeAspect="1"/>
          </p:cNvPicPr>
          <p:nvPr/>
        </p:nvPicPr>
        <p:blipFill>
          <a:blip r:embed="rId4">
            <a:duotone>
              <a:schemeClr val="accent3">
                <a:shade val="45000"/>
                <a:satMod val="135000"/>
              </a:schemeClr>
              <a:prstClr val="white"/>
            </a:duotone>
          </a:blip>
          <a:stretch>
            <a:fillRect/>
          </a:stretch>
        </p:blipFill>
        <p:spPr>
          <a:xfrm>
            <a:off x="4382256" y="4486210"/>
            <a:ext cx="688162" cy="688162"/>
          </a:xfrm>
          <a:prstGeom prst="rect">
            <a:avLst/>
          </a:prstGeom>
        </p:spPr>
      </p:pic>
      <p:pic>
        <p:nvPicPr>
          <p:cNvPr id="80" name="Picture 79">
            <a:extLst>
              <a:ext uri="{FF2B5EF4-FFF2-40B4-BE49-F238E27FC236}">
                <a16:creationId xmlns:a16="http://schemas.microsoft.com/office/drawing/2014/main" id="{6CAC4892-2EDC-A2BB-DE02-95F631569258}"/>
              </a:ext>
            </a:extLst>
          </p:cNvPr>
          <p:cNvPicPr>
            <a:picLocks noChangeAspect="1"/>
          </p:cNvPicPr>
          <p:nvPr/>
        </p:nvPicPr>
        <p:blipFill>
          <a:blip r:embed="rId4">
            <a:duotone>
              <a:schemeClr val="accent3">
                <a:shade val="45000"/>
                <a:satMod val="135000"/>
              </a:schemeClr>
              <a:prstClr val="white"/>
            </a:duotone>
          </a:blip>
          <a:stretch>
            <a:fillRect/>
          </a:stretch>
        </p:blipFill>
        <p:spPr>
          <a:xfrm>
            <a:off x="5195169" y="4486210"/>
            <a:ext cx="688162" cy="688162"/>
          </a:xfrm>
          <a:prstGeom prst="rect">
            <a:avLst/>
          </a:prstGeom>
        </p:spPr>
      </p:pic>
      <p:pic>
        <p:nvPicPr>
          <p:cNvPr id="81" name="Picture 80">
            <a:extLst>
              <a:ext uri="{FF2B5EF4-FFF2-40B4-BE49-F238E27FC236}">
                <a16:creationId xmlns:a16="http://schemas.microsoft.com/office/drawing/2014/main" id="{F3A0127A-28D0-C58E-FC21-6793C4E73E4F}"/>
              </a:ext>
            </a:extLst>
          </p:cNvPr>
          <p:cNvPicPr>
            <a:picLocks noChangeAspect="1"/>
          </p:cNvPicPr>
          <p:nvPr/>
        </p:nvPicPr>
        <p:blipFill>
          <a:blip r:embed="rId4">
            <a:duotone>
              <a:schemeClr val="accent3">
                <a:shade val="45000"/>
                <a:satMod val="135000"/>
              </a:schemeClr>
              <a:prstClr val="white"/>
            </a:duotone>
          </a:blip>
          <a:stretch>
            <a:fillRect/>
          </a:stretch>
        </p:blipFill>
        <p:spPr>
          <a:xfrm>
            <a:off x="6005946" y="4468763"/>
            <a:ext cx="688162" cy="688162"/>
          </a:xfrm>
          <a:prstGeom prst="rect">
            <a:avLst/>
          </a:prstGeom>
        </p:spPr>
      </p:pic>
      <p:sp>
        <p:nvSpPr>
          <p:cNvPr id="96" name="Arrow: Up 95">
            <a:extLst>
              <a:ext uri="{FF2B5EF4-FFF2-40B4-BE49-F238E27FC236}">
                <a16:creationId xmlns:a16="http://schemas.microsoft.com/office/drawing/2014/main" id="{B688D4D1-FAEE-66DD-13E6-D4633B1F50E5}"/>
              </a:ext>
            </a:extLst>
          </p:cNvPr>
          <p:cNvSpPr/>
          <p:nvPr/>
        </p:nvSpPr>
        <p:spPr>
          <a:xfrm rot="16200000">
            <a:off x="1809118" y="38092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0F674F3B-174C-BF5D-5EC0-ADEB8E60DF52}"/>
              </a:ext>
            </a:extLst>
          </p:cNvPr>
          <p:cNvSpPr/>
          <p:nvPr/>
        </p:nvSpPr>
        <p:spPr>
          <a:xfrm rot="5400000" flipH="1">
            <a:off x="3259134" y="38092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D9D772DC-B9AA-F4A0-A147-C14889B7499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076954" y="3504234"/>
            <a:ext cx="1122309" cy="1910215"/>
          </a:xfrm>
          <a:prstGeom prst="rect">
            <a:avLst/>
          </a:prstGeom>
        </p:spPr>
      </p:pic>
      <p:sp>
        <p:nvSpPr>
          <p:cNvPr id="99" name="Rectangle 98">
            <a:extLst>
              <a:ext uri="{FF2B5EF4-FFF2-40B4-BE49-F238E27FC236}">
                <a16:creationId xmlns:a16="http://schemas.microsoft.com/office/drawing/2014/main" id="{796CCC3D-0EB5-8E76-B115-823F8FA4A821}"/>
              </a:ext>
            </a:extLst>
          </p:cNvPr>
          <p:cNvSpPr/>
          <p:nvPr/>
        </p:nvSpPr>
        <p:spPr>
          <a:xfrm>
            <a:off x="1153878" y="3339102"/>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69EB32DF-C3B3-6CEC-B895-5C627F15530D}"/>
              </a:ext>
            </a:extLst>
          </p:cNvPr>
          <p:cNvSpPr/>
          <p:nvPr/>
        </p:nvSpPr>
        <p:spPr>
          <a:xfrm>
            <a:off x="2840364" y="3280546"/>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3" name="Group 2">
            <a:extLst>
              <a:ext uri="{FF2B5EF4-FFF2-40B4-BE49-F238E27FC236}">
                <a16:creationId xmlns:a16="http://schemas.microsoft.com/office/drawing/2014/main" id="{212C73F6-7B4F-77B6-C794-41A6AA5406E8}"/>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0C3229FA-34E5-6D60-946D-821BFBAD973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C949276-7F71-E183-97E6-33AA1089BE90}"/>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72A42D95-EE39-BA4E-1451-ABB6E32BDD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4461881-A2C9-1A0D-2F84-1CC6C2E8C1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20E6DF8-2204-08DF-10E9-6EB41F7EB88C}"/>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95985A99-9B09-84F8-8E7F-9A45CB9A80D1}"/>
              </a:ext>
            </a:extLst>
          </p:cNvPr>
          <p:cNvSpPr/>
          <p:nvPr/>
        </p:nvSpPr>
        <p:spPr>
          <a:xfrm rot="18000000">
            <a:off x="3891495" y="2068203"/>
            <a:ext cx="2959280" cy="577081"/>
          </a:xfrm>
          <a:prstGeom prst="rect">
            <a:avLst/>
          </a:prstGeom>
          <a:noFill/>
        </p:spPr>
        <p:txBody>
          <a:bodyPr wrap="square" lIns="68580" tIns="34290" rIns="68580" bIns="34290">
            <a:spAutoFit/>
          </a:bodyPr>
          <a:lstStyle/>
          <a:p>
            <a:r>
              <a:rPr lang="en-US" sz="3300" dirty="0">
                <a:effectLst>
                  <a:outerShdw blurRad="38100" dist="38100" dir="2700000" algn="tl">
                    <a:srgbClr val="000000">
                      <a:alpha val="43137"/>
                    </a:srgbClr>
                  </a:outerShdw>
                </a:effectLst>
              </a:rPr>
              <a:t>Catch Balloons</a:t>
            </a:r>
            <a:endParaRPr lang="en-US" sz="3300" dirty="0">
              <a:ln w="0"/>
              <a:effectLst>
                <a:outerShdw blurRad="38100" dist="38100" dir="2700000" algn="tl">
                  <a:srgbClr val="000000">
                    <a:alpha val="43137"/>
                  </a:srgbClr>
                </a:outerShdw>
              </a:effectLst>
            </a:endParaRPr>
          </a:p>
        </p:txBody>
      </p:sp>
      <p:sp>
        <p:nvSpPr>
          <p:cNvPr id="11" name="Rectangle 10">
            <a:extLst>
              <a:ext uri="{FF2B5EF4-FFF2-40B4-BE49-F238E27FC236}">
                <a16:creationId xmlns:a16="http://schemas.microsoft.com/office/drawing/2014/main" id="{0462FFD5-20D6-F28D-389C-9594E181FED1}"/>
              </a:ext>
            </a:extLst>
          </p:cNvPr>
          <p:cNvSpPr/>
          <p:nvPr/>
        </p:nvSpPr>
        <p:spPr>
          <a:xfrm rot="18000000">
            <a:off x="4723973" y="2100662"/>
            <a:ext cx="288432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Throw Balloons</a:t>
            </a:r>
          </a:p>
        </p:txBody>
      </p:sp>
      <p:sp>
        <p:nvSpPr>
          <p:cNvPr id="12" name="Rectangle 11">
            <a:extLst>
              <a:ext uri="{FF2B5EF4-FFF2-40B4-BE49-F238E27FC236}">
                <a16:creationId xmlns:a16="http://schemas.microsoft.com/office/drawing/2014/main" id="{12618B28-EACA-A032-C8DD-D9B4E26DA5D6}"/>
              </a:ext>
            </a:extLst>
          </p:cNvPr>
          <p:cNvSpPr/>
          <p:nvPr/>
        </p:nvSpPr>
        <p:spPr>
          <a:xfrm rot="18000000">
            <a:off x="5769675" y="1893099"/>
            <a:ext cx="3136853" cy="1084912"/>
          </a:xfrm>
          <a:prstGeom prst="rect">
            <a:avLst/>
          </a:prstGeom>
          <a:noFill/>
        </p:spPr>
        <p:txBody>
          <a:bodyPr wrap="square" lIns="68580" tIns="34290" rIns="68580" bIns="34290">
            <a:spAutoFit/>
          </a:bodyPr>
          <a:lstStyle/>
          <a:p>
            <a:r>
              <a:rPr lang="en-US" sz="3300" dirty="0">
                <a:effectLst>
                  <a:outerShdw blurRad="38100" dist="38100" dir="2700000" algn="tl">
                    <a:srgbClr val="000000">
                      <a:alpha val="43137"/>
                    </a:srgbClr>
                  </a:outerShdw>
                </a:effectLst>
              </a:rPr>
              <a:t>Shift the balloons a line down</a:t>
            </a:r>
            <a:endParaRPr lang="en-US" sz="3300" dirty="0">
              <a:ln w="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6652569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map&#10;&#10;Description automatically generated">
            <a:extLst>
              <a:ext uri="{FF2B5EF4-FFF2-40B4-BE49-F238E27FC236}">
                <a16:creationId xmlns:a16="http://schemas.microsoft.com/office/drawing/2014/main" id="{70149D5F-05FE-5174-4A25-30D2C9494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10" name="Picture 9">
            <a:extLst>
              <a:ext uri="{FF2B5EF4-FFF2-40B4-BE49-F238E27FC236}">
                <a16:creationId xmlns:a16="http://schemas.microsoft.com/office/drawing/2014/main" id="{E8AA4450-E166-94FF-1B2D-5E3ED8A2B5F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Major Havoc</a:t>
            </a:r>
            <a:endParaRPr lang="en-US" sz="3600" b="0" i="0" u="none" strike="noStrike" dirty="0">
              <a:solidFill>
                <a:srgbClr val="000000"/>
              </a:solidFill>
              <a:effectLst/>
              <a:latin typeface="Calibri" panose="020F0502020204030204" pitchFamily="34" charset="0"/>
            </a:endParaRPr>
          </a:p>
        </p:txBody>
      </p:sp>
      <p:graphicFrame>
        <p:nvGraphicFramePr>
          <p:cNvPr id="67" name="Table 66">
            <a:extLst>
              <a:ext uri="{FF2B5EF4-FFF2-40B4-BE49-F238E27FC236}">
                <a16:creationId xmlns:a16="http://schemas.microsoft.com/office/drawing/2014/main" id="{95A2D6FD-1754-3449-CFCC-169ADD177FF3}"/>
              </a:ext>
            </a:extLst>
          </p:cNvPr>
          <p:cNvGraphicFramePr>
            <a:graphicFrameLocks noGrp="1"/>
          </p:cNvGraphicFramePr>
          <p:nvPr>
            <p:extLst>
              <p:ext uri="{D42A27DB-BD31-4B8C-83A1-F6EECF244321}">
                <p14:modId xmlns:p14="http://schemas.microsoft.com/office/powerpoint/2010/main" val="3221803820"/>
              </p:ext>
            </p:extLst>
          </p:nvPr>
        </p:nvGraphicFramePr>
        <p:xfrm>
          <a:off x="-4095749" y="1849742"/>
          <a:ext cx="3556104" cy="735040"/>
        </p:xfrm>
        <a:graphic>
          <a:graphicData uri="http://schemas.openxmlformats.org/drawingml/2006/table">
            <a:tbl>
              <a:tblPr>
                <a:tableStyleId>{5C22544A-7EE6-4342-B048-85BDC9FD1C3A}</a:tableStyleId>
              </a:tblPr>
              <a:tblGrid>
                <a:gridCol w="2330744">
                  <a:extLst>
                    <a:ext uri="{9D8B030D-6E8A-4147-A177-3AD203B41FA5}">
                      <a16:colId xmlns:a16="http://schemas.microsoft.com/office/drawing/2014/main" val="2826921883"/>
                    </a:ext>
                  </a:extLst>
                </a:gridCol>
                <a:gridCol w="1225360">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49543">
                <a:tc>
                  <a:txBody>
                    <a:bodyPr/>
                    <a:lstStyle/>
                    <a:p>
                      <a:pPr algn="l" fontAlgn="b"/>
                      <a:r>
                        <a:rPr lang="en-US" sz="2400" u="none" strike="noStrike" dirty="0">
                          <a:effectLst/>
                        </a:rPr>
                        <a:t>Major Havoc</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mhavoc</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3146827759"/>
                  </a:ext>
                </a:extLst>
              </a:tr>
            </a:tbl>
          </a:graphicData>
        </a:graphic>
      </p:graphicFrame>
      <p:pic>
        <p:nvPicPr>
          <p:cNvPr id="69" name="Picture 68">
            <a:extLst>
              <a:ext uri="{FF2B5EF4-FFF2-40B4-BE49-F238E27FC236}">
                <a16:creationId xmlns:a16="http://schemas.microsoft.com/office/drawing/2014/main" id="{7A590C32-B833-3337-ACC9-B41EE8DA7FBA}"/>
              </a:ext>
            </a:extLst>
          </p:cNvPr>
          <p:cNvPicPr>
            <a:picLocks noChangeAspect="1"/>
          </p:cNvPicPr>
          <p:nvPr/>
        </p:nvPicPr>
        <p:blipFill>
          <a:blip r:embed="rId4">
            <a:duotone>
              <a:schemeClr val="accent3">
                <a:shade val="45000"/>
                <a:satMod val="135000"/>
              </a:schemeClr>
              <a:prstClr val="white"/>
            </a:duotone>
          </a:blip>
          <a:stretch>
            <a:fillRect/>
          </a:stretch>
        </p:blipFill>
        <p:spPr>
          <a:xfrm>
            <a:off x="5100402" y="3036433"/>
            <a:ext cx="688162" cy="688162"/>
          </a:xfrm>
          <a:prstGeom prst="rect">
            <a:avLst/>
          </a:prstGeom>
        </p:spPr>
      </p:pic>
      <p:pic>
        <p:nvPicPr>
          <p:cNvPr id="70" name="Picture 69">
            <a:extLst>
              <a:ext uri="{FF2B5EF4-FFF2-40B4-BE49-F238E27FC236}">
                <a16:creationId xmlns:a16="http://schemas.microsoft.com/office/drawing/2014/main" id="{80AFFCCF-5394-7A7C-2515-5BB3B07FA0E3}"/>
              </a:ext>
            </a:extLst>
          </p:cNvPr>
          <p:cNvPicPr>
            <a:picLocks noChangeAspect="1"/>
          </p:cNvPicPr>
          <p:nvPr/>
        </p:nvPicPr>
        <p:blipFill>
          <a:blip r:embed="rId4"/>
          <a:stretch>
            <a:fillRect/>
          </a:stretch>
        </p:blipFill>
        <p:spPr>
          <a:xfrm>
            <a:off x="3476713" y="3053880"/>
            <a:ext cx="688162" cy="688162"/>
          </a:xfrm>
          <a:prstGeom prst="rect">
            <a:avLst/>
          </a:prstGeom>
        </p:spPr>
      </p:pic>
      <p:pic>
        <p:nvPicPr>
          <p:cNvPr id="71" name="Picture 70">
            <a:extLst>
              <a:ext uri="{FF2B5EF4-FFF2-40B4-BE49-F238E27FC236}">
                <a16:creationId xmlns:a16="http://schemas.microsoft.com/office/drawing/2014/main" id="{59AA588E-70E1-440D-9447-2EEB810D7002}"/>
              </a:ext>
            </a:extLst>
          </p:cNvPr>
          <p:cNvPicPr>
            <a:picLocks noChangeAspect="1"/>
          </p:cNvPicPr>
          <p:nvPr/>
        </p:nvPicPr>
        <p:blipFill>
          <a:blip r:embed="rId4"/>
          <a:stretch>
            <a:fillRect/>
          </a:stretch>
        </p:blipFill>
        <p:spPr>
          <a:xfrm>
            <a:off x="4289625" y="3053880"/>
            <a:ext cx="688162" cy="688162"/>
          </a:xfrm>
          <a:prstGeom prst="rect">
            <a:avLst/>
          </a:prstGeom>
        </p:spPr>
      </p:pic>
      <p:pic>
        <p:nvPicPr>
          <p:cNvPr id="72" name="Picture 71">
            <a:extLst>
              <a:ext uri="{FF2B5EF4-FFF2-40B4-BE49-F238E27FC236}">
                <a16:creationId xmlns:a16="http://schemas.microsoft.com/office/drawing/2014/main" id="{B7BBAC42-0A55-964B-EAD9-613648ACF9A1}"/>
              </a:ext>
            </a:extLst>
          </p:cNvPr>
          <p:cNvPicPr>
            <a:picLocks noChangeAspect="1"/>
          </p:cNvPicPr>
          <p:nvPr/>
        </p:nvPicPr>
        <p:blipFill>
          <a:blip r:embed="rId4">
            <a:duotone>
              <a:schemeClr val="accent3">
                <a:shade val="45000"/>
                <a:satMod val="135000"/>
              </a:schemeClr>
              <a:prstClr val="white"/>
            </a:duotone>
          </a:blip>
          <a:stretch>
            <a:fillRect/>
          </a:stretch>
        </p:blipFill>
        <p:spPr>
          <a:xfrm>
            <a:off x="2738461" y="3579573"/>
            <a:ext cx="688162" cy="688162"/>
          </a:xfrm>
          <a:prstGeom prst="rect">
            <a:avLst/>
          </a:prstGeom>
        </p:spPr>
      </p:pic>
      <p:pic>
        <p:nvPicPr>
          <p:cNvPr id="73" name="Picture 72">
            <a:extLst>
              <a:ext uri="{FF2B5EF4-FFF2-40B4-BE49-F238E27FC236}">
                <a16:creationId xmlns:a16="http://schemas.microsoft.com/office/drawing/2014/main" id="{82FDF04B-2246-8AAD-0C21-16241AD2F06C}"/>
              </a:ext>
            </a:extLst>
          </p:cNvPr>
          <p:cNvPicPr>
            <a:picLocks noChangeAspect="1"/>
          </p:cNvPicPr>
          <p:nvPr/>
        </p:nvPicPr>
        <p:blipFill>
          <a:blip r:embed="rId4">
            <a:duotone>
              <a:schemeClr val="accent3">
                <a:shade val="45000"/>
                <a:satMod val="135000"/>
              </a:schemeClr>
              <a:prstClr val="white"/>
            </a:duotone>
          </a:blip>
          <a:stretch>
            <a:fillRect/>
          </a:stretch>
        </p:blipFill>
        <p:spPr>
          <a:xfrm>
            <a:off x="2737374" y="4358247"/>
            <a:ext cx="688162" cy="688162"/>
          </a:xfrm>
          <a:prstGeom prst="rect">
            <a:avLst/>
          </a:prstGeom>
        </p:spPr>
      </p:pic>
      <p:pic>
        <p:nvPicPr>
          <p:cNvPr id="74" name="Picture 73">
            <a:extLst>
              <a:ext uri="{FF2B5EF4-FFF2-40B4-BE49-F238E27FC236}">
                <a16:creationId xmlns:a16="http://schemas.microsoft.com/office/drawing/2014/main" id="{2FD17993-534E-F697-BC25-4B119B0C928C}"/>
              </a:ext>
            </a:extLst>
          </p:cNvPr>
          <p:cNvPicPr>
            <a:picLocks noChangeAspect="1"/>
          </p:cNvPicPr>
          <p:nvPr/>
        </p:nvPicPr>
        <p:blipFill>
          <a:blip r:embed="rId4">
            <a:duotone>
              <a:schemeClr val="accent3">
                <a:shade val="45000"/>
                <a:satMod val="135000"/>
              </a:schemeClr>
              <a:prstClr val="white"/>
            </a:duotone>
          </a:blip>
          <a:stretch>
            <a:fillRect/>
          </a:stretch>
        </p:blipFill>
        <p:spPr>
          <a:xfrm>
            <a:off x="3475626" y="3832554"/>
            <a:ext cx="688162" cy="688162"/>
          </a:xfrm>
          <a:prstGeom prst="rect">
            <a:avLst/>
          </a:prstGeom>
        </p:spPr>
      </p:pic>
      <p:pic>
        <p:nvPicPr>
          <p:cNvPr id="75" name="Picture 74">
            <a:extLst>
              <a:ext uri="{FF2B5EF4-FFF2-40B4-BE49-F238E27FC236}">
                <a16:creationId xmlns:a16="http://schemas.microsoft.com/office/drawing/2014/main" id="{4FAD5CEC-8070-CE5F-139A-1597B76F0A27}"/>
              </a:ext>
            </a:extLst>
          </p:cNvPr>
          <p:cNvPicPr>
            <a:picLocks noChangeAspect="1"/>
          </p:cNvPicPr>
          <p:nvPr/>
        </p:nvPicPr>
        <p:blipFill>
          <a:blip r:embed="rId4">
            <a:duotone>
              <a:schemeClr val="accent3">
                <a:shade val="45000"/>
                <a:satMod val="135000"/>
              </a:schemeClr>
              <a:prstClr val="white"/>
            </a:duotone>
          </a:blip>
          <a:stretch>
            <a:fillRect/>
          </a:stretch>
        </p:blipFill>
        <p:spPr>
          <a:xfrm>
            <a:off x="4288539" y="3832554"/>
            <a:ext cx="688162" cy="688162"/>
          </a:xfrm>
          <a:prstGeom prst="rect">
            <a:avLst/>
          </a:prstGeom>
        </p:spPr>
      </p:pic>
      <p:pic>
        <p:nvPicPr>
          <p:cNvPr id="76" name="Picture 75">
            <a:extLst>
              <a:ext uri="{FF2B5EF4-FFF2-40B4-BE49-F238E27FC236}">
                <a16:creationId xmlns:a16="http://schemas.microsoft.com/office/drawing/2014/main" id="{8EE2665C-2C03-5403-EE3F-77283B1BA614}"/>
              </a:ext>
            </a:extLst>
          </p:cNvPr>
          <p:cNvPicPr>
            <a:picLocks noChangeAspect="1"/>
          </p:cNvPicPr>
          <p:nvPr/>
        </p:nvPicPr>
        <p:blipFill>
          <a:blip r:embed="rId4">
            <a:duotone>
              <a:schemeClr val="accent3">
                <a:shade val="45000"/>
                <a:satMod val="135000"/>
              </a:schemeClr>
              <a:prstClr val="white"/>
            </a:duotone>
          </a:blip>
          <a:stretch>
            <a:fillRect/>
          </a:stretch>
        </p:blipFill>
        <p:spPr>
          <a:xfrm>
            <a:off x="5099316" y="3815107"/>
            <a:ext cx="688162" cy="688162"/>
          </a:xfrm>
          <a:prstGeom prst="rect">
            <a:avLst/>
          </a:prstGeom>
        </p:spPr>
      </p:pic>
      <p:sp>
        <p:nvSpPr>
          <p:cNvPr id="77" name="Rectangle 76">
            <a:extLst>
              <a:ext uri="{FF2B5EF4-FFF2-40B4-BE49-F238E27FC236}">
                <a16:creationId xmlns:a16="http://schemas.microsoft.com/office/drawing/2014/main" id="{CD14DF43-76CA-F022-D453-7DEE0422C8EA}"/>
              </a:ext>
            </a:extLst>
          </p:cNvPr>
          <p:cNvSpPr/>
          <p:nvPr/>
        </p:nvSpPr>
        <p:spPr>
          <a:xfrm rot="18000000">
            <a:off x="3305033" y="1891286"/>
            <a:ext cx="187994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Jump/Fire</a:t>
            </a:r>
          </a:p>
        </p:txBody>
      </p:sp>
      <p:sp>
        <p:nvSpPr>
          <p:cNvPr id="82" name="TextBox 81">
            <a:extLst>
              <a:ext uri="{FF2B5EF4-FFF2-40B4-BE49-F238E27FC236}">
                <a16:creationId xmlns:a16="http://schemas.microsoft.com/office/drawing/2014/main" id="{32CB35AD-2AEB-6CD5-481F-CD7CAEB7284A}"/>
              </a:ext>
            </a:extLst>
          </p:cNvPr>
          <p:cNvSpPr txBox="1"/>
          <p:nvPr/>
        </p:nvSpPr>
        <p:spPr>
          <a:xfrm>
            <a:off x="3449936" y="4502273"/>
            <a:ext cx="2516395" cy="400110"/>
          </a:xfrm>
          <a:prstGeom prst="rect">
            <a:avLst/>
          </a:prstGeom>
          <a:noFill/>
        </p:spPr>
        <p:txBody>
          <a:bodyPr wrap="none" rtlCol="0">
            <a:spAutoFit/>
          </a:bodyPr>
          <a:lstStyle/>
          <a:p>
            <a:r>
              <a:rPr lang="en-US" sz="2000" b="1" dirty="0"/>
              <a:t>Left side controls only</a:t>
            </a:r>
          </a:p>
        </p:txBody>
      </p:sp>
      <p:sp>
        <p:nvSpPr>
          <p:cNvPr id="83" name="Rectangle 82">
            <a:extLst>
              <a:ext uri="{FF2B5EF4-FFF2-40B4-BE49-F238E27FC236}">
                <a16:creationId xmlns:a16="http://schemas.microsoft.com/office/drawing/2014/main" id="{3679F740-EFBD-F8C5-D9B0-B0EAE27C4C65}"/>
              </a:ext>
            </a:extLst>
          </p:cNvPr>
          <p:cNvSpPr/>
          <p:nvPr/>
        </p:nvSpPr>
        <p:spPr>
          <a:xfrm rot="18000000">
            <a:off x="4132063" y="2205585"/>
            <a:ext cx="16025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Shield</a:t>
            </a:r>
          </a:p>
        </p:txBody>
      </p:sp>
      <p:pic>
        <p:nvPicPr>
          <p:cNvPr id="84" name="Picture 83">
            <a:extLst>
              <a:ext uri="{FF2B5EF4-FFF2-40B4-BE49-F238E27FC236}">
                <a16:creationId xmlns:a16="http://schemas.microsoft.com/office/drawing/2014/main" id="{562D225D-7373-5649-24BB-F9EFD555E165}"/>
              </a:ext>
            </a:extLst>
          </p:cNvPr>
          <p:cNvPicPr>
            <a:picLocks noChangeAspect="1"/>
          </p:cNvPicPr>
          <p:nvPr/>
        </p:nvPicPr>
        <p:blipFill>
          <a:blip r:embed="rId5"/>
          <a:stretch>
            <a:fillRect/>
          </a:stretch>
        </p:blipFill>
        <p:spPr>
          <a:xfrm>
            <a:off x="6417696" y="2254223"/>
            <a:ext cx="1801394" cy="1308768"/>
          </a:xfrm>
          <a:prstGeom prst="rect">
            <a:avLst/>
          </a:prstGeom>
        </p:spPr>
      </p:pic>
      <p:grpSp>
        <p:nvGrpSpPr>
          <p:cNvPr id="2" name="Group 1">
            <a:extLst>
              <a:ext uri="{FF2B5EF4-FFF2-40B4-BE49-F238E27FC236}">
                <a16:creationId xmlns:a16="http://schemas.microsoft.com/office/drawing/2014/main" id="{D6761E06-8EE1-F82C-1ECE-4BC5723F4FCB}"/>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FFE3BA32-04CD-2BAD-4182-F8DB5FABF06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ACA0A050-2064-C25B-14A9-D405E28F5D5A}"/>
                </a:ext>
              </a:extLst>
            </p:cNvPr>
            <p:cNvGrpSpPr/>
            <p:nvPr/>
          </p:nvGrpSpPr>
          <p:grpSpPr>
            <a:xfrm>
              <a:off x="-2541291" y="6352101"/>
              <a:ext cx="839133" cy="685800"/>
              <a:chOff x="7462592" y="4655465"/>
              <a:chExt cx="839133" cy="685800"/>
            </a:xfrm>
          </p:grpSpPr>
          <p:pic>
            <p:nvPicPr>
              <p:cNvPr id="6" name="Graphic 5" descr="User with solid fill">
                <a:extLst>
                  <a:ext uri="{FF2B5EF4-FFF2-40B4-BE49-F238E27FC236}">
                    <a16:creationId xmlns:a16="http://schemas.microsoft.com/office/drawing/2014/main" id="{8A38D2CD-6B41-ADB8-C11B-4775DAC56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7" name="Graphic 6" descr="User with solid fill">
                <a:extLst>
                  <a:ext uri="{FF2B5EF4-FFF2-40B4-BE49-F238E27FC236}">
                    <a16:creationId xmlns:a16="http://schemas.microsoft.com/office/drawing/2014/main" id="{833FEB88-333C-8061-EB16-F327F7B7792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8" name="TextBox 7">
                <a:extLst>
                  <a:ext uri="{FF2B5EF4-FFF2-40B4-BE49-F238E27FC236}">
                    <a16:creationId xmlns:a16="http://schemas.microsoft.com/office/drawing/2014/main" id="{841D1552-FBB3-1CC0-0A2B-7302A17E9DF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9" name="Picture 8">
            <a:extLst>
              <a:ext uri="{FF2B5EF4-FFF2-40B4-BE49-F238E27FC236}">
                <a16:creationId xmlns:a16="http://schemas.microsoft.com/office/drawing/2014/main" id="{FF055EDC-F188-FBAE-9DFE-9EBA4ED911FE}"/>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386114" y="2898653"/>
            <a:ext cx="1122309" cy="1910215"/>
          </a:xfrm>
          <a:prstGeom prst="rect">
            <a:avLst/>
          </a:prstGeom>
        </p:spPr>
      </p:pic>
    </p:spTree>
    <p:extLst>
      <p:ext uri="{BB962C8B-B14F-4D97-AF65-F5344CB8AC3E}">
        <p14:creationId xmlns:p14="http://schemas.microsoft.com/office/powerpoint/2010/main" val="35372073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game&#10;&#10;Description automatically generated with medium confidence">
            <a:extLst>
              <a:ext uri="{FF2B5EF4-FFF2-40B4-BE49-F238E27FC236}">
                <a16:creationId xmlns:a16="http://schemas.microsoft.com/office/drawing/2014/main" id="{04E83286-41DA-A2BB-F605-469451998F7A}"/>
              </a:ext>
            </a:extLst>
          </p:cNvPr>
          <p:cNvPicPr>
            <a:picLocks noChangeAspect="1"/>
          </p:cNvPicPr>
          <p:nvPr/>
        </p:nvPicPr>
        <p:blipFill rotWithShape="1">
          <a:blip r:embed="rId2">
            <a:extLst>
              <a:ext uri="{28A0092B-C50C-407E-A947-70E740481C1C}">
                <a14:useLocalDpi xmlns:a14="http://schemas.microsoft.com/office/drawing/2010/main" val="0"/>
              </a:ext>
            </a:extLst>
          </a:blip>
          <a:srcRect l="69" t="32835" r="-69" b="9337"/>
          <a:stretch/>
        </p:blipFill>
        <p:spPr>
          <a:xfrm>
            <a:off x="0" y="-1"/>
            <a:ext cx="9144000" cy="6798581"/>
          </a:xfrm>
          <a:prstGeom prst="rect">
            <a:avLst/>
          </a:prstGeom>
        </p:spPr>
      </p:pic>
      <p:pic>
        <p:nvPicPr>
          <p:cNvPr id="67" name="Picture 66">
            <a:extLst>
              <a:ext uri="{FF2B5EF4-FFF2-40B4-BE49-F238E27FC236}">
                <a16:creationId xmlns:a16="http://schemas.microsoft.com/office/drawing/2014/main" id="{1BF591EB-8606-343C-FAF2-45FD3F58197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Make </a:t>
            </a:r>
            <a:r>
              <a:rPr lang="en-US" sz="3600" u="none" strike="noStrike" dirty="0" err="1">
                <a:effectLst/>
              </a:rPr>
              <a:t>Trax</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5F2A723-7CBC-26D2-A59A-43F12545D731}"/>
              </a:ext>
            </a:extLst>
          </p:cNvPr>
          <p:cNvGraphicFramePr>
            <a:graphicFrameLocks noGrp="1"/>
          </p:cNvGraphicFramePr>
          <p:nvPr>
            <p:extLst>
              <p:ext uri="{D42A27DB-BD31-4B8C-83A1-F6EECF244321}">
                <p14:modId xmlns:p14="http://schemas.microsoft.com/office/powerpoint/2010/main" val="1322836978"/>
              </p:ext>
            </p:extLst>
          </p:nvPr>
        </p:nvGraphicFramePr>
        <p:xfrm>
          <a:off x="-4231758" y="1772423"/>
          <a:ext cx="3965057" cy="735040"/>
        </p:xfrm>
        <a:graphic>
          <a:graphicData uri="http://schemas.openxmlformats.org/drawingml/2006/table">
            <a:tbl>
              <a:tblPr>
                <a:tableStyleId>{5C22544A-7EE6-4342-B048-85BDC9FD1C3A}</a:tableStyleId>
              </a:tblPr>
              <a:tblGrid>
                <a:gridCol w="2339163">
                  <a:extLst>
                    <a:ext uri="{9D8B030D-6E8A-4147-A177-3AD203B41FA5}">
                      <a16:colId xmlns:a16="http://schemas.microsoft.com/office/drawing/2014/main" val="2826921883"/>
                    </a:ext>
                  </a:extLst>
                </a:gridCol>
                <a:gridCol w="1625894">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56624">
                <a:tc>
                  <a:txBody>
                    <a:bodyPr/>
                    <a:lstStyle/>
                    <a:p>
                      <a:pPr algn="l" fontAlgn="b"/>
                      <a:r>
                        <a:rPr lang="en-US" sz="2400" u="none" strike="noStrike">
                          <a:effectLst/>
                        </a:rPr>
                        <a:t>Make Trax</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maketrxb</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991182827"/>
                  </a:ext>
                </a:extLst>
              </a:tr>
            </a:tbl>
          </a:graphicData>
        </a:graphic>
      </p:graphicFrame>
      <p:grpSp>
        <p:nvGrpSpPr>
          <p:cNvPr id="68" name="Group 67">
            <a:extLst>
              <a:ext uri="{FF2B5EF4-FFF2-40B4-BE49-F238E27FC236}">
                <a16:creationId xmlns:a16="http://schemas.microsoft.com/office/drawing/2014/main" id="{078CF549-352A-75D2-ED1A-B17FDFAB9C4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4F3F9AA4-292B-C419-BE78-3F139C2F3E3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FA18D41B-5C2A-DB86-D01E-BC8850D5725D}"/>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6A3177D3-ED9E-CAC7-D4B4-18C34FB09B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60A08CB0-7B72-3C13-3747-10D6A717E5B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7448D697-9A33-013D-608A-B97BF61EC57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9779EAAE-AA6C-6385-0867-CA9EDD11C979}"/>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D78B131C-E4A5-D777-B2AE-3D9666CE6C17}"/>
              </a:ext>
            </a:extLst>
          </p:cNvPr>
          <p:cNvPicPr>
            <a:picLocks noChangeAspect="1"/>
          </p:cNvPicPr>
          <p:nvPr/>
        </p:nvPicPr>
        <p:blipFill>
          <a:blip r:embed="rId8">
            <a:duotone>
              <a:schemeClr val="accent3">
                <a:shade val="45000"/>
                <a:satMod val="135000"/>
              </a:schemeClr>
              <a:prstClr val="white"/>
            </a:duotone>
          </a:blip>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444A5FD7-301C-247B-5600-ED6B90D698F9}"/>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818FEB6A-3E88-2D2E-09DD-0724038FC33E}"/>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8197843D-3F1E-2007-86CE-E67DD5326F52}"/>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91504D42-7BFC-6D37-FCC1-E3DE2082AA89}"/>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79562B5B-1FBD-08D6-1464-B62629328D16}"/>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64F7DCD9-ADC6-C682-EA8D-A6D4D764EE5C}"/>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AFED340B-24C9-16D0-C590-D7C7C5587F07}"/>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Arrow: Up 2">
            <a:extLst>
              <a:ext uri="{FF2B5EF4-FFF2-40B4-BE49-F238E27FC236}">
                <a16:creationId xmlns:a16="http://schemas.microsoft.com/office/drawing/2014/main" id="{4B480F1F-8772-5F1B-8CB9-E2FBAEA7C2F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1BE5D8F8-A830-3F0D-1CE0-CACF66EE682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115685F6-7566-A06A-67A6-3DB2B805132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5A500D37-6D16-924B-CB07-97660A738A5B}"/>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79C12048-4B52-4E04-DF6A-FE5FAD397EFF}"/>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7557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video game with cars and mountains&#10;&#10;AI-generated content may be incorrect.">
            <a:extLst>
              <a:ext uri="{FF2B5EF4-FFF2-40B4-BE49-F238E27FC236}">
                <a16:creationId xmlns:a16="http://schemas.microsoft.com/office/drawing/2014/main" id="{7F8DD718-D69E-FA88-A150-AD47A986F9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5" y="-26200"/>
            <a:ext cx="9169796" cy="6884199"/>
          </a:xfrm>
          <a:prstGeom prst="rect">
            <a:avLst/>
          </a:prstGeom>
        </p:spPr>
      </p:pic>
      <p:pic>
        <p:nvPicPr>
          <p:cNvPr id="3" name="Picture 2">
            <a:extLst>
              <a:ext uri="{FF2B5EF4-FFF2-40B4-BE49-F238E27FC236}">
                <a16:creationId xmlns:a16="http://schemas.microsoft.com/office/drawing/2014/main" id="{21741DE4-C15E-D0A0-DD06-A603CBE263F0}"/>
              </a:ext>
            </a:extLst>
          </p:cNvPr>
          <p:cNvPicPr>
            <a:picLocks noChangeAspect="1"/>
          </p:cNvPicPr>
          <p:nvPr/>
        </p:nvPicPr>
        <p:blipFill>
          <a:blip r:embed="rId3"/>
          <a:stretch>
            <a:fillRect/>
          </a:stretch>
        </p:blipFill>
        <p:spPr>
          <a:xfrm>
            <a:off x="1145905" y="450183"/>
            <a:ext cx="7188377"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2395025" y="597829"/>
            <a:ext cx="2014025" cy="1325563"/>
          </a:xfrm>
        </p:spPr>
        <p:txBody>
          <a:bodyPr vert="horz" lIns="91440" tIns="45720" rIns="91440" bIns="45720" rtlCol="0" anchor="ctr">
            <a:normAutofit/>
          </a:bodyPr>
          <a:lstStyle/>
          <a:p>
            <a:r>
              <a:rPr lang="en-US" sz="3600" dirty="0" err="1">
                <a:solidFill>
                  <a:srgbClr val="000000"/>
                </a:solidFill>
                <a:latin typeface="Calibri" panose="020F0502020204030204" pitchFamily="34" charset="0"/>
              </a:rPr>
              <a:t>BadLands</a:t>
            </a:r>
            <a:r>
              <a:rPr lang="en-US" sz="3600" dirty="0">
                <a:solidFill>
                  <a:srgbClr val="000000"/>
                </a:solidFill>
                <a:latin typeface="Calibri" panose="020F0502020204030204" pitchFamily="34" charset="0"/>
              </a:rPr>
              <a:t> (Atari) </a:t>
            </a:r>
          </a:p>
        </p:txBody>
      </p:sp>
      <p:sp>
        <p:nvSpPr>
          <p:cNvPr id="7" name="Arrow: Up 6">
            <a:extLst>
              <a:ext uri="{FF2B5EF4-FFF2-40B4-BE49-F238E27FC236}">
                <a16:creationId xmlns:a16="http://schemas.microsoft.com/office/drawing/2014/main" id="{917FDAE3-E02C-41E6-21FE-39FF203485EC}"/>
              </a:ext>
            </a:extLst>
          </p:cNvPr>
          <p:cNvSpPr/>
          <p:nvPr/>
        </p:nvSpPr>
        <p:spPr>
          <a:xfrm rot="16200000">
            <a:off x="2346146" y="26892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E32B5CA1-12B0-1172-F8E1-8EC5B3B1D349}"/>
              </a:ext>
            </a:extLst>
          </p:cNvPr>
          <p:cNvSpPr/>
          <p:nvPr/>
        </p:nvSpPr>
        <p:spPr>
          <a:xfrm rot="5400000" flipH="1">
            <a:off x="3796162" y="26892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4773D94E-2251-BC91-E344-4A600A05E6F0}"/>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13982" y="2384200"/>
            <a:ext cx="1122309" cy="1910215"/>
          </a:xfrm>
          <a:prstGeom prst="rect">
            <a:avLst/>
          </a:prstGeom>
        </p:spPr>
      </p:pic>
      <p:pic>
        <p:nvPicPr>
          <p:cNvPr id="10" name="Picture 9">
            <a:extLst>
              <a:ext uri="{FF2B5EF4-FFF2-40B4-BE49-F238E27FC236}">
                <a16:creationId xmlns:a16="http://schemas.microsoft.com/office/drawing/2014/main" id="{9A2ADF9F-B502-881E-9294-3E126E94ED5C}"/>
              </a:ext>
            </a:extLst>
          </p:cNvPr>
          <p:cNvPicPr>
            <a:picLocks noChangeAspect="1"/>
          </p:cNvPicPr>
          <p:nvPr/>
        </p:nvPicPr>
        <p:blipFill>
          <a:blip r:embed="rId6">
            <a:duotone>
              <a:schemeClr val="accent3">
                <a:shade val="45000"/>
                <a:satMod val="135000"/>
              </a:schemeClr>
              <a:prstClr val="white"/>
            </a:duotone>
          </a:blip>
          <a:stretch>
            <a:fillRect/>
          </a:stretch>
        </p:blipFill>
        <p:spPr>
          <a:xfrm>
            <a:off x="4378906" y="3225835"/>
            <a:ext cx="688162" cy="688162"/>
          </a:xfrm>
          <a:prstGeom prst="rect">
            <a:avLst/>
          </a:prstGeom>
        </p:spPr>
      </p:pic>
      <p:pic>
        <p:nvPicPr>
          <p:cNvPr id="11" name="Picture 10">
            <a:extLst>
              <a:ext uri="{FF2B5EF4-FFF2-40B4-BE49-F238E27FC236}">
                <a16:creationId xmlns:a16="http://schemas.microsoft.com/office/drawing/2014/main" id="{14B9AB25-5AE1-FC40-288F-D3BA5238274C}"/>
              </a:ext>
            </a:extLst>
          </p:cNvPr>
          <p:cNvPicPr>
            <a:picLocks noChangeAspect="1"/>
          </p:cNvPicPr>
          <p:nvPr/>
        </p:nvPicPr>
        <p:blipFill>
          <a:blip r:embed="rId6">
            <a:duotone>
              <a:schemeClr val="accent3">
                <a:shade val="45000"/>
                <a:satMod val="135000"/>
              </a:schemeClr>
              <a:prstClr val="white"/>
            </a:duotone>
          </a:blip>
          <a:stretch>
            <a:fillRect/>
          </a:stretch>
        </p:blipFill>
        <p:spPr>
          <a:xfrm>
            <a:off x="6740847" y="2682695"/>
            <a:ext cx="688162" cy="688162"/>
          </a:xfrm>
          <a:prstGeom prst="rect">
            <a:avLst/>
          </a:prstGeom>
        </p:spPr>
      </p:pic>
      <p:pic>
        <p:nvPicPr>
          <p:cNvPr id="12" name="Picture 11">
            <a:extLst>
              <a:ext uri="{FF2B5EF4-FFF2-40B4-BE49-F238E27FC236}">
                <a16:creationId xmlns:a16="http://schemas.microsoft.com/office/drawing/2014/main" id="{F95BDE4D-5279-B4EC-4943-A20AD5F23CE3}"/>
              </a:ext>
            </a:extLst>
          </p:cNvPr>
          <p:cNvPicPr>
            <a:picLocks noChangeAspect="1"/>
          </p:cNvPicPr>
          <p:nvPr/>
        </p:nvPicPr>
        <p:blipFill>
          <a:blip r:embed="rId6">
            <a:duotone>
              <a:schemeClr val="accent3">
                <a:shade val="45000"/>
                <a:satMod val="135000"/>
              </a:schemeClr>
              <a:prstClr val="white"/>
            </a:duotone>
          </a:blip>
          <a:stretch>
            <a:fillRect/>
          </a:stretch>
        </p:blipFill>
        <p:spPr>
          <a:xfrm>
            <a:off x="4377819" y="4004509"/>
            <a:ext cx="688162" cy="688162"/>
          </a:xfrm>
          <a:prstGeom prst="rect">
            <a:avLst/>
          </a:prstGeom>
        </p:spPr>
      </p:pic>
      <p:pic>
        <p:nvPicPr>
          <p:cNvPr id="13" name="Picture 12">
            <a:extLst>
              <a:ext uri="{FF2B5EF4-FFF2-40B4-BE49-F238E27FC236}">
                <a16:creationId xmlns:a16="http://schemas.microsoft.com/office/drawing/2014/main" id="{2A69EBB3-78CD-0A3F-313C-4584243273EF}"/>
              </a:ext>
            </a:extLst>
          </p:cNvPr>
          <p:cNvPicPr>
            <a:picLocks noChangeAspect="1"/>
          </p:cNvPicPr>
          <p:nvPr/>
        </p:nvPicPr>
        <p:blipFill>
          <a:blip r:embed="rId6">
            <a:duotone>
              <a:schemeClr val="accent3">
                <a:shade val="45000"/>
                <a:satMod val="135000"/>
              </a:schemeClr>
              <a:prstClr val="white"/>
            </a:duotone>
          </a:blip>
          <a:stretch>
            <a:fillRect/>
          </a:stretch>
        </p:blipFill>
        <p:spPr>
          <a:xfrm>
            <a:off x="5116071" y="3478816"/>
            <a:ext cx="688162" cy="688162"/>
          </a:xfrm>
          <a:prstGeom prst="rect">
            <a:avLst/>
          </a:prstGeom>
        </p:spPr>
      </p:pic>
      <p:pic>
        <p:nvPicPr>
          <p:cNvPr id="14" name="Picture 13">
            <a:extLst>
              <a:ext uri="{FF2B5EF4-FFF2-40B4-BE49-F238E27FC236}">
                <a16:creationId xmlns:a16="http://schemas.microsoft.com/office/drawing/2014/main" id="{0EB0440C-C5F1-BAFE-0CE9-EF40EAE4A405}"/>
              </a:ext>
            </a:extLst>
          </p:cNvPr>
          <p:cNvPicPr>
            <a:picLocks noChangeAspect="1"/>
          </p:cNvPicPr>
          <p:nvPr/>
        </p:nvPicPr>
        <p:blipFill>
          <a:blip r:embed="rId6">
            <a:duotone>
              <a:schemeClr val="accent3">
                <a:shade val="45000"/>
                <a:satMod val="135000"/>
              </a:schemeClr>
              <a:prstClr val="white"/>
            </a:duotone>
          </a:blip>
          <a:stretch>
            <a:fillRect/>
          </a:stretch>
        </p:blipFill>
        <p:spPr>
          <a:xfrm>
            <a:off x="5928984" y="3478816"/>
            <a:ext cx="688162" cy="688162"/>
          </a:xfrm>
          <a:prstGeom prst="rect">
            <a:avLst/>
          </a:prstGeom>
        </p:spPr>
      </p:pic>
      <p:pic>
        <p:nvPicPr>
          <p:cNvPr id="15" name="Picture 14">
            <a:extLst>
              <a:ext uri="{FF2B5EF4-FFF2-40B4-BE49-F238E27FC236}">
                <a16:creationId xmlns:a16="http://schemas.microsoft.com/office/drawing/2014/main" id="{D2AEFB49-D7D9-24A2-1BFF-53F31F877DAE}"/>
              </a:ext>
            </a:extLst>
          </p:cNvPr>
          <p:cNvPicPr>
            <a:picLocks noChangeAspect="1"/>
          </p:cNvPicPr>
          <p:nvPr/>
        </p:nvPicPr>
        <p:blipFill>
          <a:blip r:embed="rId6">
            <a:duotone>
              <a:schemeClr val="accent3">
                <a:shade val="45000"/>
                <a:satMod val="135000"/>
              </a:schemeClr>
              <a:prstClr val="white"/>
            </a:duotone>
          </a:blip>
          <a:stretch>
            <a:fillRect/>
          </a:stretch>
        </p:blipFill>
        <p:spPr>
          <a:xfrm>
            <a:off x="6739761" y="3461369"/>
            <a:ext cx="688162" cy="688162"/>
          </a:xfrm>
          <a:prstGeom prst="rect">
            <a:avLst/>
          </a:prstGeom>
        </p:spPr>
      </p:pic>
      <p:pic>
        <p:nvPicPr>
          <p:cNvPr id="16" name="Picture 15">
            <a:extLst>
              <a:ext uri="{FF2B5EF4-FFF2-40B4-BE49-F238E27FC236}">
                <a16:creationId xmlns:a16="http://schemas.microsoft.com/office/drawing/2014/main" id="{8648E3A2-25AC-AFC2-BB3A-69E48B774ED1}"/>
              </a:ext>
            </a:extLst>
          </p:cNvPr>
          <p:cNvPicPr>
            <a:picLocks noChangeAspect="1"/>
          </p:cNvPicPr>
          <p:nvPr/>
        </p:nvPicPr>
        <p:blipFill>
          <a:blip r:embed="rId6"/>
          <a:stretch>
            <a:fillRect/>
          </a:stretch>
        </p:blipFill>
        <p:spPr>
          <a:xfrm>
            <a:off x="5117158" y="2700142"/>
            <a:ext cx="688162" cy="688162"/>
          </a:xfrm>
          <a:prstGeom prst="rect">
            <a:avLst/>
          </a:prstGeom>
        </p:spPr>
      </p:pic>
      <p:pic>
        <p:nvPicPr>
          <p:cNvPr id="17" name="Picture 16">
            <a:extLst>
              <a:ext uri="{FF2B5EF4-FFF2-40B4-BE49-F238E27FC236}">
                <a16:creationId xmlns:a16="http://schemas.microsoft.com/office/drawing/2014/main" id="{C861D333-3B97-3EFB-0357-09359FD1790A}"/>
              </a:ext>
            </a:extLst>
          </p:cNvPr>
          <p:cNvPicPr>
            <a:picLocks noChangeAspect="1"/>
          </p:cNvPicPr>
          <p:nvPr/>
        </p:nvPicPr>
        <p:blipFill>
          <a:blip r:embed="rId6"/>
          <a:stretch>
            <a:fillRect/>
          </a:stretch>
        </p:blipFill>
        <p:spPr>
          <a:xfrm>
            <a:off x="5930070" y="2700142"/>
            <a:ext cx="688162" cy="688162"/>
          </a:xfrm>
          <a:prstGeom prst="rect">
            <a:avLst/>
          </a:prstGeom>
        </p:spPr>
      </p:pic>
      <p:sp>
        <p:nvSpPr>
          <p:cNvPr id="18" name="Rectangle 17">
            <a:extLst>
              <a:ext uri="{FF2B5EF4-FFF2-40B4-BE49-F238E27FC236}">
                <a16:creationId xmlns:a16="http://schemas.microsoft.com/office/drawing/2014/main" id="{33423BCA-E671-7577-B2CB-91F67DDEA09C}"/>
              </a:ext>
            </a:extLst>
          </p:cNvPr>
          <p:cNvSpPr/>
          <p:nvPr/>
        </p:nvSpPr>
        <p:spPr>
          <a:xfrm rot="18111842">
            <a:off x="4862641" y="1537905"/>
            <a:ext cx="20101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Accelerate</a:t>
            </a:r>
          </a:p>
        </p:txBody>
      </p:sp>
      <p:sp>
        <p:nvSpPr>
          <p:cNvPr id="19" name="Rectangle 18">
            <a:extLst>
              <a:ext uri="{FF2B5EF4-FFF2-40B4-BE49-F238E27FC236}">
                <a16:creationId xmlns:a16="http://schemas.microsoft.com/office/drawing/2014/main" id="{B2184EA2-5C13-9EF8-838E-44C0E82CE9EF}"/>
              </a:ext>
            </a:extLst>
          </p:cNvPr>
          <p:cNvSpPr/>
          <p:nvPr/>
        </p:nvSpPr>
        <p:spPr>
          <a:xfrm rot="17832851">
            <a:off x="5766342" y="2036225"/>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1" name="Rectangle 20">
            <a:extLst>
              <a:ext uri="{FF2B5EF4-FFF2-40B4-BE49-F238E27FC236}">
                <a16:creationId xmlns:a16="http://schemas.microsoft.com/office/drawing/2014/main" id="{8676E065-F8BC-43EB-D198-17EBFAA510B3}"/>
              </a:ext>
            </a:extLst>
          </p:cNvPr>
          <p:cNvSpPr/>
          <p:nvPr/>
        </p:nvSpPr>
        <p:spPr>
          <a:xfrm>
            <a:off x="1561615" y="2130291"/>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22" name="Rectangle 21">
            <a:extLst>
              <a:ext uri="{FF2B5EF4-FFF2-40B4-BE49-F238E27FC236}">
                <a16:creationId xmlns:a16="http://schemas.microsoft.com/office/drawing/2014/main" id="{429194DF-0EF4-3367-5C46-5EB9D9217C4D}"/>
              </a:ext>
            </a:extLst>
          </p:cNvPr>
          <p:cNvSpPr/>
          <p:nvPr/>
        </p:nvSpPr>
        <p:spPr>
          <a:xfrm>
            <a:off x="3456094" y="2168040"/>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aphicFrame>
        <p:nvGraphicFramePr>
          <p:cNvPr id="28" name="Table 27">
            <a:extLst>
              <a:ext uri="{FF2B5EF4-FFF2-40B4-BE49-F238E27FC236}">
                <a16:creationId xmlns:a16="http://schemas.microsoft.com/office/drawing/2014/main" id="{15266761-662E-99D4-8441-1E0C8F124083}"/>
              </a:ext>
            </a:extLst>
          </p:cNvPr>
          <p:cNvGraphicFramePr>
            <a:graphicFrameLocks noGrp="1"/>
          </p:cNvGraphicFramePr>
          <p:nvPr>
            <p:extLst>
              <p:ext uri="{D42A27DB-BD31-4B8C-83A1-F6EECF244321}">
                <p14:modId xmlns:p14="http://schemas.microsoft.com/office/powerpoint/2010/main" val="3317728324"/>
              </p:ext>
            </p:extLst>
          </p:nvPr>
        </p:nvGraphicFramePr>
        <p:xfrm>
          <a:off x="-3285163" y="1677393"/>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err="1">
                          <a:solidFill>
                            <a:srgbClr val="000000"/>
                          </a:solidFill>
                          <a:latin typeface="Calibri" panose="020F0502020204030204" pitchFamily="34" charset="0"/>
                        </a:rPr>
                        <a:t>BadLands</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dirty="0"/>
                        <a:t>badlands</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20456882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9A0B3BFC-E61B-0AD4-0FCE-CFCAA0B5D034}"/>
              </a:ext>
            </a:extLst>
          </p:cNvPr>
          <p:cNvPicPr>
            <a:picLocks noChangeAspect="1"/>
          </p:cNvPicPr>
          <p:nvPr/>
        </p:nvPicPr>
        <p:blipFill rotWithShape="1">
          <a:blip r:embed="rId2">
            <a:extLst>
              <a:ext uri="{28A0092B-C50C-407E-A947-70E740481C1C}">
                <a14:useLocalDpi xmlns:a14="http://schemas.microsoft.com/office/drawing/2010/main" val="0"/>
              </a:ext>
            </a:extLst>
          </a:blip>
          <a:srcRect t="9175" b="32997"/>
          <a:stretch/>
        </p:blipFill>
        <p:spPr>
          <a:xfrm>
            <a:off x="0" y="-1"/>
            <a:ext cx="9144000" cy="6798581"/>
          </a:xfrm>
          <a:prstGeom prst="rect">
            <a:avLst/>
          </a:prstGeom>
        </p:spPr>
      </p:pic>
      <p:pic>
        <p:nvPicPr>
          <p:cNvPr id="67" name="Picture 66">
            <a:extLst>
              <a:ext uri="{FF2B5EF4-FFF2-40B4-BE49-F238E27FC236}">
                <a16:creationId xmlns:a16="http://schemas.microsoft.com/office/drawing/2014/main" id="{9ACC3DF4-28AF-0969-5787-F7EC1A17600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Mappy</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EDD59DE-BB8F-4A52-B984-39FFE177D166}"/>
              </a:ext>
            </a:extLst>
          </p:cNvPr>
          <p:cNvGraphicFramePr>
            <a:graphicFrameLocks noGrp="1"/>
          </p:cNvGraphicFramePr>
          <p:nvPr>
            <p:extLst>
              <p:ext uri="{D42A27DB-BD31-4B8C-83A1-F6EECF244321}">
                <p14:modId xmlns:p14="http://schemas.microsoft.com/office/powerpoint/2010/main" val="2297221889"/>
              </p:ext>
            </p:extLst>
          </p:nvPr>
        </p:nvGraphicFramePr>
        <p:xfrm>
          <a:off x="-4178594" y="2088365"/>
          <a:ext cx="3559542" cy="735040"/>
        </p:xfrm>
        <a:graphic>
          <a:graphicData uri="http://schemas.openxmlformats.org/drawingml/2006/table">
            <a:tbl>
              <a:tblPr>
                <a:tableStyleId>{5C22544A-7EE6-4342-B048-85BDC9FD1C3A}</a:tableStyleId>
              </a:tblPr>
              <a:tblGrid>
                <a:gridCol w="1967022">
                  <a:extLst>
                    <a:ext uri="{9D8B030D-6E8A-4147-A177-3AD203B41FA5}">
                      <a16:colId xmlns:a16="http://schemas.microsoft.com/office/drawing/2014/main" val="2826921883"/>
                    </a:ext>
                  </a:extLst>
                </a:gridCol>
                <a:gridCol w="1592520">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87597">
                <a:tc>
                  <a:txBody>
                    <a:bodyPr/>
                    <a:lstStyle/>
                    <a:p>
                      <a:pPr algn="l" fontAlgn="b"/>
                      <a:r>
                        <a:rPr lang="en-US" sz="2400" u="none" strike="noStrike">
                          <a:effectLst/>
                        </a:rPr>
                        <a:t>Mappy</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mappy</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3665301696"/>
                  </a:ext>
                </a:extLst>
              </a:tr>
            </a:tbl>
          </a:graphicData>
        </a:graphic>
      </p:graphicFrame>
      <p:grpSp>
        <p:nvGrpSpPr>
          <p:cNvPr id="68" name="Group 67">
            <a:extLst>
              <a:ext uri="{FF2B5EF4-FFF2-40B4-BE49-F238E27FC236}">
                <a16:creationId xmlns:a16="http://schemas.microsoft.com/office/drawing/2014/main" id="{06BA98E2-AE7E-D24A-AD7F-37513F006F3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42D40E14-4E8F-99E5-2CBF-EA4BBD5FE38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0C0AA75-139F-0A51-D382-C7C396EAB4AC}"/>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850A45F3-7E21-8E3E-5E2C-80C331E253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77F3C17-06D0-2B0E-4D79-9A95D7EB369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65C6911-B9CA-5C5F-D5A0-3206B8720CD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27C8F87B-9EBE-5DBB-F710-1C4E09BEBB56}"/>
              </a:ext>
            </a:extLst>
          </p:cNvPr>
          <p:cNvPicPr>
            <a:picLocks noChangeAspect="1"/>
          </p:cNvPicPr>
          <p:nvPr/>
        </p:nvPicPr>
        <p:blipFill>
          <a:blip r:embed="rId8">
            <a:duotone>
              <a:schemeClr val="accent3">
                <a:shade val="45000"/>
                <a:satMod val="135000"/>
              </a:schemeClr>
              <a:prstClr val="white"/>
            </a:duotone>
          </a:blip>
          <a:stretch>
            <a:fillRect/>
          </a:stretch>
        </p:blipFill>
        <p:spPr>
          <a:xfrm>
            <a:off x="6416730" y="3659398"/>
            <a:ext cx="688162" cy="688162"/>
          </a:xfrm>
          <a:prstGeom prst="rect">
            <a:avLst/>
          </a:prstGeom>
        </p:spPr>
      </p:pic>
      <p:pic>
        <p:nvPicPr>
          <p:cNvPr id="75" name="Picture 74">
            <a:extLst>
              <a:ext uri="{FF2B5EF4-FFF2-40B4-BE49-F238E27FC236}">
                <a16:creationId xmlns:a16="http://schemas.microsoft.com/office/drawing/2014/main" id="{F288C95B-C492-CBCE-621B-170207FC8DCD}"/>
              </a:ext>
            </a:extLst>
          </p:cNvPr>
          <p:cNvPicPr>
            <a:picLocks noChangeAspect="1"/>
          </p:cNvPicPr>
          <p:nvPr/>
        </p:nvPicPr>
        <p:blipFill>
          <a:blip r:embed="rId8"/>
          <a:stretch>
            <a:fillRect/>
          </a:stretch>
        </p:blipFill>
        <p:spPr>
          <a:xfrm>
            <a:off x="4793041" y="3676845"/>
            <a:ext cx="688162" cy="688162"/>
          </a:xfrm>
          <a:prstGeom prst="rect">
            <a:avLst/>
          </a:prstGeom>
        </p:spPr>
      </p:pic>
      <p:pic>
        <p:nvPicPr>
          <p:cNvPr id="76" name="Picture 75">
            <a:extLst>
              <a:ext uri="{FF2B5EF4-FFF2-40B4-BE49-F238E27FC236}">
                <a16:creationId xmlns:a16="http://schemas.microsoft.com/office/drawing/2014/main" id="{59B75B6E-2C4E-BD0A-57DB-06F708756C1C}"/>
              </a:ext>
            </a:extLst>
          </p:cNvPr>
          <p:cNvPicPr>
            <a:picLocks noChangeAspect="1"/>
          </p:cNvPicPr>
          <p:nvPr/>
        </p:nvPicPr>
        <p:blipFill>
          <a:blip r:embed="rId8">
            <a:duotone>
              <a:schemeClr val="accent3">
                <a:shade val="45000"/>
                <a:satMod val="135000"/>
              </a:schemeClr>
              <a:prstClr val="white"/>
            </a:duotone>
          </a:blip>
          <a:stretch>
            <a:fillRect/>
          </a:stretch>
        </p:blipFill>
        <p:spPr>
          <a:xfrm>
            <a:off x="5605953" y="3676845"/>
            <a:ext cx="688162" cy="688162"/>
          </a:xfrm>
          <a:prstGeom prst="rect">
            <a:avLst/>
          </a:prstGeom>
        </p:spPr>
      </p:pic>
      <p:pic>
        <p:nvPicPr>
          <p:cNvPr id="82" name="Picture 81">
            <a:extLst>
              <a:ext uri="{FF2B5EF4-FFF2-40B4-BE49-F238E27FC236}">
                <a16:creationId xmlns:a16="http://schemas.microsoft.com/office/drawing/2014/main" id="{8DE8B533-27C7-FC55-5D0C-BE4CEA9D7D85}"/>
              </a:ext>
            </a:extLst>
          </p:cNvPr>
          <p:cNvPicPr>
            <a:picLocks noChangeAspect="1"/>
          </p:cNvPicPr>
          <p:nvPr/>
        </p:nvPicPr>
        <p:blipFill>
          <a:blip r:embed="rId8">
            <a:duotone>
              <a:schemeClr val="accent3">
                <a:shade val="45000"/>
                <a:satMod val="135000"/>
              </a:schemeClr>
              <a:prstClr val="white"/>
            </a:duotone>
          </a:blip>
          <a:stretch>
            <a:fillRect/>
          </a:stretch>
        </p:blipFill>
        <p:spPr>
          <a:xfrm>
            <a:off x="4054789" y="4202538"/>
            <a:ext cx="688162" cy="688162"/>
          </a:xfrm>
          <a:prstGeom prst="rect">
            <a:avLst/>
          </a:prstGeom>
        </p:spPr>
      </p:pic>
      <p:pic>
        <p:nvPicPr>
          <p:cNvPr id="83" name="Picture 82">
            <a:extLst>
              <a:ext uri="{FF2B5EF4-FFF2-40B4-BE49-F238E27FC236}">
                <a16:creationId xmlns:a16="http://schemas.microsoft.com/office/drawing/2014/main" id="{F8EC5323-1F89-4938-9F08-9AFB9844A134}"/>
              </a:ext>
            </a:extLst>
          </p:cNvPr>
          <p:cNvPicPr>
            <a:picLocks noChangeAspect="1"/>
          </p:cNvPicPr>
          <p:nvPr/>
        </p:nvPicPr>
        <p:blipFill>
          <a:blip r:embed="rId8">
            <a:duotone>
              <a:schemeClr val="accent3">
                <a:shade val="45000"/>
                <a:satMod val="135000"/>
              </a:schemeClr>
              <a:prstClr val="white"/>
            </a:duotone>
          </a:blip>
          <a:stretch>
            <a:fillRect/>
          </a:stretch>
        </p:blipFill>
        <p:spPr>
          <a:xfrm>
            <a:off x="4053702" y="4981212"/>
            <a:ext cx="688162" cy="688162"/>
          </a:xfrm>
          <a:prstGeom prst="rect">
            <a:avLst/>
          </a:prstGeom>
        </p:spPr>
      </p:pic>
      <p:pic>
        <p:nvPicPr>
          <p:cNvPr id="84" name="Picture 83">
            <a:extLst>
              <a:ext uri="{FF2B5EF4-FFF2-40B4-BE49-F238E27FC236}">
                <a16:creationId xmlns:a16="http://schemas.microsoft.com/office/drawing/2014/main" id="{48A38923-3033-8419-CBC5-2F190D6A9158}"/>
              </a:ext>
            </a:extLst>
          </p:cNvPr>
          <p:cNvPicPr>
            <a:picLocks noChangeAspect="1"/>
          </p:cNvPicPr>
          <p:nvPr/>
        </p:nvPicPr>
        <p:blipFill>
          <a:blip r:embed="rId8">
            <a:duotone>
              <a:schemeClr val="accent3">
                <a:shade val="45000"/>
                <a:satMod val="135000"/>
              </a:schemeClr>
              <a:prstClr val="white"/>
            </a:duotone>
          </a:blip>
          <a:stretch>
            <a:fillRect/>
          </a:stretch>
        </p:blipFill>
        <p:spPr>
          <a:xfrm>
            <a:off x="4791954" y="4455519"/>
            <a:ext cx="688162" cy="688162"/>
          </a:xfrm>
          <a:prstGeom prst="rect">
            <a:avLst/>
          </a:prstGeom>
        </p:spPr>
      </p:pic>
      <p:pic>
        <p:nvPicPr>
          <p:cNvPr id="85" name="Picture 84">
            <a:extLst>
              <a:ext uri="{FF2B5EF4-FFF2-40B4-BE49-F238E27FC236}">
                <a16:creationId xmlns:a16="http://schemas.microsoft.com/office/drawing/2014/main" id="{811F1080-8453-995E-D62B-5382B65C105A}"/>
              </a:ext>
            </a:extLst>
          </p:cNvPr>
          <p:cNvPicPr>
            <a:picLocks noChangeAspect="1"/>
          </p:cNvPicPr>
          <p:nvPr/>
        </p:nvPicPr>
        <p:blipFill>
          <a:blip r:embed="rId8">
            <a:duotone>
              <a:schemeClr val="accent3">
                <a:shade val="45000"/>
                <a:satMod val="135000"/>
              </a:schemeClr>
              <a:prstClr val="white"/>
            </a:duotone>
          </a:blip>
          <a:stretch>
            <a:fillRect/>
          </a:stretch>
        </p:blipFill>
        <p:spPr>
          <a:xfrm>
            <a:off x="5604867" y="4455519"/>
            <a:ext cx="688162" cy="688162"/>
          </a:xfrm>
          <a:prstGeom prst="rect">
            <a:avLst/>
          </a:prstGeom>
        </p:spPr>
      </p:pic>
      <p:pic>
        <p:nvPicPr>
          <p:cNvPr id="86" name="Picture 85">
            <a:extLst>
              <a:ext uri="{FF2B5EF4-FFF2-40B4-BE49-F238E27FC236}">
                <a16:creationId xmlns:a16="http://schemas.microsoft.com/office/drawing/2014/main" id="{5EFA633C-C166-E121-E6EE-54A587088765}"/>
              </a:ext>
            </a:extLst>
          </p:cNvPr>
          <p:cNvPicPr>
            <a:picLocks noChangeAspect="1"/>
          </p:cNvPicPr>
          <p:nvPr/>
        </p:nvPicPr>
        <p:blipFill>
          <a:blip r:embed="rId8">
            <a:duotone>
              <a:schemeClr val="accent3">
                <a:shade val="45000"/>
                <a:satMod val="135000"/>
              </a:schemeClr>
              <a:prstClr val="white"/>
            </a:duotone>
          </a:blip>
          <a:stretch>
            <a:fillRect/>
          </a:stretch>
        </p:blipFill>
        <p:spPr>
          <a:xfrm>
            <a:off x="6415644" y="4438072"/>
            <a:ext cx="688162" cy="688162"/>
          </a:xfrm>
          <a:prstGeom prst="rect">
            <a:avLst/>
          </a:prstGeom>
        </p:spPr>
      </p:pic>
      <p:sp>
        <p:nvSpPr>
          <p:cNvPr id="92" name="TextBox 91">
            <a:extLst>
              <a:ext uri="{FF2B5EF4-FFF2-40B4-BE49-F238E27FC236}">
                <a16:creationId xmlns:a16="http://schemas.microsoft.com/office/drawing/2014/main" id="{94F1CE9F-4B8C-2BE0-8FB5-79AE1CE56F74}"/>
              </a:ext>
            </a:extLst>
          </p:cNvPr>
          <p:cNvSpPr txBox="1"/>
          <p:nvPr/>
        </p:nvSpPr>
        <p:spPr>
          <a:xfrm>
            <a:off x="4766264" y="512523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3BB64559-8796-D1F0-2CC6-81BA28E15A68}"/>
              </a:ext>
            </a:extLst>
          </p:cNvPr>
          <p:cNvSpPr/>
          <p:nvPr/>
        </p:nvSpPr>
        <p:spPr>
          <a:xfrm rot="16200000">
            <a:off x="2370015" y="37598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5A8F22C6-F516-F455-2E2D-7AB45367A535}"/>
              </a:ext>
            </a:extLst>
          </p:cNvPr>
          <p:cNvSpPr/>
          <p:nvPr/>
        </p:nvSpPr>
        <p:spPr>
          <a:xfrm rot="5400000" flipH="1">
            <a:off x="3820031" y="37598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A10ADD70-E034-F48C-B9B2-8564936F5460}"/>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637851" y="3454865"/>
            <a:ext cx="1122309" cy="1910215"/>
          </a:xfrm>
          <a:prstGeom prst="rect">
            <a:avLst/>
          </a:prstGeom>
        </p:spPr>
      </p:pic>
      <p:sp>
        <p:nvSpPr>
          <p:cNvPr id="99" name="Rectangle 98">
            <a:extLst>
              <a:ext uri="{FF2B5EF4-FFF2-40B4-BE49-F238E27FC236}">
                <a16:creationId xmlns:a16="http://schemas.microsoft.com/office/drawing/2014/main" id="{2DC65800-FF95-EED4-B388-787BDB4FF84A}"/>
              </a:ext>
            </a:extLst>
          </p:cNvPr>
          <p:cNvSpPr/>
          <p:nvPr/>
        </p:nvSpPr>
        <p:spPr>
          <a:xfrm>
            <a:off x="1714775" y="3289733"/>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4F0B0086-D89D-F0BC-744E-5E20F01BF32F}"/>
              </a:ext>
            </a:extLst>
          </p:cNvPr>
          <p:cNvSpPr/>
          <p:nvPr/>
        </p:nvSpPr>
        <p:spPr>
          <a:xfrm>
            <a:off x="3401261" y="3231177"/>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3" name="Rectangle 2">
            <a:extLst>
              <a:ext uri="{FF2B5EF4-FFF2-40B4-BE49-F238E27FC236}">
                <a16:creationId xmlns:a16="http://schemas.microsoft.com/office/drawing/2014/main" id="{4806A118-E8C1-0224-8637-C3DCC4C43348}"/>
              </a:ext>
            </a:extLst>
          </p:cNvPr>
          <p:cNvSpPr/>
          <p:nvPr/>
        </p:nvSpPr>
        <p:spPr>
          <a:xfrm rot="18000000">
            <a:off x="4245014" y="1940209"/>
            <a:ext cx="318399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Door Open/Close</a:t>
            </a:r>
          </a:p>
        </p:txBody>
      </p:sp>
    </p:spTree>
    <p:extLst>
      <p:ext uri="{BB962C8B-B14F-4D97-AF65-F5344CB8AC3E}">
        <p14:creationId xmlns:p14="http://schemas.microsoft.com/office/powerpoint/2010/main" val="15562181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with medium confidence">
            <a:extLst>
              <a:ext uri="{FF2B5EF4-FFF2-40B4-BE49-F238E27FC236}">
                <a16:creationId xmlns:a16="http://schemas.microsoft.com/office/drawing/2014/main" id="{464A1A07-4F11-911E-8F68-A5AEC0496F85}"/>
              </a:ext>
            </a:extLst>
          </p:cNvPr>
          <p:cNvPicPr>
            <a:picLocks noChangeAspect="1"/>
          </p:cNvPicPr>
          <p:nvPr/>
        </p:nvPicPr>
        <p:blipFill rotWithShape="1">
          <a:blip r:embed="rId2">
            <a:extLst>
              <a:ext uri="{28A0092B-C50C-407E-A947-70E740481C1C}">
                <a14:useLocalDpi xmlns:a14="http://schemas.microsoft.com/office/drawing/2010/main" val="0"/>
              </a:ext>
            </a:extLst>
          </a:blip>
          <a:srcRect l="7619" r="7538" b="10914"/>
          <a:stretch/>
        </p:blipFill>
        <p:spPr>
          <a:xfrm>
            <a:off x="0" y="-1"/>
            <a:ext cx="9144000" cy="6858001"/>
          </a:xfrm>
          <a:prstGeom prst="rect">
            <a:avLst/>
          </a:prstGeom>
        </p:spPr>
      </p:pic>
      <p:pic>
        <p:nvPicPr>
          <p:cNvPr id="2" name="Picture 1">
            <a:extLst>
              <a:ext uri="{FF2B5EF4-FFF2-40B4-BE49-F238E27FC236}">
                <a16:creationId xmlns:a16="http://schemas.microsoft.com/office/drawing/2014/main" id="{EDEB887E-DA54-F6F1-7637-C040E095988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Marble Madness</a:t>
            </a:r>
            <a:endParaRPr lang="en-US" sz="3600" b="0" i="0" u="none" strike="noStrike" dirty="0">
              <a:solidFill>
                <a:srgbClr val="000000"/>
              </a:solidFill>
              <a:effectLst/>
              <a:latin typeface="Calibri" panose="020F0502020204030204" pitchFamily="34" charset="0"/>
            </a:endParaRPr>
          </a:p>
        </p:txBody>
      </p:sp>
      <p:graphicFrame>
        <p:nvGraphicFramePr>
          <p:cNvPr id="67" name="Table 66">
            <a:extLst>
              <a:ext uri="{FF2B5EF4-FFF2-40B4-BE49-F238E27FC236}">
                <a16:creationId xmlns:a16="http://schemas.microsoft.com/office/drawing/2014/main" id="{C5949641-0D55-0E8A-40BA-67175722B666}"/>
              </a:ext>
            </a:extLst>
          </p:cNvPr>
          <p:cNvGraphicFramePr>
            <a:graphicFrameLocks noGrp="1"/>
          </p:cNvGraphicFramePr>
          <p:nvPr>
            <p:extLst>
              <p:ext uri="{D42A27DB-BD31-4B8C-83A1-F6EECF244321}">
                <p14:modId xmlns:p14="http://schemas.microsoft.com/office/powerpoint/2010/main" val="4245990996"/>
              </p:ext>
            </p:extLst>
          </p:nvPr>
        </p:nvGraphicFramePr>
        <p:xfrm>
          <a:off x="-4095749" y="2223960"/>
          <a:ext cx="3681080" cy="735040"/>
        </p:xfrm>
        <a:graphic>
          <a:graphicData uri="http://schemas.openxmlformats.org/drawingml/2006/table">
            <a:tbl>
              <a:tblPr>
                <a:tableStyleId>{5C22544A-7EE6-4342-B048-85BDC9FD1C3A}</a:tableStyleId>
              </a:tblPr>
              <a:tblGrid>
                <a:gridCol w="2500865">
                  <a:extLst>
                    <a:ext uri="{9D8B030D-6E8A-4147-A177-3AD203B41FA5}">
                      <a16:colId xmlns:a16="http://schemas.microsoft.com/office/drawing/2014/main" val="2826921883"/>
                    </a:ext>
                  </a:extLst>
                </a:gridCol>
                <a:gridCol w="1180215">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94678">
                <a:tc>
                  <a:txBody>
                    <a:bodyPr/>
                    <a:lstStyle/>
                    <a:p>
                      <a:pPr algn="l" fontAlgn="b"/>
                      <a:r>
                        <a:rPr lang="en-US" sz="2400" u="none" strike="noStrike">
                          <a:effectLst/>
                        </a:rPr>
                        <a:t>Marble Madness</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marble</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237183125"/>
                  </a:ext>
                </a:extLst>
              </a:tr>
            </a:tbl>
          </a:graphicData>
        </a:graphic>
      </p:graphicFrame>
      <p:pic>
        <p:nvPicPr>
          <p:cNvPr id="73" name="Picture 72">
            <a:extLst>
              <a:ext uri="{FF2B5EF4-FFF2-40B4-BE49-F238E27FC236}">
                <a16:creationId xmlns:a16="http://schemas.microsoft.com/office/drawing/2014/main" id="{D6BC653D-635E-5057-C9E1-184A39E1C7E9}"/>
              </a:ext>
            </a:extLst>
          </p:cNvPr>
          <p:cNvPicPr>
            <a:picLocks noChangeAspect="1"/>
          </p:cNvPicPr>
          <p:nvPr/>
        </p:nvPicPr>
        <p:blipFill>
          <a:blip r:embed="rId4"/>
          <a:stretch>
            <a:fillRect/>
          </a:stretch>
        </p:blipFill>
        <p:spPr>
          <a:xfrm>
            <a:off x="3734955" y="1993620"/>
            <a:ext cx="1801394" cy="1308768"/>
          </a:xfrm>
          <a:prstGeom prst="rect">
            <a:avLst/>
          </a:prstGeom>
        </p:spPr>
      </p:pic>
      <p:sp>
        <p:nvSpPr>
          <p:cNvPr id="74" name="TextBox 73">
            <a:extLst>
              <a:ext uri="{FF2B5EF4-FFF2-40B4-BE49-F238E27FC236}">
                <a16:creationId xmlns:a16="http://schemas.microsoft.com/office/drawing/2014/main" id="{81174246-63DC-1F29-F84B-1C7CC4FB0613}"/>
              </a:ext>
            </a:extLst>
          </p:cNvPr>
          <p:cNvSpPr txBox="1"/>
          <p:nvPr/>
        </p:nvSpPr>
        <p:spPr>
          <a:xfrm>
            <a:off x="1559693" y="3594217"/>
            <a:ext cx="6151918" cy="707886"/>
          </a:xfrm>
          <a:prstGeom prst="rect">
            <a:avLst/>
          </a:prstGeom>
          <a:noFill/>
        </p:spPr>
        <p:txBody>
          <a:bodyPr wrap="square" rtlCol="0">
            <a:spAutoFit/>
          </a:bodyPr>
          <a:lstStyle/>
          <a:p>
            <a:r>
              <a:rPr lang="en-US" sz="2000" b="1" dirty="0"/>
              <a:t>While this game can support 2 simultaneous players, there’s only one trackball so only use 1 player mode</a:t>
            </a:r>
          </a:p>
        </p:txBody>
      </p:sp>
      <p:grpSp>
        <p:nvGrpSpPr>
          <p:cNvPr id="3" name="Group 2">
            <a:extLst>
              <a:ext uri="{FF2B5EF4-FFF2-40B4-BE49-F238E27FC236}">
                <a16:creationId xmlns:a16="http://schemas.microsoft.com/office/drawing/2014/main" id="{C84F9C38-19CF-65C2-BD0C-EC7D781A5B1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419CA21F-C320-9302-1B02-A9BCDC22F126}"/>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EC7F57C-B734-4DA6-CE7C-4F7F531E2EF0}"/>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F2C08B37-2380-8286-3623-40E3ECB5BB4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6803D787-F1F9-7863-21A1-76785EDEE0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DBAE868E-2239-E809-44BA-5615798130B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4705877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Graphical user interface&#10;&#10;Description automatically generated">
            <a:extLst>
              <a:ext uri="{FF2B5EF4-FFF2-40B4-BE49-F238E27FC236}">
                <a16:creationId xmlns:a16="http://schemas.microsoft.com/office/drawing/2014/main" id="{BA132B63-44E2-7D62-E733-B0795167259B}"/>
              </a:ext>
            </a:extLst>
          </p:cNvPr>
          <p:cNvPicPr>
            <a:picLocks noChangeAspect="1"/>
          </p:cNvPicPr>
          <p:nvPr/>
        </p:nvPicPr>
        <p:blipFill rotWithShape="1">
          <a:blip r:embed="rId2">
            <a:extLst>
              <a:ext uri="{28A0092B-C50C-407E-A947-70E740481C1C}">
                <a14:useLocalDpi xmlns:a14="http://schemas.microsoft.com/office/drawing/2010/main" val="0"/>
              </a:ext>
            </a:extLst>
          </a:blip>
          <a:srcRect l="-249" t="9377" r="249" b="4909"/>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37AECD07-A90F-7D93-06B4-8FE0CFC77B1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Mario Bros.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93B1D7C-DD3E-5632-C1B2-D25308E0252C}"/>
              </a:ext>
            </a:extLst>
          </p:cNvPr>
          <p:cNvGraphicFramePr>
            <a:graphicFrameLocks noGrp="1"/>
          </p:cNvGraphicFramePr>
          <p:nvPr>
            <p:extLst>
              <p:ext uri="{D42A27DB-BD31-4B8C-83A1-F6EECF244321}">
                <p14:modId xmlns:p14="http://schemas.microsoft.com/office/powerpoint/2010/main" val="695081589"/>
              </p:ext>
            </p:extLst>
          </p:nvPr>
        </p:nvGraphicFramePr>
        <p:xfrm>
          <a:off x="-4295553" y="2070918"/>
          <a:ext cx="4065374" cy="735040"/>
        </p:xfrm>
        <a:graphic>
          <a:graphicData uri="http://schemas.openxmlformats.org/drawingml/2006/table">
            <a:tbl>
              <a:tblPr>
                <a:tableStyleId>{5C22544A-7EE6-4342-B048-85BDC9FD1C3A}</a:tableStyleId>
              </a:tblPr>
              <a:tblGrid>
                <a:gridCol w="2732567">
                  <a:extLst>
                    <a:ext uri="{9D8B030D-6E8A-4147-A177-3AD203B41FA5}">
                      <a16:colId xmlns:a16="http://schemas.microsoft.com/office/drawing/2014/main" val="2826921883"/>
                    </a:ext>
                  </a:extLst>
                </a:gridCol>
                <a:gridCol w="1332807">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87597">
                <a:tc>
                  <a:txBody>
                    <a:bodyPr/>
                    <a:lstStyle/>
                    <a:p>
                      <a:pPr algn="l" fontAlgn="b"/>
                      <a:r>
                        <a:rPr lang="en-US" sz="2400" u="none" strike="noStrike">
                          <a:effectLst/>
                        </a:rPr>
                        <a:t>Mario Bros.</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mario</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774637771"/>
                  </a:ext>
                </a:extLst>
              </a:tr>
            </a:tbl>
          </a:graphicData>
        </a:graphic>
      </p:graphicFrame>
      <p:pic>
        <p:nvPicPr>
          <p:cNvPr id="69" name="Picture 68">
            <a:extLst>
              <a:ext uri="{FF2B5EF4-FFF2-40B4-BE49-F238E27FC236}">
                <a16:creationId xmlns:a16="http://schemas.microsoft.com/office/drawing/2014/main" id="{6F3F0A61-16CE-51D3-2280-1D5E19E20FFA}"/>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2565D82E-3217-E27C-4376-50A601D3E081}"/>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3CDEF9AA-E7B6-F82B-10CE-50F72F32E60B}"/>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77" name="Picture 76">
            <a:extLst>
              <a:ext uri="{FF2B5EF4-FFF2-40B4-BE49-F238E27FC236}">
                <a16:creationId xmlns:a16="http://schemas.microsoft.com/office/drawing/2014/main" id="{0370672F-CD81-57DB-E5B6-B861D02624DF}"/>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4A81EE1A-9583-2BD2-5956-F2625BC9A3D5}"/>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D4CA72C-EA87-61E2-1323-38E4D73CDA9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3DE25875-0DFA-FFC5-9253-D7C98D92A2C1}"/>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AF39501B-E981-2FCB-C5B2-8237C153C206}"/>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1" name="Arrow: Up 90">
            <a:extLst>
              <a:ext uri="{FF2B5EF4-FFF2-40B4-BE49-F238E27FC236}">
                <a16:creationId xmlns:a16="http://schemas.microsoft.com/office/drawing/2014/main" id="{9FB87061-923B-7763-75B5-93870E3CDF7D}"/>
              </a:ext>
            </a:extLst>
          </p:cNvPr>
          <p:cNvSpPr/>
          <p:nvPr/>
        </p:nvSpPr>
        <p:spPr>
          <a:xfrm rot="16200000">
            <a:off x="2631412"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Arrow: Up 91">
            <a:extLst>
              <a:ext uri="{FF2B5EF4-FFF2-40B4-BE49-F238E27FC236}">
                <a16:creationId xmlns:a16="http://schemas.microsoft.com/office/drawing/2014/main" id="{C042018B-52A9-37DD-9D77-D050ED45A2B8}"/>
              </a:ext>
            </a:extLst>
          </p:cNvPr>
          <p:cNvSpPr/>
          <p:nvPr/>
        </p:nvSpPr>
        <p:spPr>
          <a:xfrm rot="5400000" flipH="1">
            <a:off x="4081428"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3" name="Picture 92">
            <a:extLst>
              <a:ext uri="{FF2B5EF4-FFF2-40B4-BE49-F238E27FC236}">
                <a16:creationId xmlns:a16="http://schemas.microsoft.com/office/drawing/2014/main" id="{6F8D9B30-95D0-7699-D510-E108AEB9658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99248" y="2377744"/>
            <a:ext cx="1122309" cy="1910215"/>
          </a:xfrm>
          <a:prstGeom prst="rect">
            <a:avLst/>
          </a:prstGeom>
        </p:spPr>
      </p:pic>
      <p:sp>
        <p:nvSpPr>
          <p:cNvPr id="94" name="Rectangle 93">
            <a:extLst>
              <a:ext uri="{FF2B5EF4-FFF2-40B4-BE49-F238E27FC236}">
                <a16:creationId xmlns:a16="http://schemas.microsoft.com/office/drawing/2014/main" id="{A817A11E-5140-411F-0848-025C499D4271}"/>
              </a:ext>
            </a:extLst>
          </p:cNvPr>
          <p:cNvSpPr/>
          <p:nvPr/>
        </p:nvSpPr>
        <p:spPr>
          <a:xfrm>
            <a:off x="1976172" y="2212612"/>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95" name="Rectangle 94">
            <a:extLst>
              <a:ext uri="{FF2B5EF4-FFF2-40B4-BE49-F238E27FC236}">
                <a16:creationId xmlns:a16="http://schemas.microsoft.com/office/drawing/2014/main" id="{97126446-B6BF-F808-0F45-334BB3455A40}"/>
              </a:ext>
            </a:extLst>
          </p:cNvPr>
          <p:cNvSpPr/>
          <p:nvPr/>
        </p:nvSpPr>
        <p:spPr>
          <a:xfrm>
            <a:off x="3662658" y="2154056"/>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3" name="Group 2">
            <a:extLst>
              <a:ext uri="{FF2B5EF4-FFF2-40B4-BE49-F238E27FC236}">
                <a16:creationId xmlns:a16="http://schemas.microsoft.com/office/drawing/2014/main" id="{EA69CF02-04DD-E8A5-62F3-3EE364B900AD}"/>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A16757F0-0E76-2292-9048-FE60FE9C8DEE}"/>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120C140-C9CA-BB16-9C93-D2EC687CF788}"/>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0E22A0DE-F680-DC86-8926-BEF1A701780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C8A60380-64C4-4C71-E750-187C5BF407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3B3FF15B-A0DB-8D6E-37D9-9C3B654F72D8}"/>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E36764FB-C54A-9235-E9A9-998D5DFB2130}"/>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2243633D-FBB7-3D26-409D-B6C656FEA03E}"/>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1448202F-5CB8-36CA-B394-B26C351D1F0E}"/>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4" name="TextBox 13">
            <a:extLst>
              <a:ext uri="{FF2B5EF4-FFF2-40B4-BE49-F238E27FC236}">
                <a16:creationId xmlns:a16="http://schemas.microsoft.com/office/drawing/2014/main" id="{75D4A936-8188-B086-8FD3-3F082D6CE25A}"/>
              </a:ext>
            </a:extLst>
          </p:cNvPr>
          <p:cNvSpPr txBox="1"/>
          <p:nvPr/>
        </p:nvSpPr>
        <p:spPr>
          <a:xfrm>
            <a:off x="1361631" y="4843999"/>
            <a:ext cx="6712856" cy="646331"/>
          </a:xfrm>
          <a:prstGeom prst="rect">
            <a:avLst/>
          </a:prstGeom>
          <a:noFill/>
        </p:spPr>
        <p:txBody>
          <a:bodyPr wrap="square">
            <a:spAutoFit/>
          </a:bodyPr>
          <a:lstStyle/>
          <a:p>
            <a:r>
              <a:rPr lang="en-US" b="1" dirty="0"/>
              <a:t>Note: Unlike other Mario games, players cannot jump on enemies and squash them, unless they were already turned on their back.</a:t>
            </a:r>
          </a:p>
        </p:txBody>
      </p:sp>
    </p:spTree>
    <p:extLst>
      <p:ext uri="{BB962C8B-B14F-4D97-AF65-F5344CB8AC3E}">
        <p14:creationId xmlns:p14="http://schemas.microsoft.com/office/powerpoint/2010/main" val="735252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AB2D67A7-598E-0D02-C002-7A2BE08EE427}"/>
              </a:ext>
            </a:extLst>
          </p:cNvPr>
          <p:cNvPicPr>
            <a:picLocks noChangeAspect="1"/>
          </p:cNvPicPr>
          <p:nvPr/>
        </p:nvPicPr>
        <p:blipFill rotWithShape="1">
          <a:blip r:embed="rId2">
            <a:extLst>
              <a:ext uri="{28A0092B-C50C-407E-A947-70E740481C1C}">
                <a14:useLocalDpi xmlns:a14="http://schemas.microsoft.com/office/drawing/2010/main" val="0"/>
              </a:ext>
            </a:extLst>
          </a:blip>
          <a:srcRect l="651" t="-297" r="21571" b="297"/>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D355475D-512D-35BE-B722-749EBBB891C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Mars Matrix: Hyper Solid Shooting</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03EDC9E8-80DF-B9C3-7CBB-78E2098DC179}"/>
              </a:ext>
            </a:extLst>
          </p:cNvPr>
          <p:cNvGraphicFramePr>
            <a:graphicFrameLocks noGrp="1"/>
          </p:cNvGraphicFramePr>
          <p:nvPr>
            <p:extLst>
              <p:ext uri="{D42A27DB-BD31-4B8C-83A1-F6EECF244321}">
                <p14:modId xmlns:p14="http://schemas.microsoft.com/office/powerpoint/2010/main" val="4137506274"/>
              </p:ext>
            </p:extLst>
          </p:nvPr>
        </p:nvGraphicFramePr>
        <p:xfrm>
          <a:off x="-4306186" y="1994523"/>
          <a:ext cx="4053284" cy="1100800"/>
        </p:xfrm>
        <a:graphic>
          <a:graphicData uri="http://schemas.openxmlformats.org/drawingml/2006/table">
            <a:tbl>
              <a:tblPr>
                <a:tableStyleId>{5C22544A-7EE6-4342-B048-85BDC9FD1C3A}</a:tableStyleId>
              </a:tblPr>
              <a:tblGrid>
                <a:gridCol w="2690037">
                  <a:extLst>
                    <a:ext uri="{9D8B030D-6E8A-4147-A177-3AD203B41FA5}">
                      <a16:colId xmlns:a16="http://schemas.microsoft.com/office/drawing/2014/main" val="2826921883"/>
                    </a:ext>
                  </a:extLst>
                </a:gridCol>
                <a:gridCol w="1363247">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187597">
                <a:tc>
                  <a:txBody>
                    <a:bodyPr/>
                    <a:lstStyle/>
                    <a:p>
                      <a:pPr algn="l" fontAlgn="b"/>
                      <a:r>
                        <a:rPr lang="en-US" sz="2400" u="none" strike="noStrike">
                          <a:effectLst/>
                        </a:rPr>
                        <a:t>Mars Matrix: Hyper Solid Shooting</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mmatrix</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301702445"/>
                  </a:ext>
                </a:extLst>
              </a:tr>
            </a:tbl>
          </a:graphicData>
        </a:graphic>
      </p:graphicFrame>
      <p:pic>
        <p:nvPicPr>
          <p:cNvPr id="69" name="Picture 68">
            <a:extLst>
              <a:ext uri="{FF2B5EF4-FFF2-40B4-BE49-F238E27FC236}">
                <a16:creationId xmlns:a16="http://schemas.microsoft.com/office/drawing/2014/main" id="{58A38906-6E28-4E75-5500-BA3C40754132}"/>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2BEEFFF2-3F33-5652-0B2E-A71944D7B62C}"/>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4B8507CB-A19F-8A87-2E88-6AD7FA7710C7}"/>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9324060C-3042-25BD-0301-E015D2258BA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55A7BDF-AF75-7711-4B35-52075004B72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7D4A3184-DA2C-1C78-8F3A-E5B17464C2D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347AEA2F-E054-D527-A87F-B3EB4CFA44F5}"/>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ED76A7E6-8588-9842-4F8C-DB11F8E87E4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DA1FB20E-A58C-841D-40FC-8ECC0A4D6495}"/>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B884911E-75C2-A4EA-D746-A18BBEE84624}"/>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81D59E2-1543-618D-C091-24988E665DEA}"/>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840BFCBC-D557-EC68-1126-71670F30F00F}"/>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50F57947-07BA-7319-9E1F-E3D405F6013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F02056E1-E1FA-AA70-E9EE-74E047E10A7D}"/>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76E146A5-F0FA-3ECC-2EB0-7D502BFAE4C5}"/>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56F319D5-1A63-7A49-83C6-60FEF6C7237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F6168FD4-44E3-37F0-87D4-6A5F5A60A81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AFF071D3-358A-6301-1FAA-F3D64D68E40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3E1357D8-2DB4-2457-BA70-52C24507BB5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BB07993-3FD7-B902-763E-5AD4E4BD1491}"/>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7026536C-3E2D-DE06-DBD7-AF1F863E07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1290F64-8B35-7A55-3D65-291B64CC25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7D11930B-583B-1497-C2B7-75F5B71D046A}"/>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688EFA52-8162-A16F-05A5-6C286B68F0EC}"/>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43D44494-F0F5-8CBC-9592-F6DBA62C046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997906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screenshot of a video game&#10;&#10;Description automatically generated">
            <a:extLst>
              <a:ext uri="{FF2B5EF4-FFF2-40B4-BE49-F238E27FC236}">
                <a16:creationId xmlns:a16="http://schemas.microsoft.com/office/drawing/2014/main" id="{A03FAEC6-E05A-0877-6575-7877690A81D0}"/>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1D304015-2BF9-7771-68A7-D99FE0A2F74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Marvel Super Heroes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78F1B26-52DC-EFB3-0CE6-2D7601FE48E2}"/>
              </a:ext>
            </a:extLst>
          </p:cNvPr>
          <p:cNvGraphicFramePr>
            <a:graphicFrameLocks noGrp="1"/>
          </p:cNvGraphicFramePr>
          <p:nvPr>
            <p:extLst>
              <p:ext uri="{D42A27DB-BD31-4B8C-83A1-F6EECF244321}">
                <p14:modId xmlns:p14="http://schemas.microsoft.com/office/powerpoint/2010/main" val="553173499"/>
              </p:ext>
            </p:extLst>
          </p:nvPr>
        </p:nvGraphicFramePr>
        <p:xfrm>
          <a:off x="-4231757" y="2797679"/>
          <a:ext cx="3964996" cy="833873"/>
        </p:xfrm>
        <a:graphic>
          <a:graphicData uri="http://schemas.openxmlformats.org/drawingml/2006/table">
            <a:tbl>
              <a:tblPr>
                <a:tableStyleId>{5C22544A-7EE6-4342-B048-85BDC9FD1C3A}</a:tableStyleId>
              </a:tblPr>
              <a:tblGrid>
                <a:gridCol w="2753831">
                  <a:extLst>
                    <a:ext uri="{9D8B030D-6E8A-4147-A177-3AD203B41FA5}">
                      <a16:colId xmlns:a16="http://schemas.microsoft.com/office/drawing/2014/main" val="2826921883"/>
                    </a:ext>
                  </a:extLst>
                </a:gridCol>
                <a:gridCol w="1211165">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466353">
                <a:tc>
                  <a:txBody>
                    <a:bodyPr/>
                    <a:lstStyle/>
                    <a:p>
                      <a:pPr algn="l" fontAlgn="b"/>
                      <a:r>
                        <a:rPr lang="en-US" sz="2400" u="none" strike="noStrike" dirty="0">
                          <a:effectLst/>
                        </a:rPr>
                        <a:t>Marvel Super Heroes</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msh</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3806002065"/>
                  </a:ext>
                </a:extLst>
              </a:tr>
            </a:tbl>
          </a:graphicData>
        </a:graphic>
      </p:graphicFrame>
      <p:sp>
        <p:nvSpPr>
          <p:cNvPr id="3" name="Arrow: Up 2">
            <a:extLst>
              <a:ext uri="{FF2B5EF4-FFF2-40B4-BE49-F238E27FC236}">
                <a16:creationId xmlns:a16="http://schemas.microsoft.com/office/drawing/2014/main" id="{4E38095C-D9A3-913D-657A-1030196CEA58}"/>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F81B7088-4C17-F1A9-AAB2-ECAC26AA9906}"/>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95F43D02-0FC9-DF86-AFD1-586FFD2C4126}"/>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4A3FB9E3-4253-74C1-456F-442138587A22}"/>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D2FBA73D-E7EC-E31F-30C5-0B92CAA46540}"/>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58344" y="2105829"/>
            <a:ext cx="1122309" cy="1910215"/>
          </a:xfrm>
          <a:prstGeom prst="rect">
            <a:avLst/>
          </a:prstGeom>
        </p:spPr>
      </p:pic>
      <p:pic>
        <p:nvPicPr>
          <p:cNvPr id="9" name="Picture 8">
            <a:extLst>
              <a:ext uri="{FF2B5EF4-FFF2-40B4-BE49-F238E27FC236}">
                <a16:creationId xmlns:a16="http://schemas.microsoft.com/office/drawing/2014/main" id="{877011EE-9FBE-A917-9C7E-8F608654071E}"/>
              </a:ext>
            </a:extLst>
          </p:cNvPr>
          <p:cNvPicPr>
            <a:picLocks noChangeAspect="1"/>
          </p:cNvPicPr>
          <p:nvPr/>
        </p:nvPicPr>
        <p:blipFill>
          <a:blip r:embed="rId6">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10" name="Picture 9">
            <a:extLst>
              <a:ext uri="{FF2B5EF4-FFF2-40B4-BE49-F238E27FC236}">
                <a16:creationId xmlns:a16="http://schemas.microsoft.com/office/drawing/2014/main" id="{E02825CC-332C-E25E-014F-B5B9BEDDF10A}"/>
              </a:ext>
            </a:extLst>
          </p:cNvPr>
          <p:cNvPicPr>
            <a:picLocks noChangeAspect="1"/>
          </p:cNvPicPr>
          <p:nvPr/>
        </p:nvPicPr>
        <p:blipFill>
          <a:blip r:embed="rId6">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11" name="Arrow: Up 10">
            <a:extLst>
              <a:ext uri="{FF2B5EF4-FFF2-40B4-BE49-F238E27FC236}">
                <a16:creationId xmlns:a16="http://schemas.microsoft.com/office/drawing/2014/main" id="{C21BBAC7-73F1-E0F0-4F7C-E97CE39A09C1}"/>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19ACDF1E-CD85-3FCA-DF38-3F7F864BED48}"/>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04BA6D8D-AC80-D3E4-597D-33F82D01875D}"/>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DBC1BCF7-B1EF-4371-3152-18EDE918EFDB}"/>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F5C7ADCA-C62E-D04A-9DE1-051732E3E34E}"/>
              </a:ext>
            </a:extLst>
          </p:cNvPr>
          <p:cNvPicPr>
            <a:picLocks noChangeAspect="1"/>
          </p:cNvPicPr>
          <p:nvPr/>
        </p:nvPicPr>
        <p:blipFill>
          <a:blip r:embed="rId6"/>
          <a:stretch>
            <a:fillRect/>
          </a:stretch>
        </p:blipFill>
        <p:spPr>
          <a:xfrm>
            <a:off x="5787114" y="2386877"/>
            <a:ext cx="688162" cy="688162"/>
          </a:xfrm>
          <a:prstGeom prst="rect">
            <a:avLst/>
          </a:prstGeom>
        </p:spPr>
      </p:pic>
      <p:pic>
        <p:nvPicPr>
          <p:cNvPr id="16" name="Picture 15">
            <a:extLst>
              <a:ext uri="{FF2B5EF4-FFF2-40B4-BE49-F238E27FC236}">
                <a16:creationId xmlns:a16="http://schemas.microsoft.com/office/drawing/2014/main" id="{700163D3-7686-AD54-BEF0-7ACCC1B452DC}"/>
              </a:ext>
            </a:extLst>
          </p:cNvPr>
          <p:cNvPicPr>
            <a:picLocks noChangeAspect="1"/>
          </p:cNvPicPr>
          <p:nvPr/>
        </p:nvPicPr>
        <p:blipFill>
          <a:blip r:embed="rId6"/>
          <a:stretch>
            <a:fillRect/>
          </a:stretch>
        </p:blipFill>
        <p:spPr>
          <a:xfrm>
            <a:off x="4163425" y="2404324"/>
            <a:ext cx="688162" cy="688162"/>
          </a:xfrm>
          <a:prstGeom prst="rect">
            <a:avLst/>
          </a:prstGeom>
        </p:spPr>
      </p:pic>
      <p:pic>
        <p:nvPicPr>
          <p:cNvPr id="17" name="Picture 16">
            <a:extLst>
              <a:ext uri="{FF2B5EF4-FFF2-40B4-BE49-F238E27FC236}">
                <a16:creationId xmlns:a16="http://schemas.microsoft.com/office/drawing/2014/main" id="{9570B383-E8BD-A88B-7435-F29F8D091569}"/>
              </a:ext>
            </a:extLst>
          </p:cNvPr>
          <p:cNvPicPr>
            <a:picLocks noChangeAspect="1"/>
          </p:cNvPicPr>
          <p:nvPr/>
        </p:nvPicPr>
        <p:blipFill>
          <a:blip r:embed="rId6"/>
          <a:stretch>
            <a:fillRect/>
          </a:stretch>
        </p:blipFill>
        <p:spPr>
          <a:xfrm>
            <a:off x="4976337" y="2404324"/>
            <a:ext cx="688162" cy="688162"/>
          </a:xfrm>
          <a:prstGeom prst="rect">
            <a:avLst/>
          </a:prstGeom>
        </p:spPr>
      </p:pic>
      <p:pic>
        <p:nvPicPr>
          <p:cNvPr id="18" name="Picture 17">
            <a:extLst>
              <a:ext uri="{FF2B5EF4-FFF2-40B4-BE49-F238E27FC236}">
                <a16:creationId xmlns:a16="http://schemas.microsoft.com/office/drawing/2014/main" id="{4DDA2DDD-2230-8A0B-D423-C70783288BA7}"/>
              </a:ext>
            </a:extLst>
          </p:cNvPr>
          <p:cNvPicPr>
            <a:picLocks noChangeAspect="1"/>
          </p:cNvPicPr>
          <p:nvPr/>
        </p:nvPicPr>
        <p:blipFill>
          <a:blip r:embed="rId6"/>
          <a:stretch>
            <a:fillRect/>
          </a:stretch>
        </p:blipFill>
        <p:spPr>
          <a:xfrm>
            <a:off x="4162338" y="3182998"/>
            <a:ext cx="688162" cy="688162"/>
          </a:xfrm>
          <a:prstGeom prst="rect">
            <a:avLst/>
          </a:prstGeom>
        </p:spPr>
      </p:pic>
      <p:pic>
        <p:nvPicPr>
          <p:cNvPr id="19" name="Picture 18">
            <a:extLst>
              <a:ext uri="{FF2B5EF4-FFF2-40B4-BE49-F238E27FC236}">
                <a16:creationId xmlns:a16="http://schemas.microsoft.com/office/drawing/2014/main" id="{95DC98AC-F3A1-6148-078C-E9E0F742D0C6}"/>
              </a:ext>
            </a:extLst>
          </p:cNvPr>
          <p:cNvPicPr>
            <a:picLocks noChangeAspect="1"/>
          </p:cNvPicPr>
          <p:nvPr/>
        </p:nvPicPr>
        <p:blipFill>
          <a:blip r:embed="rId6"/>
          <a:stretch>
            <a:fillRect/>
          </a:stretch>
        </p:blipFill>
        <p:spPr>
          <a:xfrm>
            <a:off x="4975251" y="3182998"/>
            <a:ext cx="688162" cy="688162"/>
          </a:xfrm>
          <a:prstGeom prst="rect">
            <a:avLst/>
          </a:prstGeom>
        </p:spPr>
      </p:pic>
      <p:pic>
        <p:nvPicPr>
          <p:cNvPr id="20" name="Picture 19">
            <a:extLst>
              <a:ext uri="{FF2B5EF4-FFF2-40B4-BE49-F238E27FC236}">
                <a16:creationId xmlns:a16="http://schemas.microsoft.com/office/drawing/2014/main" id="{D1EC2A9F-CEFE-79A8-1E8B-8E3DC4B5C231}"/>
              </a:ext>
            </a:extLst>
          </p:cNvPr>
          <p:cNvPicPr>
            <a:picLocks noChangeAspect="1"/>
          </p:cNvPicPr>
          <p:nvPr/>
        </p:nvPicPr>
        <p:blipFill>
          <a:blip r:embed="rId6"/>
          <a:stretch>
            <a:fillRect/>
          </a:stretch>
        </p:blipFill>
        <p:spPr>
          <a:xfrm>
            <a:off x="5786028" y="3165551"/>
            <a:ext cx="688162" cy="688162"/>
          </a:xfrm>
          <a:prstGeom prst="rect">
            <a:avLst/>
          </a:prstGeom>
        </p:spPr>
      </p:pic>
      <p:sp>
        <p:nvSpPr>
          <p:cNvPr id="21" name="Rectangle 20">
            <a:extLst>
              <a:ext uri="{FF2B5EF4-FFF2-40B4-BE49-F238E27FC236}">
                <a16:creationId xmlns:a16="http://schemas.microsoft.com/office/drawing/2014/main" id="{A5E10B30-79D2-5D6A-98BF-4E67FA53AF88}"/>
              </a:ext>
            </a:extLst>
          </p:cNvPr>
          <p:cNvSpPr/>
          <p:nvPr/>
        </p:nvSpPr>
        <p:spPr>
          <a:xfrm rot="18662225">
            <a:off x="4161621" y="161574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Light</a:t>
            </a:r>
          </a:p>
        </p:txBody>
      </p:sp>
      <p:sp>
        <p:nvSpPr>
          <p:cNvPr id="22" name="Rectangle 21">
            <a:extLst>
              <a:ext uri="{FF2B5EF4-FFF2-40B4-BE49-F238E27FC236}">
                <a16:creationId xmlns:a16="http://schemas.microsoft.com/office/drawing/2014/main" id="{58E6B601-9CB9-5D00-7DE1-1BB99A34BDB4}"/>
              </a:ext>
            </a:extLst>
          </p:cNvPr>
          <p:cNvSpPr/>
          <p:nvPr/>
        </p:nvSpPr>
        <p:spPr>
          <a:xfrm rot="18670683">
            <a:off x="4982673" y="1352823"/>
            <a:ext cx="157743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3" name="Rectangle 22">
            <a:extLst>
              <a:ext uri="{FF2B5EF4-FFF2-40B4-BE49-F238E27FC236}">
                <a16:creationId xmlns:a16="http://schemas.microsoft.com/office/drawing/2014/main" id="{CB0B92BC-486E-736B-D55C-B002E1549592}"/>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Hard</a:t>
            </a:r>
          </a:p>
        </p:txBody>
      </p:sp>
      <p:sp>
        <p:nvSpPr>
          <p:cNvPr id="24" name="Rectangle 23">
            <a:extLst>
              <a:ext uri="{FF2B5EF4-FFF2-40B4-BE49-F238E27FC236}">
                <a16:creationId xmlns:a16="http://schemas.microsoft.com/office/drawing/2014/main" id="{6AD7DACB-7576-7D45-9BA3-AABC4D76B34F}"/>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Light</a:t>
            </a:r>
          </a:p>
        </p:txBody>
      </p:sp>
      <p:sp>
        <p:nvSpPr>
          <p:cNvPr id="25" name="Rectangle 24">
            <a:extLst>
              <a:ext uri="{FF2B5EF4-FFF2-40B4-BE49-F238E27FC236}">
                <a16:creationId xmlns:a16="http://schemas.microsoft.com/office/drawing/2014/main" id="{68090DCF-5A69-A5B5-227F-46CC1E250781}"/>
              </a:ext>
            </a:extLst>
          </p:cNvPr>
          <p:cNvSpPr/>
          <p:nvPr/>
        </p:nvSpPr>
        <p:spPr>
          <a:xfrm rot="3468019">
            <a:off x="4842695" y="4360542"/>
            <a:ext cx="175801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6" name="Rectangle 25">
            <a:extLst>
              <a:ext uri="{FF2B5EF4-FFF2-40B4-BE49-F238E27FC236}">
                <a16:creationId xmlns:a16="http://schemas.microsoft.com/office/drawing/2014/main" id="{E5F7CBB1-8A42-2625-E99E-3B1E26016372}"/>
              </a:ext>
            </a:extLst>
          </p:cNvPr>
          <p:cNvSpPr/>
          <p:nvPr/>
        </p:nvSpPr>
        <p:spPr>
          <a:xfrm rot="3663486">
            <a:off x="5726911" y="4679748"/>
            <a:ext cx="206096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Hard</a:t>
            </a:r>
          </a:p>
        </p:txBody>
      </p:sp>
      <p:sp>
        <p:nvSpPr>
          <p:cNvPr id="27" name="Rectangle 26">
            <a:extLst>
              <a:ext uri="{FF2B5EF4-FFF2-40B4-BE49-F238E27FC236}">
                <a16:creationId xmlns:a16="http://schemas.microsoft.com/office/drawing/2014/main" id="{C0B1E53B-01F8-A59A-ACC9-4881CF627D8B}"/>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28" name="Rectangle 27">
            <a:extLst>
              <a:ext uri="{FF2B5EF4-FFF2-40B4-BE49-F238E27FC236}">
                <a16:creationId xmlns:a16="http://schemas.microsoft.com/office/drawing/2014/main" id="{6915529B-FE7C-D29E-2C02-4AA096A4652B}"/>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29" name="Right Brace 28">
            <a:extLst>
              <a:ext uri="{FF2B5EF4-FFF2-40B4-BE49-F238E27FC236}">
                <a16:creationId xmlns:a16="http://schemas.microsoft.com/office/drawing/2014/main" id="{52D4E6C2-9605-40BE-2154-BA86CCB51332}"/>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58D18844-81E1-992C-BA6D-5CD488FC67E3}"/>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6" name="Group 35">
            <a:extLst>
              <a:ext uri="{FF2B5EF4-FFF2-40B4-BE49-F238E27FC236}">
                <a16:creationId xmlns:a16="http://schemas.microsoft.com/office/drawing/2014/main" id="{A8965D95-878D-158B-00C3-CCA7C89C50A6}"/>
              </a:ext>
            </a:extLst>
          </p:cNvPr>
          <p:cNvGrpSpPr/>
          <p:nvPr/>
        </p:nvGrpSpPr>
        <p:grpSpPr>
          <a:xfrm>
            <a:off x="70338" y="5837636"/>
            <a:ext cx="1315776" cy="960943"/>
            <a:chOff x="13024338" y="1352362"/>
            <a:chExt cx="1315776" cy="960943"/>
          </a:xfrm>
        </p:grpSpPr>
        <p:sp>
          <p:nvSpPr>
            <p:cNvPr id="37" name="Flowchart: Alternate Process 36">
              <a:extLst>
                <a:ext uri="{FF2B5EF4-FFF2-40B4-BE49-F238E27FC236}">
                  <a16:creationId xmlns:a16="http://schemas.microsoft.com/office/drawing/2014/main" id="{54357A2B-2B56-666F-D80D-9F0DCBA1EF5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8" name="Group 37">
              <a:extLst>
                <a:ext uri="{FF2B5EF4-FFF2-40B4-BE49-F238E27FC236}">
                  <a16:creationId xmlns:a16="http://schemas.microsoft.com/office/drawing/2014/main" id="{E455B965-78AD-7B77-AC8F-ECB8B096705F}"/>
                </a:ext>
              </a:extLst>
            </p:cNvPr>
            <p:cNvGrpSpPr/>
            <p:nvPr/>
          </p:nvGrpSpPr>
          <p:grpSpPr>
            <a:xfrm>
              <a:off x="13220454" y="1489134"/>
              <a:ext cx="923543" cy="687397"/>
              <a:chOff x="9500040" y="2509406"/>
              <a:chExt cx="1231390" cy="916529"/>
            </a:xfrm>
          </p:grpSpPr>
          <p:pic>
            <p:nvPicPr>
              <p:cNvPr id="39" name="Graphic 38" descr="User with solid fill">
                <a:extLst>
                  <a:ext uri="{FF2B5EF4-FFF2-40B4-BE49-F238E27FC236}">
                    <a16:creationId xmlns:a16="http://schemas.microsoft.com/office/drawing/2014/main" id="{06F89A2E-307E-D96B-EDB0-D7EFD4FE53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40" name="Graphic 39" descr="User with solid fill">
                <a:extLst>
                  <a:ext uri="{FF2B5EF4-FFF2-40B4-BE49-F238E27FC236}">
                    <a16:creationId xmlns:a16="http://schemas.microsoft.com/office/drawing/2014/main" id="{7B24F5E9-2ACC-4001-0F33-DD561A261C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41" name="TextBox 40">
                <a:extLst>
                  <a:ext uri="{FF2B5EF4-FFF2-40B4-BE49-F238E27FC236}">
                    <a16:creationId xmlns:a16="http://schemas.microsoft.com/office/drawing/2014/main" id="{C03C90A0-CC4B-9854-C778-0E72F00FFD7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39787543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A screenshot of a video game&#10;&#10;Description automatically generated">
            <a:extLst>
              <a:ext uri="{FF2B5EF4-FFF2-40B4-BE49-F238E27FC236}">
                <a16:creationId xmlns:a16="http://schemas.microsoft.com/office/drawing/2014/main" id="{479B52E3-00A2-F25C-27C0-43D8662F68B9}"/>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A004E01E-642C-C759-96B0-6F211A241E5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Marvel Super Heroes vs. Street Fighter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C1900E2A-7DE9-3A20-C14C-A77743B253CC}"/>
              </a:ext>
            </a:extLst>
          </p:cNvPr>
          <p:cNvGraphicFramePr>
            <a:graphicFrameLocks noGrp="1"/>
          </p:cNvGraphicFramePr>
          <p:nvPr>
            <p:extLst>
              <p:ext uri="{D42A27DB-BD31-4B8C-83A1-F6EECF244321}">
                <p14:modId xmlns:p14="http://schemas.microsoft.com/office/powerpoint/2010/main" val="3947577096"/>
              </p:ext>
            </p:extLst>
          </p:nvPr>
        </p:nvGraphicFramePr>
        <p:xfrm>
          <a:off x="-4322946" y="2336376"/>
          <a:ext cx="4099210" cy="1100800"/>
        </p:xfrm>
        <a:graphic>
          <a:graphicData uri="http://schemas.openxmlformats.org/drawingml/2006/table">
            <a:tbl>
              <a:tblPr>
                <a:tableStyleId>{5C22544A-7EE6-4342-B048-85BDC9FD1C3A}</a:tableStyleId>
              </a:tblPr>
              <a:tblGrid>
                <a:gridCol w="2959989">
                  <a:extLst>
                    <a:ext uri="{9D8B030D-6E8A-4147-A177-3AD203B41FA5}">
                      <a16:colId xmlns:a16="http://schemas.microsoft.com/office/drawing/2014/main" val="2826921883"/>
                    </a:ext>
                  </a:extLst>
                </a:gridCol>
                <a:gridCol w="1139221">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497326">
                <a:tc>
                  <a:txBody>
                    <a:bodyPr/>
                    <a:lstStyle/>
                    <a:p>
                      <a:pPr algn="l" fontAlgn="b"/>
                      <a:r>
                        <a:rPr lang="en-US" sz="2400" u="none" strike="noStrike" dirty="0">
                          <a:effectLst/>
                        </a:rPr>
                        <a:t>Marvel Super Heroes vs. Street Fighter</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mshvsf</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703596002"/>
                  </a:ext>
                </a:extLst>
              </a:tr>
            </a:tbl>
          </a:graphicData>
        </a:graphic>
      </p:graphicFrame>
      <p:grpSp>
        <p:nvGrpSpPr>
          <p:cNvPr id="5" name="Group 4">
            <a:extLst>
              <a:ext uri="{FF2B5EF4-FFF2-40B4-BE49-F238E27FC236}">
                <a16:creationId xmlns:a16="http://schemas.microsoft.com/office/drawing/2014/main" id="{41F77457-B19F-59F2-A535-B9D28EF7D54F}"/>
              </a:ext>
            </a:extLst>
          </p:cNvPr>
          <p:cNvGrpSpPr/>
          <p:nvPr/>
        </p:nvGrpSpPr>
        <p:grpSpPr>
          <a:xfrm>
            <a:off x="70338" y="5837637"/>
            <a:ext cx="1315776" cy="960943"/>
            <a:chOff x="70338" y="5837637"/>
            <a:chExt cx="1315776" cy="960943"/>
          </a:xfrm>
        </p:grpSpPr>
        <p:sp>
          <p:nvSpPr>
            <p:cNvPr id="6" name="Flowchart: Alternate Process 5">
              <a:extLst>
                <a:ext uri="{FF2B5EF4-FFF2-40B4-BE49-F238E27FC236}">
                  <a16:creationId xmlns:a16="http://schemas.microsoft.com/office/drawing/2014/main" id="{FC34B7EE-8705-51E5-EC4E-7F203B224C22}"/>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F8176D78-E6B2-7A5F-4ECD-2868AECE5402}"/>
                </a:ext>
              </a:extLst>
            </p:cNvPr>
            <p:cNvGrpSpPr/>
            <p:nvPr/>
          </p:nvGrpSpPr>
          <p:grpSpPr>
            <a:xfrm>
              <a:off x="153012" y="5975208"/>
              <a:ext cx="1155730" cy="685800"/>
              <a:chOff x="5115719" y="1096814"/>
              <a:chExt cx="1540973" cy="914400"/>
            </a:xfrm>
          </p:grpSpPr>
          <p:pic>
            <p:nvPicPr>
              <p:cNvPr id="8" name="Graphic 7" descr="User with solid fill">
                <a:extLst>
                  <a:ext uri="{FF2B5EF4-FFF2-40B4-BE49-F238E27FC236}">
                    <a16:creationId xmlns:a16="http://schemas.microsoft.com/office/drawing/2014/main" id="{C6B692EA-88F2-E78E-1C63-6631696169B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9" name="Graphic 8" descr="User with solid fill">
                <a:extLst>
                  <a:ext uri="{FF2B5EF4-FFF2-40B4-BE49-F238E27FC236}">
                    <a16:creationId xmlns:a16="http://schemas.microsoft.com/office/drawing/2014/main" id="{7110186F-9239-F0D3-CC73-66D2FE2DE9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10" name="TextBox 9">
                <a:extLst>
                  <a:ext uri="{FF2B5EF4-FFF2-40B4-BE49-F238E27FC236}">
                    <a16:creationId xmlns:a16="http://schemas.microsoft.com/office/drawing/2014/main" id="{0208492D-381C-4585-4FA7-15DE4E65292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39" name="Arrow: Up 38">
            <a:extLst>
              <a:ext uri="{FF2B5EF4-FFF2-40B4-BE49-F238E27FC236}">
                <a16:creationId xmlns:a16="http://schemas.microsoft.com/office/drawing/2014/main" id="{9DEB3A06-E022-9F2A-F826-609F824F63EB}"/>
              </a:ext>
            </a:extLst>
          </p:cNvPr>
          <p:cNvSpPr/>
          <p:nvPr/>
        </p:nvSpPr>
        <p:spPr>
          <a:xfrm>
            <a:off x="2140623" y="1407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48F77077-ED80-7A13-1E89-B38A11664FE2}"/>
              </a:ext>
            </a:extLst>
          </p:cNvPr>
          <p:cNvSpPr/>
          <p:nvPr/>
        </p:nvSpPr>
        <p:spPr>
          <a:xfrm rot="16200000">
            <a:off x="1368613"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96693EDD-6309-7433-D277-7722DDE428C4}"/>
              </a:ext>
            </a:extLst>
          </p:cNvPr>
          <p:cNvSpPr/>
          <p:nvPr/>
        </p:nvSpPr>
        <p:spPr>
          <a:xfrm rot="5400000" flipH="1">
            <a:off x="2818629"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DB9851BB-02E5-598D-1EE7-57499D49932F}"/>
              </a:ext>
            </a:extLst>
          </p:cNvPr>
          <p:cNvSpPr/>
          <p:nvPr/>
        </p:nvSpPr>
        <p:spPr>
          <a:xfrm rot="2707381" flipV="1">
            <a:off x="1557707" y="26673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45FABA3E-A256-9373-F376-CA1AF845BCF2}"/>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636449" y="1830862"/>
            <a:ext cx="1122309" cy="1910215"/>
          </a:xfrm>
          <a:prstGeom prst="rect">
            <a:avLst/>
          </a:prstGeom>
        </p:spPr>
      </p:pic>
      <p:pic>
        <p:nvPicPr>
          <p:cNvPr id="44" name="Picture 43">
            <a:extLst>
              <a:ext uri="{FF2B5EF4-FFF2-40B4-BE49-F238E27FC236}">
                <a16:creationId xmlns:a16="http://schemas.microsoft.com/office/drawing/2014/main" id="{4BB8AB2A-FFF2-FD0E-DF97-42B2706798CD}"/>
              </a:ext>
            </a:extLst>
          </p:cNvPr>
          <p:cNvPicPr>
            <a:picLocks noChangeAspect="1"/>
          </p:cNvPicPr>
          <p:nvPr/>
        </p:nvPicPr>
        <p:blipFill>
          <a:blip r:embed="rId8">
            <a:duotone>
              <a:schemeClr val="accent3">
                <a:shade val="45000"/>
                <a:satMod val="135000"/>
              </a:schemeClr>
              <a:prstClr val="white"/>
            </a:duotone>
          </a:blip>
          <a:stretch>
            <a:fillRect/>
          </a:stretch>
        </p:blipFill>
        <p:spPr>
          <a:xfrm>
            <a:off x="3401373" y="2672497"/>
            <a:ext cx="688162" cy="688162"/>
          </a:xfrm>
          <a:prstGeom prst="rect">
            <a:avLst/>
          </a:prstGeom>
        </p:spPr>
      </p:pic>
      <p:pic>
        <p:nvPicPr>
          <p:cNvPr id="45" name="Picture 44">
            <a:extLst>
              <a:ext uri="{FF2B5EF4-FFF2-40B4-BE49-F238E27FC236}">
                <a16:creationId xmlns:a16="http://schemas.microsoft.com/office/drawing/2014/main" id="{29E1A01F-5415-6054-9198-CE0889CA6C8D}"/>
              </a:ext>
            </a:extLst>
          </p:cNvPr>
          <p:cNvPicPr>
            <a:picLocks noChangeAspect="1"/>
          </p:cNvPicPr>
          <p:nvPr/>
        </p:nvPicPr>
        <p:blipFill>
          <a:blip r:embed="rId8">
            <a:duotone>
              <a:schemeClr val="accent3">
                <a:shade val="45000"/>
                <a:satMod val="135000"/>
              </a:schemeClr>
              <a:prstClr val="white"/>
            </a:duotone>
          </a:blip>
          <a:stretch>
            <a:fillRect/>
          </a:stretch>
        </p:blipFill>
        <p:spPr>
          <a:xfrm>
            <a:off x="3400286" y="3451171"/>
            <a:ext cx="688162" cy="688162"/>
          </a:xfrm>
          <a:prstGeom prst="rect">
            <a:avLst/>
          </a:prstGeom>
        </p:spPr>
      </p:pic>
      <p:sp>
        <p:nvSpPr>
          <p:cNvPr id="46" name="Arrow: Up 45">
            <a:extLst>
              <a:ext uri="{FF2B5EF4-FFF2-40B4-BE49-F238E27FC236}">
                <a16:creationId xmlns:a16="http://schemas.microsoft.com/office/drawing/2014/main" id="{4CDB474E-29D8-8900-7424-040D309D909F}"/>
              </a:ext>
            </a:extLst>
          </p:cNvPr>
          <p:cNvSpPr/>
          <p:nvPr/>
        </p:nvSpPr>
        <p:spPr>
          <a:xfrm rot="3030207">
            <a:off x="2783482" y="154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Up 46">
            <a:extLst>
              <a:ext uri="{FF2B5EF4-FFF2-40B4-BE49-F238E27FC236}">
                <a16:creationId xmlns:a16="http://schemas.microsoft.com/office/drawing/2014/main" id="{A4E6D22B-9D82-B1BE-BF54-F2B28092DB8C}"/>
              </a:ext>
            </a:extLst>
          </p:cNvPr>
          <p:cNvSpPr/>
          <p:nvPr/>
        </p:nvSpPr>
        <p:spPr>
          <a:xfrm rot="18863264">
            <a:off x="1583175" y="15867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Arrow: Up 47">
            <a:extLst>
              <a:ext uri="{FF2B5EF4-FFF2-40B4-BE49-F238E27FC236}">
                <a16:creationId xmlns:a16="http://schemas.microsoft.com/office/drawing/2014/main" id="{CFFFA9EC-E82B-FC64-A796-BB14459177DE}"/>
              </a:ext>
            </a:extLst>
          </p:cNvPr>
          <p:cNvSpPr/>
          <p:nvPr/>
        </p:nvSpPr>
        <p:spPr>
          <a:xfrm rot="8401222" flipH="1">
            <a:off x="2646743" y="26892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Arrow: Up 48">
            <a:extLst>
              <a:ext uri="{FF2B5EF4-FFF2-40B4-BE49-F238E27FC236}">
                <a16:creationId xmlns:a16="http://schemas.microsoft.com/office/drawing/2014/main" id="{A9B82B14-9454-590A-320D-7B4F53AE7A4B}"/>
              </a:ext>
            </a:extLst>
          </p:cNvPr>
          <p:cNvSpPr/>
          <p:nvPr/>
        </p:nvSpPr>
        <p:spPr>
          <a:xfrm flipV="1">
            <a:off x="2112071" y="29080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0" name="Picture 49">
            <a:extLst>
              <a:ext uri="{FF2B5EF4-FFF2-40B4-BE49-F238E27FC236}">
                <a16:creationId xmlns:a16="http://schemas.microsoft.com/office/drawing/2014/main" id="{692E39D7-A601-DF86-5C5F-BAB07431256C}"/>
              </a:ext>
            </a:extLst>
          </p:cNvPr>
          <p:cNvPicPr>
            <a:picLocks noChangeAspect="1"/>
          </p:cNvPicPr>
          <p:nvPr/>
        </p:nvPicPr>
        <p:blipFill>
          <a:blip r:embed="rId8"/>
          <a:stretch>
            <a:fillRect/>
          </a:stretch>
        </p:blipFill>
        <p:spPr>
          <a:xfrm>
            <a:off x="5865219" y="2111910"/>
            <a:ext cx="688162" cy="688162"/>
          </a:xfrm>
          <a:prstGeom prst="rect">
            <a:avLst/>
          </a:prstGeom>
        </p:spPr>
      </p:pic>
      <p:pic>
        <p:nvPicPr>
          <p:cNvPr id="51" name="Picture 50">
            <a:extLst>
              <a:ext uri="{FF2B5EF4-FFF2-40B4-BE49-F238E27FC236}">
                <a16:creationId xmlns:a16="http://schemas.microsoft.com/office/drawing/2014/main" id="{32439126-F5D2-4AA2-E46A-72CA5CB09C5F}"/>
              </a:ext>
            </a:extLst>
          </p:cNvPr>
          <p:cNvPicPr>
            <a:picLocks noChangeAspect="1"/>
          </p:cNvPicPr>
          <p:nvPr/>
        </p:nvPicPr>
        <p:blipFill>
          <a:blip r:embed="rId8"/>
          <a:stretch>
            <a:fillRect/>
          </a:stretch>
        </p:blipFill>
        <p:spPr>
          <a:xfrm>
            <a:off x="4241530" y="2129357"/>
            <a:ext cx="688162" cy="688162"/>
          </a:xfrm>
          <a:prstGeom prst="rect">
            <a:avLst/>
          </a:prstGeom>
        </p:spPr>
      </p:pic>
      <p:pic>
        <p:nvPicPr>
          <p:cNvPr id="52" name="Picture 51">
            <a:extLst>
              <a:ext uri="{FF2B5EF4-FFF2-40B4-BE49-F238E27FC236}">
                <a16:creationId xmlns:a16="http://schemas.microsoft.com/office/drawing/2014/main" id="{44737113-078F-6BA7-28BD-F6F8BD53BD21}"/>
              </a:ext>
            </a:extLst>
          </p:cNvPr>
          <p:cNvPicPr>
            <a:picLocks noChangeAspect="1"/>
          </p:cNvPicPr>
          <p:nvPr/>
        </p:nvPicPr>
        <p:blipFill>
          <a:blip r:embed="rId8"/>
          <a:stretch>
            <a:fillRect/>
          </a:stretch>
        </p:blipFill>
        <p:spPr>
          <a:xfrm>
            <a:off x="5054442" y="2129357"/>
            <a:ext cx="688162" cy="688162"/>
          </a:xfrm>
          <a:prstGeom prst="rect">
            <a:avLst/>
          </a:prstGeom>
        </p:spPr>
      </p:pic>
      <p:pic>
        <p:nvPicPr>
          <p:cNvPr id="53" name="Picture 52">
            <a:extLst>
              <a:ext uri="{FF2B5EF4-FFF2-40B4-BE49-F238E27FC236}">
                <a16:creationId xmlns:a16="http://schemas.microsoft.com/office/drawing/2014/main" id="{4FBFEC52-68D0-8E80-5B03-A4F09CF69F44}"/>
              </a:ext>
            </a:extLst>
          </p:cNvPr>
          <p:cNvPicPr>
            <a:picLocks noChangeAspect="1"/>
          </p:cNvPicPr>
          <p:nvPr/>
        </p:nvPicPr>
        <p:blipFill>
          <a:blip r:embed="rId8"/>
          <a:stretch>
            <a:fillRect/>
          </a:stretch>
        </p:blipFill>
        <p:spPr>
          <a:xfrm>
            <a:off x="4240443" y="2908031"/>
            <a:ext cx="688162" cy="688162"/>
          </a:xfrm>
          <a:prstGeom prst="rect">
            <a:avLst/>
          </a:prstGeom>
        </p:spPr>
      </p:pic>
      <p:pic>
        <p:nvPicPr>
          <p:cNvPr id="54" name="Picture 53">
            <a:extLst>
              <a:ext uri="{FF2B5EF4-FFF2-40B4-BE49-F238E27FC236}">
                <a16:creationId xmlns:a16="http://schemas.microsoft.com/office/drawing/2014/main" id="{0AA7C854-EF98-F878-1275-C0973E3E782C}"/>
              </a:ext>
            </a:extLst>
          </p:cNvPr>
          <p:cNvPicPr>
            <a:picLocks noChangeAspect="1"/>
          </p:cNvPicPr>
          <p:nvPr/>
        </p:nvPicPr>
        <p:blipFill>
          <a:blip r:embed="rId8"/>
          <a:stretch>
            <a:fillRect/>
          </a:stretch>
        </p:blipFill>
        <p:spPr>
          <a:xfrm>
            <a:off x="5053356" y="2908031"/>
            <a:ext cx="688162" cy="688162"/>
          </a:xfrm>
          <a:prstGeom prst="rect">
            <a:avLst/>
          </a:prstGeom>
        </p:spPr>
      </p:pic>
      <p:pic>
        <p:nvPicPr>
          <p:cNvPr id="55" name="Picture 54">
            <a:extLst>
              <a:ext uri="{FF2B5EF4-FFF2-40B4-BE49-F238E27FC236}">
                <a16:creationId xmlns:a16="http://schemas.microsoft.com/office/drawing/2014/main" id="{5DE03076-A7B1-53BD-594F-85A12788747D}"/>
              </a:ext>
            </a:extLst>
          </p:cNvPr>
          <p:cNvPicPr>
            <a:picLocks noChangeAspect="1"/>
          </p:cNvPicPr>
          <p:nvPr/>
        </p:nvPicPr>
        <p:blipFill>
          <a:blip r:embed="rId8"/>
          <a:stretch>
            <a:fillRect/>
          </a:stretch>
        </p:blipFill>
        <p:spPr>
          <a:xfrm>
            <a:off x="5864133" y="2890584"/>
            <a:ext cx="688162" cy="688162"/>
          </a:xfrm>
          <a:prstGeom prst="rect">
            <a:avLst/>
          </a:prstGeom>
        </p:spPr>
      </p:pic>
      <p:sp>
        <p:nvSpPr>
          <p:cNvPr id="56" name="Rectangle 55">
            <a:extLst>
              <a:ext uri="{FF2B5EF4-FFF2-40B4-BE49-F238E27FC236}">
                <a16:creationId xmlns:a16="http://schemas.microsoft.com/office/drawing/2014/main" id="{7E8FC791-4822-891B-EFF4-DA8ADB9837F5}"/>
              </a:ext>
            </a:extLst>
          </p:cNvPr>
          <p:cNvSpPr/>
          <p:nvPr/>
        </p:nvSpPr>
        <p:spPr>
          <a:xfrm rot="18662225">
            <a:off x="4326159" y="1314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57" name="Rectangle 56">
            <a:extLst>
              <a:ext uri="{FF2B5EF4-FFF2-40B4-BE49-F238E27FC236}">
                <a16:creationId xmlns:a16="http://schemas.microsoft.com/office/drawing/2014/main" id="{59D7F3E1-6C33-FA89-A2C1-6BCF0BA6115E}"/>
              </a:ext>
            </a:extLst>
          </p:cNvPr>
          <p:cNvSpPr/>
          <p:nvPr/>
        </p:nvSpPr>
        <p:spPr>
          <a:xfrm rot="18670683">
            <a:off x="5060778" y="1174529"/>
            <a:ext cx="15774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58" name="Rectangle 57">
            <a:extLst>
              <a:ext uri="{FF2B5EF4-FFF2-40B4-BE49-F238E27FC236}">
                <a16:creationId xmlns:a16="http://schemas.microsoft.com/office/drawing/2014/main" id="{3D4C3B3D-5AC2-F1B2-98C6-B9256C16C34C}"/>
              </a:ext>
            </a:extLst>
          </p:cNvPr>
          <p:cNvSpPr/>
          <p:nvPr/>
        </p:nvSpPr>
        <p:spPr>
          <a:xfrm rot="18701629">
            <a:off x="5876714" y="131637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59" name="Rectangle 58">
            <a:extLst>
              <a:ext uri="{FF2B5EF4-FFF2-40B4-BE49-F238E27FC236}">
                <a16:creationId xmlns:a16="http://schemas.microsoft.com/office/drawing/2014/main" id="{1FD4CA86-7AAE-A4DC-E715-3F98B8337343}"/>
              </a:ext>
            </a:extLst>
          </p:cNvPr>
          <p:cNvSpPr/>
          <p:nvPr/>
        </p:nvSpPr>
        <p:spPr>
          <a:xfrm rot="3600000">
            <a:off x="4144776" y="38918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60" name="Rectangle 59">
            <a:extLst>
              <a:ext uri="{FF2B5EF4-FFF2-40B4-BE49-F238E27FC236}">
                <a16:creationId xmlns:a16="http://schemas.microsoft.com/office/drawing/2014/main" id="{5940D00E-E07B-7FF6-527D-77AB201B55DB}"/>
              </a:ext>
            </a:extLst>
          </p:cNvPr>
          <p:cNvSpPr/>
          <p:nvPr/>
        </p:nvSpPr>
        <p:spPr>
          <a:xfrm rot="3468019">
            <a:off x="4920800" y="4085575"/>
            <a:ext cx="175801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61" name="Rectangle 60">
            <a:extLst>
              <a:ext uri="{FF2B5EF4-FFF2-40B4-BE49-F238E27FC236}">
                <a16:creationId xmlns:a16="http://schemas.microsoft.com/office/drawing/2014/main" id="{85B0D5CD-2019-5EC0-7C22-EA1FF347407E}"/>
              </a:ext>
            </a:extLst>
          </p:cNvPr>
          <p:cNvSpPr/>
          <p:nvPr/>
        </p:nvSpPr>
        <p:spPr>
          <a:xfrm rot="3663486">
            <a:off x="5612723" y="4349695"/>
            <a:ext cx="22999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62" name="Rectangle 61">
            <a:extLst>
              <a:ext uri="{FF2B5EF4-FFF2-40B4-BE49-F238E27FC236}">
                <a16:creationId xmlns:a16="http://schemas.microsoft.com/office/drawing/2014/main" id="{CA607C2F-6D65-579C-F32E-181E0BAEF607}"/>
              </a:ext>
            </a:extLst>
          </p:cNvPr>
          <p:cNvSpPr/>
          <p:nvPr/>
        </p:nvSpPr>
        <p:spPr>
          <a:xfrm>
            <a:off x="6658552" y="2144332"/>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63" name="Rectangle 62">
            <a:extLst>
              <a:ext uri="{FF2B5EF4-FFF2-40B4-BE49-F238E27FC236}">
                <a16:creationId xmlns:a16="http://schemas.microsoft.com/office/drawing/2014/main" id="{684498EC-7475-15FD-5A07-1A1DE2EAEE38}"/>
              </a:ext>
            </a:extLst>
          </p:cNvPr>
          <p:cNvSpPr/>
          <p:nvPr/>
        </p:nvSpPr>
        <p:spPr>
          <a:xfrm>
            <a:off x="6610584" y="29375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64" name="Right Brace 63">
            <a:extLst>
              <a:ext uri="{FF2B5EF4-FFF2-40B4-BE49-F238E27FC236}">
                <a16:creationId xmlns:a16="http://schemas.microsoft.com/office/drawing/2014/main" id="{DA6DBADD-5931-5DA2-56EF-7DE0C5A8A196}"/>
              </a:ext>
            </a:extLst>
          </p:cNvPr>
          <p:cNvSpPr/>
          <p:nvPr/>
        </p:nvSpPr>
        <p:spPr>
          <a:xfrm>
            <a:off x="6491156" y="2148860"/>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Right Brace 64">
            <a:extLst>
              <a:ext uri="{FF2B5EF4-FFF2-40B4-BE49-F238E27FC236}">
                <a16:creationId xmlns:a16="http://schemas.microsoft.com/office/drawing/2014/main" id="{CB564ACE-342F-3BA9-340C-A125D57E56E8}"/>
              </a:ext>
            </a:extLst>
          </p:cNvPr>
          <p:cNvSpPr/>
          <p:nvPr/>
        </p:nvSpPr>
        <p:spPr>
          <a:xfrm>
            <a:off x="6522572" y="2929138"/>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623228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AE3BE0CF-37FA-EF1D-A139-FEC254C53948}"/>
              </a:ext>
            </a:extLst>
          </p:cNvPr>
          <p:cNvPicPr>
            <a:picLocks noChangeAspect="1"/>
          </p:cNvPicPr>
          <p:nvPr/>
        </p:nvPicPr>
        <p:blipFill rotWithShape="1">
          <a:blip r:embed="rId2">
            <a:extLst>
              <a:ext uri="{28A0092B-C50C-407E-A947-70E740481C1C}">
                <a14:useLocalDpi xmlns:a14="http://schemas.microsoft.com/office/drawing/2010/main" val="0"/>
              </a:ext>
            </a:extLst>
          </a:blip>
          <a:srcRect l="15888" r="6633"/>
          <a:stretch/>
        </p:blipFill>
        <p:spPr>
          <a:xfrm>
            <a:off x="0" y="0"/>
            <a:ext cx="9108832" cy="685800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Marvel Super Heroes Vs. Street Fighter Boss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24C81FE-60B8-78BB-DA69-C991A0695CBC}"/>
              </a:ext>
            </a:extLst>
          </p:cNvPr>
          <p:cNvGraphicFramePr>
            <a:graphicFrameLocks noGrp="1"/>
          </p:cNvGraphicFramePr>
          <p:nvPr>
            <p:extLst>
              <p:ext uri="{D42A27DB-BD31-4B8C-83A1-F6EECF244321}">
                <p14:modId xmlns:p14="http://schemas.microsoft.com/office/powerpoint/2010/main" val="1569011648"/>
              </p:ext>
            </p:extLst>
          </p:nvPr>
        </p:nvGraphicFramePr>
        <p:xfrm>
          <a:off x="-4242390" y="1915049"/>
          <a:ext cx="4117640" cy="1100800"/>
        </p:xfrm>
        <a:graphic>
          <a:graphicData uri="http://schemas.openxmlformats.org/drawingml/2006/table">
            <a:tbl>
              <a:tblPr>
                <a:tableStyleId>{5C22544A-7EE6-4342-B048-85BDC9FD1C3A}</a:tableStyleId>
              </a:tblPr>
              <a:tblGrid>
                <a:gridCol w="2973297">
                  <a:extLst>
                    <a:ext uri="{9D8B030D-6E8A-4147-A177-3AD203B41FA5}">
                      <a16:colId xmlns:a16="http://schemas.microsoft.com/office/drawing/2014/main" val="2826921883"/>
                    </a:ext>
                  </a:extLst>
                </a:gridCol>
                <a:gridCol w="1144343">
                  <a:extLst>
                    <a:ext uri="{9D8B030D-6E8A-4147-A177-3AD203B41FA5}">
                      <a16:colId xmlns:a16="http://schemas.microsoft.com/office/drawing/2014/main" val="1361500139"/>
                    </a:ext>
                  </a:extLst>
                </a:gridCol>
              </a:tblGrid>
              <a:tr h="9467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35196">
                <a:tc>
                  <a:txBody>
                    <a:bodyPr/>
                    <a:lstStyle/>
                    <a:p>
                      <a:pPr algn="l" fontAlgn="b"/>
                      <a:r>
                        <a:rPr lang="en-US" sz="2400" u="none" strike="noStrike" dirty="0">
                          <a:effectLst/>
                        </a:rPr>
                        <a:t>Marvel Super Heroes Vs. Street Fighter Boss</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b="0" i="0" u="none" strike="noStrike" dirty="0" err="1">
                          <a:solidFill>
                            <a:srgbClr val="000000"/>
                          </a:solidFill>
                          <a:effectLst/>
                          <a:latin typeface="Calibri" panose="020F0502020204030204" pitchFamily="34" charset="0"/>
                        </a:rPr>
                        <a:t>mshvsfa</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93153060"/>
                  </a:ext>
                </a:extLst>
              </a:tr>
            </a:tbl>
          </a:graphicData>
        </a:graphic>
      </p:graphicFrame>
      <p:grpSp>
        <p:nvGrpSpPr>
          <p:cNvPr id="3" name="Group 2">
            <a:extLst>
              <a:ext uri="{FF2B5EF4-FFF2-40B4-BE49-F238E27FC236}">
                <a16:creationId xmlns:a16="http://schemas.microsoft.com/office/drawing/2014/main" id="{BDDB1015-50BA-8FE6-4A48-8721995DDC5D}"/>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703CEC2-225E-7C0B-04DD-59DEDB28D716}"/>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6815748-3FC5-B35A-D719-50119A515A71}"/>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EBBEC009-CE80-C4D8-46B8-B6679EFA2C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B4B5E18-AEF4-C861-40CC-663A31205F2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E7665AA1-81ED-B466-CCD8-5E3431686A9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5FC20538-6CBC-A9FA-6518-23551CA9003E}"/>
              </a:ext>
            </a:extLst>
          </p:cNvPr>
          <p:cNvPicPr>
            <a:picLocks noChangeAspect="1"/>
          </p:cNvPicPr>
          <p:nvPr/>
        </p:nvPicPr>
        <p:blipFill>
          <a:blip r:embed="rId5"/>
          <a:stretch>
            <a:fillRect/>
          </a:stretch>
        </p:blipFill>
        <p:spPr>
          <a:xfrm>
            <a:off x="858825" y="595071"/>
            <a:ext cx="7553655" cy="5414634"/>
          </a:xfrm>
          <a:prstGeom prst="rect">
            <a:avLst/>
          </a:prstGeom>
        </p:spPr>
      </p:pic>
      <p:sp>
        <p:nvSpPr>
          <p:cNvPr id="17" name="Arrow: Up 16">
            <a:extLst>
              <a:ext uri="{FF2B5EF4-FFF2-40B4-BE49-F238E27FC236}">
                <a16:creationId xmlns:a16="http://schemas.microsoft.com/office/drawing/2014/main" id="{C9A0923D-4193-DD96-823D-224863FA5591}"/>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670E8A87-CEAC-DBEF-AF7F-FFCBC0C283A7}"/>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0039A103-9706-E4C4-378E-7A85D26B8970}"/>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EC72FB6F-0143-9A5C-56D1-D733AFC1D6CF}"/>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C598DEE0-7CC4-C974-0C85-EDC9CB99434D}"/>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2105829"/>
            <a:ext cx="1122309" cy="1910215"/>
          </a:xfrm>
          <a:prstGeom prst="rect">
            <a:avLst/>
          </a:prstGeom>
        </p:spPr>
      </p:pic>
      <p:pic>
        <p:nvPicPr>
          <p:cNvPr id="22" name="Picture 21">
            <a:extLst>
              <a:ext uri="{FF2B5EF4-FFF2-40B4-BE49-F238E27FC236}">
                <a16:creationId xmlns:a16="http://schemas.microsoft.com/office/drawing/2014/main" id="{CF70F1D1-1335-E2FE-B8E4-A1BDCFBE41EA}"/>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23" name="Picture 22">
            <a:extLst>
              <a:ext uri="{FF2B5EF4-FFF2-40B4-BE49-F238E27FC236}">
                <a16:creationId xmlns:a16="http://schemas.microsoft.com/office/drawing/2014/main" id="{32E8FFE1-B72B-524A-311E-3BC95D024809}"/>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24" name="Arrow: Up 23">
            <a:extLst>
              <a:ext uri="{FF2B5EF4-FFF2-40B4-BE49-F238E27FC236}">
                <a16:creationId xmlns:a16="http://schemas.microsoft.com/office/drawing/2014/main" id="{8AA35A0C-A8D4-A5CB-24A5-EFFD60329D49}"/>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A581EC65-1B06-BFEB-E35D-82C56D4AD9E6}"/>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8D7E2F64-ACBD-E42A-59A2-26DF960242F1}"/>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79373305-9B85-C864-6221-58FD8DB65830}"/>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a:extLst>
              <a:ext uri="{FF2B5EF4-FFF2-40B4-BE49-F238E27FC236}">
                <a16:creationId xmlns:a16="http://schemas.microsoft.com/office/drawing/2014/main" id="{C21498B1-52BF-8E84-BCAB-FAE68CD267F8}"/>
              </a:ext>
            </a:extLst>
          </p:cNvPr>
          <p:cNvPicPr>
            <a:picLocks noChangeAspect="1"/>
          </p:cNvPicPr>
          <p:nvPr/>
        </p:nvPicPr>
        <p:blipFill>
          <a:blip r:embed="rId8"/>
          <a:stretch>
            <a:fillRect/>
          </a:stretch>
        </p:blipFill>
        <p:spPr>
          <a:xfrm>
            <a:off x="5787114" y="2386877"/>
            <a:ext cx="688162" cy="688162"/>
          </a:xfrm>
          <a:prstGeom prst="rect">
            <a:avLst/>
          </a:prstGeom>
        </p:spPr>
      </p:pic>
      <p:pic>
        <p:nvPicPr>
          <p:cNvPr id="29" name="Picture 28">
            <a:extLst>
              <a:ext uri="{FF2B5EF4-FFF2-40B4-BE49-F238E27FC236}">
                <a16:creationId xmlns:a16="http://schemas.microsoft.com/office/drawing/2014/main" id="{3A3A123F-30D6-89E9-21F4-715E1021F85D}"/>
              </a:ext>
            </a:extLst>
          </p:cNvPr>
          <p:cNvPicPr>
            <a:picLocks noChangeAspect="1"/>
          </p:cNvPicPr>
          <p:nvPr/>
        </p:nvPicPr>
        <p:blipFill>
          <a:blip r:embed="rId8"/>
          <a:stretch>
            <a:fillRect/>
          </a:stretch>
        </p:blipFill>
        <p:spPr>
          <a:xfrm>
            <a:off x="4163425" y="2404324"/>
            <a:ext cx="688162" cy="688162"/>
          </a:xfrm>
          <a:prstGeom prst="rect">
            <a:avLst/>
          </a:prstGeom>
        </p:spPr>
      </p:pic>
      <p:pic>
        <p:nvPicPr>
          <p:cNvPr id="30" name="Picture 29">
            <a:extLst>
              <a:ext uri="{FF2B5EF4-FFF2-40B4-BE49-F238E27FC236}">
                <a16:creationId xmlns:a16="http://schemas.microsoft.com/office/drawing/2014/main" id="{DB9A986E-030B-1497-196E-A05E938DAB41}"/>
              </a:ext>
            </a:extLst>
          </p:cNvPr>
          <p:cNvPicPr>
            <a:picLocks noChangeAspect="1"/>
          </p:cNvPicPr>
          <p:nvPr/>
        </p:nvPicPr>
        <p:blipFill>
          <a:blip r:embed="rId8"/>
          <a:stretch>
            <a:fillRect/>
          </a:stretch>
        </p:blipFill>
        <p:spPr>
          <a:xfrm>
            <a:off x="4976337" y="2404324"/>
            <a:ext cx="688162" cy="688162"/>
          </a:xfrm>
          <a:prstGeom prst="rect">
            <a:avLst/>
          </a:prstGeom>
        </p:spPr>
      </p:pic>
      <p:pic>
        <p:nvPicPr>
          <p:cNvPr id="31" name="Picture 30">
            <a:extLst>
              <a:ext uri="{FF2B5EF4-FFF2-40B4-BE49-F238E27FC236}">
                <a16:creationId xmlns:a16="http://schemas.microsoft.com/office/drawing/2014/main" id="{5D3FDB8B-DEF4-10E9-71FB-6D9F00C471B1}"/>
              </a:ext>
            </a:extLst>
          </p:cNvPr>
          <p:cNvPicPr>
            <a:picLocks noChangeAspect="1"/>
          </p:cNvPicPr>
          <p:nvPr/>
        </p:nvPicPr>
        <p:blipFill>
          <a:blip r:embed="rId8"/>
          <a:stretch>
            <a:fillRect/>
          </a:stretch>
        </p:blipFill>
        <p:spPr>
          <a:xfrm>
            <a:off x="4162338" y="3182998"/>
            <a:ext cx="688162" cy="688162"/>
          </a:xfrm>
          <a:prstGeom prst="rect">
            <a:avLst/>
          </a:prstGeom>
        </p:spPr>
      </p:pic>
      <p:pic>
        <p:nvPicPr>
          <p:cNvPr id="32" name="Picture 31">
            <a:extLst>
              <a:ext uri="{FF2B5EF4-FFF2-40B4-BE49-F238E27FC236}">
                <a16:creationId xmlns:a16="http://schemas.microsoft.com/office/drawing/2014/main" id="{137FEF3C-B890-42CD-B1F2-A6CB01E91403}"/>
              </a:ext>
            </a:extLst>
          </p:cNvPr>
          <p:cNvPicPr>
            <a:picLocks noChangeAspect="1"/>
          </p:cNvPicPr>
          <p:nvPr/>
        </p:nvPicPr>
        <p:blipFill>
          <a:blip r:embed="rId8"/>
          <a:stretch>
            <a:fillRect/>
          </a:stretch>
        </p:blipFill>
        <p:spPr>
          <a:xfrm>
            <a:off x="4975251" y="3182998"/>
            <a:ext cx="688162" cy="688162"/>
          </a:xfrm>
          <a:prstGeom prst="rect">
            <a:avLst/>
          </a:prstGeom>
        </p:spPr>
      </p:pic>
      <p:pic>
        <p:nvPicPr>
          <p:cNvPr id="33" name="Picture 32">
            <a:extLst>
              <a:ext uri="{FF2B5EF4-FFF2-40B4-BE49-F238E27FC236}">
                <a16:creationId xmlns:a16="http://schemas.microsoft.com/office/drawing/2014/main" id="{99809D57-CC7C-865B-3ACC-A786A848F67E}"/>
              </a:ext>
            </a:extLst>
          </p:cNvPr>
          <p:cNvPicPr>
            <a:picLocks noChangeAspect="1"/>
          </p:cNvPicPr>
          <p:nvPr/>
        </p:nvPicPr>
        <p:blipFill>
          <a:blip r:embed="rId8"/>
          <a:stretch>
            <a:fillRect/>
          </a:stretch>
        </p:blipFill>
        <p:spPr>
          <a:xfrm>
            <a:off x="5786028" y="3165551"/>
            <a:ext cx="688162" cy="688162"/>
          </a:xfrm>
          <a:prstGeom prst="rect">
            <a:avLst/>
          </a:prstGeom>
        </p:spPr>
      </p:pic>
      <p:sp>
        <p:nvSpPr>
          <p:cNvPr id="34" name="Rectangle 33">
            <a:extLst>
              <a:ext uri="{FF2B5EF4-FFF2-40B4-BE49-F238E27FC236}">
                <a16:creationId xmlns:a16="http://schemas.microsoft.com/office/drawing/2014/main" id="{1645F926-7F15-D439-AA62-ADE414B7F588}"/>
              </a:ext>
            </a:extLst>
          </p:cNvPr>
          <p:cNvSpPr/>
          <p:nvPr/>
        </p:nvSpPr>
        <p:spPr>
          <a:xfrm rot="18662225">
            <a:off x="3725900" y="168792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5" name="Rectangle 34">
            <a:extLst>
              <a:ext uri="{FF2B5EF4-FFF2-40B4-BE49-F238E27FC236}">
                <a16:creationId xmlns:a16="http://schemas.microsoft.com/office/drawing/2014/main" id="{4373918A-DD4D-DDDD-026D-354894927019}"/>
              </a:ext>
            </a:extLst>
          </p:cNvPr>
          <p:cNvSpPr/>
          <p:nvPr/>
        </p:nvSpPr>
        <p:spPr>
          <a:xfrm rot="18670683">
            <a:off x="4702042" y="163113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6" name="Rectangle 35">
            <a:extLst>
              <a:ext uri="{FF2B5EF4-FFF2-40B4-BE49-F238E27FC236}">
                <a16:creationId xmlns:a16="http://schemas.microsoft.com/office/drawing/2014/main" id="{7382B053-7A1A-5DBA-3A7C-31B0610B5900}"/>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7" name="Rectangle 36">
            <a:extLst>
              <a:ext uri="{FF2B5EF4-FFF2-40B4-BE49-F238E27FC236}">
                <a16:creationId xmlns:a16="http://schemas.microsoft.com/office/drawing/2014/main" id="{34982FBF-B839-CE9B-9158-5CF6A8C19F62}"/>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38" name="Rectangle 37">
            <a:extLst>
              <a:ext uri="{FF2B5EF4-FFF2-40B4-BE49-F238E27FC236}">
                <a16:creationId xmlns:a16="http://schemas.microsoft.com/office/drawing/2014/main" id="{3BB5AE2E-0B02-1CB9-106B-E962B52C23D0}"/>
              </a:ext>
            </a:extLst>
          </p:cNvPr>
          <p:cNvSpPr/>
          <p:nvPr/>
        </p:nvSpPr>
        <p:spPr>
          <a:xfrm rot="3468019">
            <a:off x="4802472" y="428067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9" name="Rectangle 38">
            <a:extLst>
              <a:ext uri="{FF2B5EF4-FFF2-40B4-BE49-F238E27FC236}">
                <a16:creationId xmlns:a16="http://schemas.microsoft.com/office/drawing/2014/main" id="{A3D97EBE-59C2-3084-505F-CE956805F98E}"/>
              </a:ext>
            </a:extLst>
          </p:cNvPr>
          <p:cNvSpPr/>
          <p:nvPr/>
        </p:nvSpPr>
        <p:spPr>
          <a:xfrm rot="3663486">
            <a:off x="5498320" y="454494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40" name="Rectangle 39">
            <a:extLst>
              <a:ext uri="{FF2B5EF4-FFF2-40B4-BE49-F238E27FC236}">
                <a16:creationId xmlns:a16="http://schemas.microsoft.com/office/drawing/2014/main" id="{710ECF2F-E357-CF20-A6D4-7C88F78D2EA5}"/>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1" name="Rectangle 40">
            <a:extLst>
              <a:ext uri="{FF2B5EF4-FFF2-40B4-BE49-F238E27FC236}">
                <a16:creationId xmlns:a16="http://schemas.microsoft.com/office/drawing/2014/main" id="{CD24985B-BAE3-D320-8B90-D459D207D5E2}"/>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2" name="Right Brace 41">
            <a:extLst>
              <a:ext uri="{FF2B5EF4-FFF2-40B4-BE49-F238E27FC236}">
                <a16:creationId xmlns:a16="http://schemas.microsoft.com/office/drawing/2014/main" id="{A78796DB-D99C-86B4-B53C-511E51287BDB}"/>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5656ACBE-135C-6498-E5CA-B6EAF50452F9}"/>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1962604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34B74EA4-6965-D89C-8EA9-C398567488E9}"/>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r="11111"/>
          <a:stretch/>
        </p:blipFill>
        <p:spPr>
          <a:xfrm>
            <a:off x="-1" y="0"/>
            <a:ext cx="9144001" cy="685800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Marvel vs. Capcom: Clash of Super Heroes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8CADC203-C80B-6B39-8B4A-77B68AF047BE}"/>
              </a:ext>
            </a:extLst>
          </p:cNvPr>
          <p:cNvGraphicFramePr>
            <a:graphicFrameLocks noGrp="1"/>
          </p:cNvGraphicFramePr>
          <p:nvPr>
            <p:extLst>
              <p:ext uri="{D42A27DB-BD31-4B8C-83A1-F6EECF244321}">
                <p14:modId xmlns:p14="http://schemas.microsoft.com/office/powerpoint/2010/main" val="1649245851"/>
              </p:ext>
            </p:extLst>
          </p:nvPr>
        </p:nvGraphicFramePr>
        <p:xfrm>
          <a:off x="-4242391" y="2077548"/>
          <a:ext cx="4104768" cy="1100800"/>
        </p:xfrm>
        <a:graphic>
          <a:graphicData uri="http://schemas.openxmlformats.org/drawingml/2006/table">
            <a:tbl>
              <a:tblPr>
                <a:tableStyleId>{5C22544A-7EE6-4342-B048-85BDC9FD1C3A}</a:tableStyleId>
              </a:tblPr>
              <a:tblGrid>
                <a:gridCol w="2964001">
                  <a:extLst>
                    <a:ext uri="{9D8B030D-6E8A-4147-A177-3AD203B41FA5}">
                      <a16:colId xmlns:a16="http://schemas.microsoft.com/office/drawing/2014/main" val="2826921883"/>
                    </a:ext>
                  </a:extLst>
                </a:gridCol>
                <a:gridCol w="1140767">
                  <a:extLst>
                    <a:ext uri="{9D8B030D-6E8A-4147-A177-3AD203B41FA5}">
                      <a16:colId xmlns:a16="http://schemas.microsoft.com/office/drawing/2014/main" val="1361500139"/>
                    </a:ext>
                  </a:extLst>
                </a:gridCol>
              </a:tblGrid>
              <a:tr h="9467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35196">
                <a:tc>
                  <a:txBody>
                    <a:bodyPr/>
                    <a:lstStyle/>
                    <a:p>
                      <a:pPr algn="l" fontAlgn="b"/>
                      <a:r>
                        <a:rPr lang="en-US" sz="2400" u="none" strike="noStrike">
                          <a:effectLst/>
                        </a:rPr>
                        <a:t>Marvel vs. Capcom: Clash of Super Heroes</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mvscb</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065812259"/>
                  </a:ext>
                </a:extLst>
              </a:tr>
            </a:tbl>
          </a:graphicData>
        </a:graphic>
      </p:graphicFrame>
      <p:grpSp>
        <p:nvGrpSpPr>
          <p:cNvPr id="3" name="Group 2">
            <a:extLst>
              <a:ext uri="{FF2B5EF4-FFF2-40B4-BE49-F238E27FC236}">
                <a16:creationId xmlns:a16="http://schemas.microsoft.com/office/drawing/2014/main" id="{B74E8B05-8708-E03E-ACBB-B3EA033C1010}"/>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D9BAF9CE-0D2C-82CB-1081-7666101E7D41}"/>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A98D4A8-A1E1-06CA-D394-9C8AD8E18845}"/>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C3ED0B61-EF37-20C8-B57E-B524372AE1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4DA5325-8442-60DB-FC97-76E0F6E2DE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C15A01F-6861-12D6-9CE9-5B2FAF2021FD}"/>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5E23B9B8-6B46-31A8-6B55-EC4B497FF0BF}"/>
              </a:ext>
            </a:extLst>
          </p:cNvPr>
          <p:cNvPicPr>
            <a:picLocks noChangeAspect="1"/>
          </p:cNvPicPr>
          <p:nvPr/>
        </p:nvPicPr>
        <p:blipFill>
          <a:blip r:embed="rId5"/>
          <a:stretch>
            <a:fillRect/>
          </a:stretch>
        </p:blipFill>
        <p:spPr>
          <a:xfrm>
            <a:off x="858825" y="595071"/>
            <a:ext cx="7553655" cy="5414634"/>
          </a:xfrm>
          <a:prstGeom prst="rect">
            <a:avLst/>
          </a:prstGeom>
        </p:spPr>
      </p:pic>
      <p:sp>
        <p:nvSpPr>
          <p:cNvPr id="17" name="Arrow: Up 16">
            <a:extLst>
              <a:ext uri="{FF2B5EF4-FFF2-40B4-BE49-F238E27FC236}">
                <a16:creationId xmlns:a16="http://schemas.microsoft.com/office/drawing/2014/main" id="{1A128B28-81DF-5EA2-3A97-D19C0B0338C2}"/>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C074D608-335B-7541-C75A-4D8FA89B3DC6}"/>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10B5D727-04BE-ED5C-7D93-1352053D91E3}"/>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071FA67-A410-71F5-2CD2-32C20641B13C}"/>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62EDCB30-ACF1-06CE-EBC5-FBEECA5D9A2C}"/>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2105829"/>
            <a:ext cx="1122309" cy="1910215"/>
          </a:xfrm>
          <a:prstGeom prst="rect">
            <a:avLst/>
          </a:prstGeom>
        </p:spPr>
      </p:pic>
      <p:pic>
        <p:nvPicPr>
          <p:cNvPr id="22" name="Picture 21">
            <a:extLst>
              <a:ext uri="{FF2B5EF4-FFF2-40B4-BE49-F238E27FC236}">
                <a16:creationId xmlns:a16="http://schemas.microsoft.com/office/drawing/2014/main" id="{9ACB2E29-2130-A5B6-D9A2-97B92C79E0B0}"/>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23" name="Picture 22">
            <a:extLst>
              <a:ext uri="{FF2B5EF4-FFF2-40B4-BE49-F238E27FC236}">
                <a16:creationId xmlns:a16="http://schemas.microsoft.com/office/drawing/2014/main" id="{8BC6D74C-43FA-BE33-645D-79AAACE708F0}"/>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24" name="Arrow: Up 23">
            <a:extLst>
              <a:ext uri="{FF2B5EF4-FFF2-40B4-BE49-F238E27FC236}">
                <a16:creationId xmlns:a16="http://schemas.microsoft.com/office/drawing/2014/main" id="{2222F26E-165C-CE6E-D972-E9C99EABF43E}"/>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C3FAAB41-6C89-AF76-AC30-B5F2153A7042}"/>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5680ECA0-307D-0580-857F-A11427C03731}"/>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D208602B-B02E-689A-309E-E947C47303D3}"/>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a:extLst>
              <a:ext uri="{FF2B5EF4-FFF2-40B4-BE49-F238E27FC236}">
                <a16:creationId xmlns:a16="http://schemas.microsoft.com/office/drawing/2014/main" id="{F16D53A5-FDBA-6E0A-86A8-CE4E396DCC49}"/>
              </a:ext>
            </a:extLst>
          </p:cNvPr>
          <p:cNvPicPr>
            <a:picLocks noChangeAspect="1"/>
          </p:cNvPicPr>
          <p:nvPr/>
        </p:nvPicPr>
        <p:blipFill>
          <a:blip r:embed="rId8"/>
          <a:stretch>
            <a:fillRect/>
          </a:stretch>
        </p:blipFill>
        <p:spPr>
          <a:xfrm>
            <a:off x="5787114" y="2386877"/>
            <a:ext cx="688162" cy="688162"/>
          </a:xfrm>
          <a:prstGeom prst="rect">
            <a:avLst/>
          </a:prstGeom>
        </p:spPr>
      </p:pic>
      <p:pic>
        <p:nvPicPr>
          <p:cNvPr id="29" name="Picture 28">
            <a:extLst>
              <a:ext uri="{FF2B5EF4-FFF2-40B4-BE49-F238E27FC236}">
                <a16:creationId xmlns:a16="http://schemas.microsoft.com/office/drawing/2014/main" id="{975760DF-2DD7-B500-8C85-6C3EC425DCBD}"/>
              </a:ext>
            </a:extLst>
          </p:cNvPr>
          <p:cNvPicPr>
            <a:picLocks noChangeAspect="1"/>
          </p:cNvPicPr>
          <p:nvPr/>
        </p:nvPicPr>
        <p:blipFill>
          <a:blip r:embed="rId8"/>
          <a:stretch>
            <a:fillRect/>
          </a:stretch>
        </p:blipFill>
        <p:spPr>
          <a:xfrm>
            <a:off x="4163425" y="2404324"/>
            <a:ext cx="688162" cy="688162"/>
          </a:xfrm>
          <a:prstGeom prst="rect">
            <a:avLst/>
          </a:prstGeom>
        </p:spPr>
      </p:pic>
      <p:pic>
        <p:nvPicPr>
          <p:cNvPr id="30" name="Picture 29">
            <a:extLst>
              <a:ext uri="{FF2B5EF4-FFF2-40B4-BE49-F238E27FC236}">
                <a16:creationId xmlns:a16="http://schemas.microsoft.com/office/drawing/2014/main" id="{2BBB00E8-BFD8-C2E6-C69E-33E3695EF829}"/>
              </a:ext>
            </a:extLst>
          </p:cNvPr>
          <p:cNvPicPr>
            <a:picLocks noChangeAspect="1"/>
          </p:cNvPicPr>
          <p:nvPr/>
        </p:nvPicPr>
        <p:blipFill>
          <a:blip r:embed="rId8"/>
          <a:stretch>
            <a:fillRect/>
          </a:stretch>
        </p:blipFill>
        <p:spPr>
          <a:xfrm>
            <a:off x="4976337" y="2404324"/>
            <a:ext cx="688162" cy="688162"/>
          </a:xfrm>
          <a:prstGeom prst="rect">
            <a:avLst/>
          </a:prstGeom>
        </p:spPr>
      </p:pic>
      <p:pic>
        <p:nvPicPr>
          <p:cNvPr id="31" name="Picture 30">
            <a:extLst>
              <a:ext uri="{FF2B5EF4-FFF2-40B4-BE49-F238E27FC236}">
                <a16:creationId xmlns:a16="http://schemas.microsoft.com/office/drawing/2014/main" id="{3F9FCDB9-9068-9EB7-9585-3249AC6A1735}"/>
              </a:ext>
            </a:extLst>
          </p:cNvPr>
          <p:cNvPicPr>
            <a:picLocks noChangeAspect="1"/>
          </p:cNvPicPr>
          <p:nvPr/>
        </p:nvPicPr>
        <p:blipFill>
          <a:blip r:embed="rId8"/>
          <a:stretch>
            <a:fillRect/>
          </a:stretch>
        </p:blipFill>
        <p:spPr>
          <a:xfrm>
            <a:off x="4162338" y="3182998"/>
            <a:ext cx="688162" cy="688162"/>
          </a:xfrm>
          <a:prstGeom prst="rect">
            <a:avLst/>
          </a:prstGeom>
        </p:spPr>
      </p:pic>
      <p:pic>
        <p:nvPicPr>
          <p:cNvPr id="32" name="Picture 31">
            <a:extLst>
              <a:ext uri="{FF2B5EF4-FFF2-40B4-BE49-F238E27FC236}">
                <a16:creationId xmlns:a16="http://schemas.microsoft.com/office/drawing/2014/main" id="{7E94A97E-3ED6-6A0C-6668-E49A825A7181}"/>
              </a:ext>
            </a:extLst>
          </p:cNvPr>
          <p:cNvPicPr>
            <a:picLocks noChangeAspect="1"/>
          </p:cNvPicPr>
          <p:nvPr/>
        </p:nvPicPr>
        <p:blipFill>
          <a:blip r:embed="rId8"/>
          <a:stretch>
            <a:fillRect/>
          </a:stretch>
        </p:blipFill>
        <p:spPr>
          <a:xfrm>
            <a:off x="4975251" y="3182998"/>
            <a:ext cx="688162" cy="688162"/>
          </a:xfrm>
          <a:prstGeom prst="rect">
            <a:avLst/>
          </a:prstGeom>
        </p:spPr>
      </p:pic>
      <p:pic>
        <p:nvPicPr>
          <p:cNvPr id="33" name="Picture 32">
            <a:extLst>
              <a:ext uri="{FF2B5EF4-FFF2-40B4-BE49-F238E27FC236}">
                <a16:creationId xmlns:a16="http://schemas.microsoft.com/office/drawing/2014/main" id="{0E10EBCE-875B-DD04-264C-CED103678F22}"/>
              </a:ext>
            </a:extLst>
          </p:cNvPr>
          <p:cNvPicPr>
            <a:picLocks noChangeAspect="1"/>
          </p:cNvPicPr>
          <p:nvPr/>
        </p:nvPicPr>
        <p:blipFill>
          <a:blip r:embed="rId8"/>
          <a:stretch>
            <a:fillRect/>
          </a:stretch>
        </p:blipFill>
        <p:spPr>
          <a:xfrm>
            <a:off x="5786028" y="3165551"/>
            <a:ext cx="688162" cy="688162"/>
          </a:xfrm>
          <a:prstGeom prst="rect">
            <a:avLst/>
          </a:prstGeom>
        </p:spPr>
      </p:pic>
      <p:sp>
        <p:nvSpPr>
          <p:cNvPr id="34" name="Rectangle 33">
            <a:extLst>
              <a:ext uri="{FF2B5EF4-FFF2-40B4-BE49-F238E27FC236}">
                <a16:creationId xmlns:a16="http://schemas.microsoft.com/office/drawing/2014/main" id="{A5CC795A-4153-DB01-73E2-335F8CB8830B}"/>
              </a:ext>
            </a:extLst>
          </p:cNvPr>
          <p:cNvSpPr/>
          <p:nvPr/>
        </p:nvSpPr>
        <p:spPr>
          <a:xfrm rot="18662225">
            <a:off x="3725900" y="168792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5" name="Rectangle 34">
            <a:extLst>
              <a:ext uri="{FF2B5EF4-FFF2-40B4-BE49-F238E27FC236}">
                <a16:creationId xmlns:a16="http://schemas.microsoft.com/office/drawing/2014/main" id="{EC58DC8F-FBBD-4DDA-C821-708E172BB098}"/>
              </a:ext>
            </a:extLst>
          </p:cNvPr>
          <p:cNvSpPr/>
          <p:nvPr/>
        </p:nvSpPr>
        <p:spPr>
          <a:xfrm rot="18670683">
            <a:off x="4702042" y="163113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6" name="Rectangle 35">
            <a:extLst>
              <a:ext uri="{FF2B5EF4-FFF2-40B4-BE49-F238E27FC236}">
                <a16:creationId xmlns:a16="http://schemas.microsoft.com/office/drawing/2014/main" id="{305347E9-6D6A-E0A1-0A26-3B6B5EE6D022}"/>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7" name="Rectangle 36">
            <a:extLst>
              <a:ext uri="{FF2B5EF4-FFF2-40B4-BE49-F238E27FC236}">
                <a16:creationId xmlns:a16="http://schemas.microsoft.com/office/drawing/2014/main" id="{31F8BC63-D30F-2DE7-CDA1-F9A281264A8B}"/>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38" name="Rectangle 37">
            <a:extLst>
              <a:ext uri="{FF2B5EF4-FFF2-40B4-BE49-F238E27FC236}">
                <a16:creationId xmlns:a16="http://schemas.microsoft.com/office/drawing/2014/main" id="{1DA84140-3572-394C-726F-32E53E030EBF}"/>
              </a:ext>
            </a:extLst>
          </p:cNvPr>
          <p:cNvSpPr/>
          <p:nvPr/>
        </p:nvSpPr>
        <p:spPr>
          <a:xfrm rot="3468019">
            <a:off x="4802472" y="428067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9" name="Rectangle 38">
            <a:extLst>
              <a:ext uri="{FF2B5EF4-FFF2-40B4-BE49-F238E27FC236}">
                <a16:creationId xmlns:a16="http://schemas.microsoft.com/office/drawing/2014/main" id="{CDA6EE09-A7D3-FAEB-860E-37F95A71F162}"/>
              </a:ext>
            </a:extLst>
          </p:cNvPr>
          <p:cNvSpPr/>
          <p:nvPr/>
        </p:nvSpPr>
        <p:spPr>
          <a:xfrm rot="3663486">
            <a:off x="5498320" y="454494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40" name="Rectangle 39">
            <a:extLst>
              <a:ext uri="{FF2B5EF4-FFF2-40B4-BE49-F238E27FC236}">
                <a16:creationId xmlns:a16="http://schemas.microsoft.com/office/drawing/2014/main" id="{81417ED7-BE44-D065-DD02-46DB2327FDAB}"/>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1" name="Rectangle 40">
            <a:extLst>
              <a:ext uri="{FF2B5EF4-FFF2-40B4-BE49-F238E27FC236}">
                <a16:creationId xmlns:a16="http://schemas.microsoft.com/office/drawing/2014/main" id="{A519C6BE-1960-B2A1-F2F5-399B9B8593BA}"/>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2" name="Right Brace 41">
            <a:extLst>
              <a:ext uri="{FF2B5EF4-FFF2-40B4-BE49-F238E27FC236}">
                <a16:creationId xmlns:a16="http://schemas.microsoft.com/office/drawing/2014/main" id="{EF4F122F-F995-8633-BEC4-35F2AD373EA7}"/>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A908648E-54F3-DA5C-5375-3F5627805A36}"/>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494324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a16="http://schemas.microsoft.com/office/drawing/2014/main" id="{693B00E1-1733-C469-1B3E-F1769096A162}"/>
              </a:ext>
            </a:extLst>
          </p:cNvPr>
          <p:cNvPicPr>
            <a:picLocks noChangeAspect="1"/>
          </p:cNvPicPr>
          <p:nvPr/>
        </p:nvPicPr>
        <p:blipFill rotWithShape="1">
          <a:blip r:embed="rId2">
            <a:extLst>
              <a:ext uri="{28A0092B-C50C-407E-A947-70E740481C1C}">
                <a14:useLocalDpi xmlns:a14="http://schemas.microsoft.com/office/drawing/2010/main" val="0"/>
              </a:ext>
            </a:extLst>
          </a:blip>
          <a:srcRect l="11111" r="11111"/>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C9421949-7BBE-C783-9335-F521B3F4D4B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Marvel vs. Capcom Boss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20C613C-E79A-A376-D576-653CB3F546EA}"/>
              </a:ext>
            </a:extLst>
          </p:cNvPr>
          <p:cNvGraphicFramePr>
            <a:graphicFrameLocks noGrp="1"/>
          </p:cNvGraphicFramePr>
          <p:nvPr>
            <p:extLst>
              <p:ext uri="{D42A27DB-BD31-4B8C-83A1-F6EECF244321}">
                <p14:modId xmlns:p14="http://schemas.microsoft.com/office/powerpoint/2010/main" val="272196643"/>
              </p:ext>
            </p:extLst>
          </p:nvPr>
        </p:nvGraphicFramePr>
        <p:xfrm>
          <a:off x="-4178595" y="1885554"/>
          <a:ext cx="3869227" cy="1100800"/>
        </p:xfrm>
        <a:graphic>
          <a:graphicData uri="http://schemas.openxmlformats.org/drawingml/2006/table">
            <a:tbl>
              <a:tblPr>
                <a:tableStyleId>{5C22544A-7EE6-4342-B048-85BDC9FD1C3A}</a:tableStyleId>
              </a:tblPr>
              <a:tblGrid>
                <a:gridCol w="2519916">
                  <a:extLst>
                    <a:ext uri="{9D8B030D-6E8A-4147-A177-3AD203B41FA5}">
                      <a16:colId xmlns:a16="http://schemas.microsoft.com/office/drawing/2014/main" val="2826921883"/>
                    </a:ext>
                  </a:extLst>
                </a:gridCol>
                <a:gridCol w="1349311">
                  <a:extLst>
                    <a:ext uri="{9D8B030D-6E8A-4147-A177-3AD203B41FA5}">
                      <a16:colId xmlns:a16="http://schemas.microsoft.com/office/drawing/2014/main" val="1361500139"/>
                    </a:ext>
                  </a:extLst>
                </a:gridCol>
              </a:tblGrid>
              <a:tr h="9467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35196">
                <a:tc>
                  <a:txBody>
                    <a:bodyPr/>
                    <a:lstStyle/>
                    <a:p>
                      <a:pPr algn="l" fontAlgn="b"/>
                      <a:r>
                        <a:rPr lang="en-US" sz="2400" u="none" strike="noStrike" dirty="0">
                          <a:effectLst/>
                        </a:rPr>
                        <a:t>Marvel vs. Capcom Boss</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b="0" i="0" u="none" strike="noStrike" dirty="0" err="1">
                          <a:solidFill>
                            <a:srgbClr val="000000"/>
                          </a:solidFill>
                          <a:effectLst/>
                          <a:latin typeface="Calibri" panose="020F0502020204030204" pitchFamily="34" charset="0"/>
                        </a:rPr>
                        <a:t>mvsc</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791730615"/>
                  </a:ext>
                </a:extLst>
              </a:tr>
            </a:tbl>
          </a:graphicData>
        </a:graphic>
      </p:graphicFrame>
      <p:grpSp>
        <p:nvGrpSpPr>
          <p:cNvPr id="2" name="Group 1">
            <a:extLst>
              <a:ext uri="{FF2B5EF4-FFF2-40B4-BE49-F238E27FC236}">
                <a16:creationId xmlns:a16="http://schemas.microsoft.com/office/drawing/2014/main" id="{A978F8BF-3233-63C5-6458-7CF4834B8560}"/>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111F1E43-ECBE-77EF-4BEA-CC0788B597E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43A9816-F4D3-FB27-C950-24C3007B7F45}"/>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DDDB2254-DD5A-4DF6-9682-CE2808C17D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C7E8B672-B459-5F96-6F9D-05D519D167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397A8A05-85CC-1485-6194-0F06A811D692}"/>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6" name="Arrow: Up 15">
            <a:extLst>
              <a:ext uri="{FF2B5EF4-FFF2-40B4-BE49-F238E27FC236}">
                <a16:creationId xmlns:a16="http://schemas.microsoft.com/office/drawing/2014/main" id="{2EF6F1CF-C16E-C394-8DC2-2CD965F6DBDA}"/>
              </a:ext>
            </a:extLst>
          </p:cNvPr>
          <p:cNvSpPr/>
          <p:nvPr/>
        </p:nvSpPr>
        <p:spPr>
          <a:xfrm>
            <a:off x="2140623" y="1407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BB65916E-11BA-2DAF-BAD5-CFDFCA441222}"/>
              </a:ext>
            </a:extLst>
          </p:cNvPr>
          <p:cNvSpPr/>
          <p:nvPr/>
        </p:nvSpPr>
        <p:spPr>
          <a:xfrm rot="16200000">
            <a:off x="1368613"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85F61B45-384C-309C-66ED-AA6B356EDFF6}"/>
              </a:ext>
            </a:extLst>
          </p:cNvPr>
          <p:cNvSpPr/>
          <p:nvPr/>
        </p:nvSpPr>
        <p:spPr>
          <a:xfrm rot="5400000" flipH="1">
            <a:off x="2818629"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FCF16C56-C62F-9BBC-488C-F4209686835B}"/>
              </a:ext>
            </a:extLst>
          </p:cNvPr>
          <p:cNvSpPr/>
          <p:nvPr/>
        </p:nvSpPr>
        <p:spPr>
          <a:xfrm rot="2707381" flipV="1">
            <a:off x="1557707" y="26673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18893698-EE9B-EF8A-FE20-99771571D5C4}"/>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636449" y="1830862"/>
            <a:ext cx="1122309" cy="1910215"/>
          </a:xfrm>
          <a:prstGeom prst="rect">
            <a:avLst/>
          </a:prstGeom>
        </p:spPr>
      </p:pic>
      <p:pic>
        <p:nvPicPr>
          <p:cNvPr id="21" name="Picture 20">
            <a:extLst>
              <a:ext uri="{FF2B5EF4-FFF2-40B4-BE49-F238E27FC236}">
                <a16:creationId xmlns:a16="http://schemas.microsoft.com/office/drawing/2014/main" id="{DD4241B1-5CFF-E7A5-CC52-4E6FBE5F9EF1}"/>
              </a:ext>
            </a:extLst>
          </p:cNvPr>
          <p:cNvPicPr>
            <a:picLocks noChangeAspect="1"/>
          </p:cNvPicPr>
          <p:nvPr/>
        </p:nvPicPr>
        <p:blipFill>
          <a:blip r:embed="rId8">
            <a:duotone>
              <a:schemeClr val="accent3">
                <a:shade val="45000"/>
                <a:satMod val="135000"/>
              </a:schemeClr>
              <a:prstClr val="white"/>
            </a:duotone>
          </a:blip>
          <a:stretch>
            <a:fillRect/>
          </a:stretch>
        </p:blipFill>
        <p:spPr>
          <a:xfrm>
            <a:off x="3401373" y="2672497"/>
            <a:ext cx="688162" cy="688162"/>
          </a:xfrm>
          <a:prstGeom prst="rect">
            <a:avLst/>
          </a:prstGeom>
        </p:spPr>
      </p:pic>
      <p:pic>
        <p:nvPicPr>
          <p:cNvPr id="22" name="Picture 21">
            <a:extLst>
              <a:ext uri="{FF2B5EF4-FFF2-40B4-BE49-F238E27FC236}">
                <a16:creationId xmlns:a16="http://schemas.microsoft.com/office/drawing/2014/main" id="{B3395D17-8BC0-6039-1439-B8923A73F6F8}"/>
              </a:ext>
            </a:extLst>
          </p:cNvPr>
          <p:cNvPicPr>
            <a:picLocks noChangeAspect="1"/>
          </p:cNvPicPr>
          <p:nvPr/>
        </p:nvPicPr>
        <p:blipFill>
          <a:blip r:embed="rId8">
            <a:duotone>
              <a:schemeClr val="accent3">
                <a:shade val="45000"/>
                <a:satMod val="135000"/>
              </a:schemeClr>
              <a:prstClr val="white"/>
            </a:duotone>
          </a:blip>
          <a:stretch>
            <a:fillRect/>
          </a:stretch>
        </p:blipFill>
        <p:spPr>
          <a:xfrm>
            <a:off x="3400286" y="3451171"/>
            <a:ext cx="688162" cy="688162"/>
          </a:xfrm>
          <a:prstGeom prst="rect">
            <a:avLst/>
          </a:prstGeom>
        </p:spPr>
      </p:pic>
      <p:sp>
        <p:nvSpPr>
          <p:cNvPr id="23" name="Arrow: Up 22">
            <a:extLst>
              <a:ext uri="{FF2B5EF4-FFF2-40B4-BE49-F238E27FC236}">
                <a16:creationId xmlns:a16="http://schemas.microsoft.com/office/drawing/2014/main" id="{EC741EDE-46AC-66AB-02F3-D7140A42048E}"/>
              </a:ext>
            </a:extLst>
          </p:cNvPr>
          <p:cNvSpPr/>
          <p:nvPr/>
        </p:nvSpPr>
        <p:spPr>
          <a:xfrm rot="3030207">
            <a:off x="2783482" y="154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E218B6BE-0183-D689-DCF5-CA0153588DB7}"/>
              </a:ext>
            </a:extLst>
          </p:cNvPr>
          <p:cNvSpPr/>
          <p:nvPr/>
        </p:nvSpPr>
        <p:spPr>
          <a:xfrm rot="18863264">
            <a:off x="1583175" y="15867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51DEA0D8-8493-A24A-7E7B-223B641D459E}"/>
              </a:ext>
            </a:extLst>
          </p:cNvPr>
          <p:cNvSpPr/>
          <p:nvPr/>
        </p:nvSpPr>
        <p:spPr>
          <a:xfrm rot="8401222" flipH="1">
            <a:off x="2646743" y="26892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761E0449-03DD-2466-4AEB-EF1FCBDD3C8D}"/>
              </a:ext>
            </a:extLst>
          </p:cNvPr>
          <p:cNvSpPr/>
          <p:nvPr/>
        </p:nvSpPr>
        <p:spPr>
          <a:xfrm flipV="1">
            <a:off x="2112071" y="29080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BCC708BD-9D96-885F-CBDC-528E32DD5C26}"/>
              </a:ext>
            </a:extLst>
          </p:cNvPr>
          <p:cNvPicPr>
            <a:picLocks noChangeAspect="1"/>
          </p:cNvPicPr>
          <p:nvPr/>
        </p:nvPicPr>
        <p:blipFill>
          <a:blip r:embed="rId8"/>
          <a:stretch>
            <a:fillRect/>
          </a:stretch>
        </p:blipFill>
        <p:spPr>
          <a:xfrm>
            <a:off x="5865219" y="2111910"/>
            <a:ext cx="688162" cy="688162"/>
          </a:xfrm>
          <a:prstGeom prst="rect">
            <a:avLst/>
          </a:prstGeom>
        </p:spPr>
      </p:pic>
      <p:pic>
        <p:nvPicPr>
          <p:cNvPr id="28" name="Picture 27">
            <a:extLst>
              <a:ext uri="{FF2B5EF4-FFF2-40B4-BE49-F238E27FC236}">
                <a16:creationId xmlns:a16="http://schemas.microsoft.com/office/drawing/2014/main" id="{9E449E29-0D76-1394-A0FA-5ACF2A0918E4}"/>
              </a:ext>
            </a:extLst>
          </p:cNvPr>
          <p:cNvPicPr>
            <a:picLocks noChangeAspect="1"/>
          </p:cNvPicPr>
          <p:nvPr/>
        </p:nvPicPr>
        <p:blipFill>
          <a:blip r:embed="rId8"/>
          <a:stretch>
            <a:fillRect/>
          </a:stretch>
        </p:blipFill>
        <p:spPr>
          <a:xfrm>
            <a:off x="4241530" y="2129357"/>
            <a:ext cx="688162" cy="688162"/>
          </a:xfrm>
          <a:prstGeom prst="rect">
            <a:avLst/>
          </a:prstGeom>
        </p:spPr>
      </p:pic>
      <p:pic>
        <p:nvPicPr>
          <p:cNvPr id="29" name="Picture 28">
            <a:extLst>
              <a:ext uri="{FF2B5EF4-FFF2-40B4-BE49-F238E27FC236}">
                <a16:creationId xmlns:a16="http://schemas.microsoft.com/office/drawing/2014/main" id="{AB248813-73BC-AD8B-20DD-10B930045F9C}"/>
              </a:ext>
            </a:extLst>
          </p:cNvPr>
          <p:cNvPicPr>
            <a:picLocks noChangeAspect="1"/>
          </p:cNvPicPr>
          <p:nvPr/>
        </p:nvPicPr>
        <p:blipFill>
          <a:blip r:embed="rId8"/>
          <a:stretch>
            <a:fillRect/>
          </a:stretch>
        </p:blipFill>
        <p:spPr>
          <a:xfrm>
            <a:off x="5054442" y="2129357"/>
            <a:ext cx="688162" cy="688162"/>
          </a:xfrm>
          <a:prstGeom prst="rect">
            <a:avLst/>
          </a:prstGeom>
        </p:spPr>
      </p:pic>
      <p:pic>
        <p:nvPicPr>
          <p:cNvPr id="30" name="Picture 29">
            <a:extLst>
              <a:ext uri="{FF2B5EF4-FFF2-40B4-BE49-F238E27FC236}">
                <a16:creationId xmlns:a16="http://schemas.microsoft.com/office/drawing/2014/main" id="{223E3B84-36B2-6D77-002F-A51AFE7F7F0E}"/>
              </a:ext>
            </a:extLst>
          </p:cNvPr>
          <p:cNvPicPr>
            <a:picLocks noChangeAspect="1"/>
          </p:cNvPicPr>
          <p:nvPr/>
        </p:nvPicPr>
        <p:blipFill>
          <a:blip r:embed="rId8"/>
          <a:stretch>
            <a:fillRect/>
          </a:stretch>
        </p:blipFill>
        <p:spPr>
          <a:xfrm>
            <a:off x="4240443" y="2908031"/>
            <a:ext cx="688162" cy="688162"/>
          </a:xfrm>
          <a:prstGeom prst="rect">
            <a:avLst/>
          </a:prstGeom>
        </p:spPr>
      </p:pic>
      <p:pic>
        <p:nvPicPr>
          <p:cNvPr id="31" name="Picture 30">
            <a:extLst>
              <a:ext uri="{FF2B5EF4-FFF2-40B4-BE49-F238E27FC236}">
                <a16:creationId xmlns:a16="http://schemas.microsoft.com/office/drawing/2014/main" id="{9F1B8FCC-943C-8F2F-1BA0-FB5DF4B2ED50}"/>
              </a:ext>
            </a:extLst>
          </p:cNvPr>
          <p:cNvPicPr>
            <a:picLocks noChangeAspect="1"/>
          </p:cNvPicPr>
          <p:nvPr/>
        </p:nvPicPr>
        <p:blipFill>
          <a:blip r:embed="rId8"/>
          <a:stretch>
            <a:fillRect/>
          </a:stretch>
        </p:blipFill>
        <p:spPr>
          <a:xfrm>
            <a:off x="5053356" y="2908031"/>
            <a:ext cx="688162" cy="688162"/>
          </a:xfrm>
          <a:prstGeom prst="rect">
            <a:avLst/>
          </a:prstGeom>
        </p:spPr>
      </p:pic>
      <p:pic>
        <p:nvPicPr>
          <p:cNvPr id="32" name="Picture 31">
            <a:extLst>
              <a:ext uri="{FF2B5EF4-FFF2-40B4-BE49-F238E27FC236}">
                <a16:creationId xmlns:a16="http://schemas.microsoft.com/office/drawing/2014/main" id="{FC071900-37F1-EFFD-AB6D-71CC2BD28028}"/>
              </a:ext>
            </a:extLst>
          </p:cNvPr>
          <p:cNvPicPr>
            <a:picLocks noChangeAspect="1"/>
          </p:cNvPicPr>
          <p:nvPr/>
        </p:nvPicPr>
        <p:blipFill>
          <a:blip r:embed="rId8"/>
          <a:stretch>
            <a:fillRect/>
          </a:stretch>
        </p:blipFill>
        <p:spPr>
          <a:xfrm>
            <a:off x="5864133" y="2890584"/>
            <a:ext cx="688162" cy="688162"/>
          </a:xfrm>
          <a:prstGeom prst="rect">
            <a:avLst/>
          </a:prstGeom>
        </p:spPr>
      </p:pic>
      <p:sp>
        <p:nvSpPr>
          <p:cNvPr id="33" name="Rectangle 32">
            <a:extLst>
              <a:ext uri="{FF2B5EF4-FFF2-40B4-BE49-F238E27FC236}">
                <a16:creationId xmlns:a16="http://schemas.microsoft.com/office/drawing/2014/main" id="{921518C4-B8FD-2A76-8A19-16691A79274D}"/>
              </a:ext>
            </a:extLst>
          </p:cNvPr>
          <p:cNvSpPr/>
          <p:nvPr/>
        </p:nvSpPr>
        <p:spPr>
          <a:xfrm rot="18662225">
            <a:off x="4326159" y="1314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4" name="Rectangle 33">
            <a:extLst>
              <a:ext uri="{FF2B5EF4-FFF2-40B4-BE49-F238E27FC236}">
                <a16:creationId xmlns:a16="http://schemas.microsoft.com/office/drawing/2014/main" id="{41E68FAD-19DF-60B9-0982-C8BFF8B3D44F}"/>
              </a:ext>
            </a:extLst>
          </p:cNvPr>
          <p:cNvSpPr/>
          <p:nvPr/>
        </p:nvSpPr>
        <p:spPr>
          <a:xfrm rot="18670683">
            <a:off x="5060778" y="1174529"/>
            <a:ext cx="15774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CCE9441B-A429-7F6E-D7B1-B3FEDA7893EB}"/>
              </a:ext>
            </a:extLst>
          </p:cNvPr>
          <p:cNvSpPr/>
          <p:nvPr/>
        </p:nvSpPr>
        <p:spPr>
          <a:xfrm rot="18701629">
            <a:off x="5876714" y="131637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A5C47281-B4EB-C113-FCFD-E6172A7A0FCC}"/>
              </a:ext>
            </a:extLst>
          </p:cNvPr>
          <p:cNvSpPr/>
          <p:nvPr/>
        </p:nvSpPr>
        <p:spPr>
          <a:xfrm rot="3600000">
            <a:off x="4144776" y="38918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82189CD2-0726-D282-DC67-33DE0E9FBC96}"/>
              </a:ext>
            </a:extLst>
          </p:cNvPr>
          <p:cNvSpPr/>
          <p:nvPr/>
        </p:nvSpPr>
        <p:spPr>
          <a:xfrm rot="3468019">
            <a:off x="4920800" y="4085575"/>
            <a:ext cx="175801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FE33EB61-F75B-C012-A187-2D5086C4B95A}"/>
              </a:ext>
            </a:extLst>
          </p:cNvPr>
          <p:cNvSpPr/>
          <p:nvPr/>
        </p:nvSpPr>
        <p:spPr>
          <a:xfrm rot="3663486">
            <a:off x="5612723" y="4349695"/>
            <a:ext cx="22999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7979B923-0D5E-24BC-117E-48E5C9C61007}"/>
              </a:ext>
            </a:extLst>
          </p:cNvPr>
          <p:cNvSpPr/>
          <p:nvPr/>
        </p:nvSpPr>
        <p:spPr>
          <a:xfrm>
            <a:off x="6658552" y="2144332"/>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7BCE0D88-3C5A-68CE-A5B5-B44BD6E649D6}"/>
              </a:ext>
            </a:extLst>
          </p:cNvPr>
          <p:cNvSpPr/>
          <p:nvPr/>
        </p:nvSpPr>
        <p:spPr>
          <a:xfrm>
            <a:off x="6610584" y="29375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B9FA128B-815D-0D58-8C1E-D7AFBAB2C012}"/>
              </a:ext>
            </a:extLst>
          </p:cNvPr>
          <p:cNvSpPr/>
          <p:nvPr/>
        </p:nvSpPr>
        <p:spPr>
          <a:xfrm>
            <a:off x="6491156" y="2148860"/>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9A7FDF7E-CDF6-59EA-4885-56B59E233248}"/>
              </a:ext>
            </a:extLst>
          </p:cNvPr>
          <p:cNvSpPr/>
          <p:nvPr/>
        </p:nvSpPr>
        <p:spPr>
          <a:xfrm>
            <a:off x="6522572" y="2929138"/>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141690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860AE3B6-A3E7-868F-B4EB-22F1B701C80F}"/>
              </a:ext>
            </a:extLst>
          </p:cNvPr>
          <p:cNvPicPr>
            <a:picLocks noChangeAspect="1"/>
          </p:cNvPicPr>
          <p:nvPr/>
        </p:nvPicPr>
        <p:blipFill rotWithShape="1">
          <a:blip r:embed="rId2">
            <a:extLst>
              <a:ext uri="{28A0092B-C50C-407E-A947-70E740481C1C}">
                <a14:useLocalDpi xmlns:a14="http://schemas.microsoft.com/office/drawing/2010/main" val="0"/>
              </a:ext>
            </a:extLst>
          </a:blip>
          <a:srcRect l="3479" t="117" r="3186" b="-117"/>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1F73A941-1C46-A816-3909-BD087AF0C99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Power Instinct </a:t>
            </a:r>
            <a:r>
              <a:rPr lang="en-US" sz="3600" u="none" strike="noStrike" dirty="0" err="1">
                <a:effectLst/>
              </a:rPr>
              <a:t>Matrimelee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F2BE349-A67C-F123-B938-2E27A11C7BEA}"/>
              </a:ext>
            </a:extLst>
          </p:cNvPr>
          <p:cNvGraphicFramePr>
            <a:graphicFrameLocks noGrp="1"/>
          </p:cNvGraphicFramePr>
          <p:nvPr>
            <p:extLst>
              <p:ext uri="{D42A27DB-BD31-4B8C-83A1-F6EECF244321}">
                <p14:modId xmlns:p14="http://schemas.microsoft.com/office/powerpoint/2010/main" val="3170048308"/>
              </p:ext>
            </p:extLst>
          </p:nvPr>
        </p:nvGraphicFramePr>
        <p:xfrm>
          <a:off x="-4199860" y="2170811"/>
          <a:ext cx="3435205" cy="1100800"/>
        </p:xfrm>
        <a:graphic>
          <a:graphicData uri="http://schemas.openxmlformats.org/drawingml/2006/table">
            <a:tbl>
              <a:tblPr>
                <a:tableStyleId>{5C22544A-7EE6-4342-B048-85BDC9FD1C3A}</a:tableStyleId>
              </a:tblPr>
              <a:tblGrid>
                <a:gridCol w="2073348">
                  <a:extLst>
                    <a:ext uri="{9D8B030D-6E8A-4147-A177-3AD203B41FA5}">
                      <a16:colId xmlns:a16="http://schemas.microsoft.com/office/drawing/2014/main" val="2826921883"/>
                    </a:ext>
                  </a:extLst>
                </a:gridCol>
                <a:gridCol w="1361857">
                  <a:extLst>
                    <a:ext uri="{9D8B030D-6E8A-4147-A177-3AD203B41FA5}">
                      <a16:colId xmlns:a16="http://schemas.microsoft.com/office/drawing/2014/main" val="1361500139"/>
                    </a:ext>
                  </a:extLst>
                </a:gridCol>
              </a:tblGrid>
              <a:tr h="9467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2570541020"/>
                  </a:ext>
                </a:extLst>
              </a:tr>
              <a:tr h="249543">
                <a:tc>
                  <a:txBody>
                    <a:bodyPr/>
                    <a:lstStyle/>
                    <a:p>
                      <a:pPr algn="l" fontAlgn="b"/>
                      <a:r>
                        <a:rPr lang="en-US" sz="2400" u="none" strike="noStrike" dirty="0">
                          <a:effectLst/>
                        </a:rPr>
                        <a:t>Power Instinct </a:t>
                      </a:r>
                      <a:r>
                        <a:rPr lang="en-US" sz="2400" u="none" strike="noStrike" dirty="0" err="1">
                          <a:effectLst/>
                        </a:rPr>
                        <a:t>Matrimelee</a:t>
                      </a:r>
                      <a:endParaRPr lang="en-US" sz="2400" b="0" i="0" u="none" strike="noStrike" dirty="0">
                        <a:solidFill>
                          <a:srgbClr val="000000"/>
                        </a:solidFill>
                        <a:effectLst/>
                        <a:latin typeface="Calibri" panose="020F0502020204030204" pitchFamily="34" charset="0"/>
                      </a:endParaRPr>
                    </a:p>
                  </a:txBody>
                  <a:tcPr marL="1760" marR="1760" marT="1760" marB="0" anchor="b"/>
                </a:tc>
                <a:tc>
                  <a:txBody>
                    <a:bodyPr/>
                    <a:lstStyle/>
                    <a:p>
                      <a:pPr algn="l" fontAlgn="b"/>
                      <a:r>
                        <a:rPr lang="en-US" sz="2400" u="none" strike="noStrike" dirty="0" err="1">
                          <a:effectLst/>
                        </a:rPr>
                        <a:t>matrim</a:t>
                      </a:r>
                      <a:endParaRPr lang="en-US" sz="2400" b="0" i="0" u="none" strike="noStrike" dirty="0">
                        <a:solidFill>
                          <a:srgbClr val="000000"/>
                        </a:solidFill>
                        <a:effectLst/>
                        <a:latin typeface="Calibri" panose="020F0502020204030204" pitchFamily="34" charset="0"/>
                      </a:endParaRPr>
                    </a:p>
                  </a:txBody>
                  <a:tcPr marL="1760" marR="1760" marT="1760" marB="0" anchor="b"/>
                </a:tc>
                <a:extLst>
                  <a:ext uri="{0D108BD9-81ED-4DB2-BD59-A6C34878D82A}">
                    <a16:rowId xmlns:a16="http://schemas.microsoft.com/office/drawing/2014/main" val="1726476368"/>
                  </a:ext>
                </a:extLst>
              </a:tr>
            </a:tbl>
          </a:graphicData>
        </a:graphic>
      </p:graphicFrame>
      <p:grpSp>
        <p:nvGrpSpPr>
          <p:cNvPr id="3" name="Group 2">
            <a:extLst>
              <a:ext uri="{FF2B5EF4-FFF2-40B4-BE49-F238E27FC236}">
                <a16:creationId xmlns:a16="http://schemas.microsoft.com/office/drawing/2014/main" id="{53411191-412A-A282-A583-9144C5100336}"/>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63F4449-AAD2-63A0-FCA8-A98EF3209CC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A417723-C8CC-829C-F382-9B53EE09A954}"/>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3839867D-CC7E-C4DE-5799-745CA24F8F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F15EC00-ECAE-2D43-607D-77A34F04F5A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3452A34-7935-38DC-12B1-19FEE0D3A5DE}"/>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20" name="Picture 19">
            <a:extLst>
              <a:ext uri="{FF2B5EF4-FFF2-40B4-BE49-F238E27FC236}">
                <a16:creationId xmlns:a16="http://schemas.microsoft.com/office/drawing/2014/main" id="{7B1A2125-33D1-0643-F1A0-0D99483E4056}"/>
              </a:ext>
            </a:extLst>
          </p:cNvPr>
          <p:cNvPicPr>
            <a:picLocks noChangeAspect="1"/>
          </p:cNvPicPr>
          <p:nvPr/>
        </p:nvPicPr>
        <p:blipFill>
          <a:blip r:embed="rId6"/>
          <a:stretch>
            <a:fillRect/>
          </a:stretch>
        </p:blipFill>
        <p:spPr>
          <a:xfrm>
            <a:off x="6417134" y="3512678"/>
            <a:ext cx="688162" cy="688162"/>
          </a:xfrm>
          <a:prstGeom prst="rect">
            <a:avLst/>
          </a:prstGeom>
        </p:spPr>
      </p:pic>
      <p:pic>
        <p:nvPicPr>
          <p:cNvPr id="21" name="Picture 20">
            <a:extLst>
              <a:ext uri="{FF2B5EF4-FFF2-40B4-BE49-F238E27FC236}">
                <a16:creationId xmlns:a16="http://schemas.microsoft.com/office/drawing/2014/main" id="{BAD5FAC4-C4A9-F6F3-0F91-64FBA18ED717}"/>
              </a:ext>
            </a:extLst>
          </p:cNvPr>
          <p:cNvPicPr>
            <a:picLocks noChangeAspect="1"/>
          </p:cNvPicPr>
          <p:nvPr/>
        </p:nvPicPr>
        <p:blipFill>
          <a:blip r:embed="rId6"/>
          <a:stretch>
            <a:fillRect/>
          </a:stretch>
        </p:blipFill>
        <p:spPr>
          <a:xfrm>
            <a:off x="4793445" y="3530125"/>
            <a:ext cx="688162" cy="688162"/>
          </a:xfrm>
          <a:prstGeom prst="rect">
            <a:avLst/>
          </a:prstGeom>
        </p:spPr>
      </p:pic>
      <p:pic>
        <p:nvPicPr>
          <p:cNvPr id="22" name="Picture 21">
            <a:extLst>
              <a:ext uri="{FF2B5EF4-FFF2-40B4-BE49-F238E27FC236}">
                <a16:creationId xmlns:a16="http://schemas.microsoft.com/office/drawing/2014/main" id="{24EF08FE-C28F-FA04-E924-F85FE51D7728}"/>
              </a:ext>
            </a:extLst>
          </p:cNvPr>
          <p:cNvPicPr>
            <a:picLocks noChangeAspect="1"/>
          </p:cNvPicPr>
          <p:nvPr/>
        </p:nvPicPr>
        <p:blipFill>
          <a:blip r:embed="rId6"/>
          <a:stretch>
            <a:fillRect/>
          </a:stretch>
        </p:blipFill>
        <p:spPr>
          <a:xfrm>
            <a:off x="5606357" y="3530125"/>
            <a:ext cx="688162" cy="688162"/>
          </a:xfrm>
          <a:prstGeom prst="rect">
            <a:avLst/>
          </a:prstGeom>
        </p:spPr>
      </p:pic>
      <p:sp>
        <p:nvSpPr>
          <p:cNvPr id="23" name="Arrow: Up 22">
            <a:extLst>
              <a:ext uri="{FF2B5EF4-FFF2-40B4-BE49-F238E27FC236}">
                <a16:creationId xmlns:a16="http://schemas.microsoft.com/office/drawing/2014/main" id="{21D47C86-D22A-F5C6-F2DA-E23852D6A61E}"/>
              </a:ext>
            </a:extLst>
          </p:cNvPr>
          <p:cNvSpPr/>
          <p:nvPr/>
        </p:nvSpPr>
        <p:spPr>
          <a:xfrm>
            <a:off x="2794443" y="27904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A258B388-B467-4B84-FD9E-4325EA77870A}"/>
              </a:ext>
            </a:extLst>
          </p:cNvPr>
          <p:cNvSpPr/>
          <p:nvPr/>
        </p:nvSpPr>
        <p:spPr>
          <a:xfrm rot="16200000">
            <a:off x="2022433" y="35192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99F1B87B-87D0-D982-5DB4-77C64C3B92CD}"/>
              </a:ext>
            </a:extLst>
          </p:cNvPr>
          <p:cNvSpPr/>
          <p:nvPr/>
        </p:nvSpPr>
        <p:spPr>
          <a:xfrm rot="5400000" flipH="1">
            <a:off x="3472449" y="35192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70F3DA0A-2996-3A9E-E865-B14D99D912D8}"/>
              </a:ext>
            </a:extLst>
          </p:cNvPr>
          <p:cNvSpPr/>
          <p:nvPr/>
        </p:nvSpPr>
        <p:spPr>
          <a:xfrm rot="2707381" flipV="1">
            <a:off x="2211527" y="40506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7A3ED067-6570-8991-9F17-A8CB1B6E0B11}"/>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290269" y="3214183"/>
            <a:ext cx="1122309" cy="1910215"/>
          </a:xfrm>
          <a:prstGeom prst="rect">
            <a:avLst/>
          </a:prstGeom>
        </p:spPr>
      </p:pic>
      <p:pic>
        <p:nvPicPr>
          <p:cNvPr id="28" name="Picture 27">
            <a:extLst>
              <a:ext uri="{FF2B5EF4-FFF2-40B4-BE49-F238E27FC236}">
                <a16:creationId xmlns:a16="http://schemas.microsoft.com/office/drawing/2014/main" id="{4A9A3751-0F41-BAA4-05DA-7CEC0F85A8F1}"/>
              </a:ext>
            </a:extLst>
          </p:cNvPr>
          <p:cNvPicPr>
            <a:picLocks noChangeAspect="1"/>
          </p:cNvPicPr>
          <p:nvPr/>
        </p:nvPicPr>
        <p:blipFill>
          <a:blip r:embed="rId6">
            <a:duotone>
              <a:schemeClr val="accent3">
                <a:shade val="45000"/>
                <a:satMod val="135000"/>
              </a:schemeClr>
              <a:prstClr val="white"/>
            </a:duotone>
          </a:blip>
          <a:stretch>
            <a:fillRect/>
          </a:stretch>
        </p:blipFill>
        <p:spPr>
          <a:xfrm>
            <a:off x="4055193" y="4055818"/>
            <a:ext cx="688162" cy="688162"/>
          </a:xfrm>
          <a:prstGeom prst="rect">
            <a:avLst/>
          </a:prstGeom>
        </p:spPr>
      </p:pic>
      <p:pic>
        <p:nvPicPr>
          <p:cNvPr id="29" name="Picture 28">
            <a:extLst>
              <a:ext uri="{FF2B5EF4-FFF2-40B4-BE49-F238E27FC236}">
                <a16:creationId xmlns:a16="http://schemas.microsoft.com/office/drawing/2014/main" id="{E99CCED4-E774-E7BF-98DB-EE08B00A35EC}"/>
              </a:ext>
            </a:extLst>
          </p:cNvPr>
          <p:cNvPicPr>
            <a:picLocks noChangeAspect="1"/>
          </p:cNvPicPr>
          <p:nvPr/>
        </p:nvPicPr>
        <p:blipFill>
          <a:blip r:embed="rId6">
            <a:duotone>
              <a:schemeClr val="accent3">
                <a:shade val="45000"/>
                <a:satMod val="135000"/>
              </a:schemeClr>
              <a:prstClr val="white"/>
            </a:duotone>
          </a:blip>
          <a:stretch>
            <a:fillRect/>
          </a:stretch>
        </p:blipFill>
        <p:spPr>
          <a:xfrm>
            <a:off x="4054106" y="4834492"/>
            <a:ext cx="688162" cy="688162"/>
          </a:xfrm>
          <a:prstGeom prst="rect">
            <a:avLst/>
          </a:prstGeom>
        </p:spPr>
      </p:pic>
      <p:pic>
        <p:nvPicPr>
          <p:cNvPr id="30" name="Picture 29">
            <a:extLst>
              <a:ext uri="{FF2B5EF4-FFF2-40B4-BE49-F238E27FC236}">
                <a16:creationId xmlns:a16="http://schemas.microsoft.com/office/drawing/2014/main" id="{40C5B6BF-2CA1-65D5-C9E0-7F56B0B3D2A1}"/>
              </a:ext>
            </a:extLst>
          </p:cNvPr>
          <p:cNvPicPr>
            <a:picLocks noChangeAspect="1"/>
          </p:cNvPicPr>
          <p:nvPr/>
        </p:nvPicPr>
        <p:blipFill>
          <a:blip r:embed="rId6"/>
          <a:stretch>
            <a:fillRect/>
          </a:stretch>
        </p:blipFill>
        <p:spPr>
          <a:xfrm>
            <a:off x="4792358" y="4308799"/>
            <a:ext cx="688162" cy="688162"/>
          </a:xfrm>
          <a:prstGeom prst="rect">
            <a:avLst/>
          </a:prstGeom>
        </p:spPr>
      </p:pic>
      <p:pic>
        <p:nvPicPr>
          <p:cNvPr id="31" name="Picture 30">
            <a:extLst>
              <a:ext uri="{FF2B5EF4-FFF2-40B4-BE49-F238E27FC236}">
                <a16:creationId xmlns:a16="http://schemas.microsoft.com/office/drawing/2014/main" id="{DF2A59C9-DEF3-28B0-73A7-C2672FBF244C}"/>
              </a:ext>
            </a:extLst>
          </p:cNvPr>
          <p:cNvPicPr>
            <a:picLocks noChangeAspect="1"/>
          </p:cNvPicPr>
          <p:nvPr/>
        </p:nvPicPr>
        <p:blipFill>
          <a:blip r:embed="rId6">
            <a:duotone>
              <a:schemeClr val="accent3">
                <a:shade val="45000"/>
                <a:satMod val="135000"/>
              </a:schemeClr>
              <a:prstClr val="white"/>
            </a:duotone>
          </a:blip>
          <a:stretch>
            <a:fillRect/>
          </a:stretch>
        </p:blipFill>
        <p:spPr>
          <a:xfrm>
            <a:off x="5605271" y="4308799"/>
            <a:ext cx="688162" cy="688162"/>
          </a:xfrm>
          <a:prstGeom prst="rect">
            <a:avLst/>
          </a:prstGeom>
        </p:spPr>
      </p:pic>
      <p:pic>
        <p:nvPicPr>
          <p:cNvPr id="32" name="Picture 31">
            <a:extLst>
              <a:ext uri="{FF2B5EF4-FFF2-40B4-BE49-F238E27FC236}">
                <a16:creationId xmlns:a16="http://schemas.microsoft.com/office/drawing/2014/main" id="{0CE08748-5799-B676-071C-912A9ACF4B2E}"/>
              </a:ext>
            </a:extLst>
          </p:cNvPr>
          <p:cNvPicPr>
            <a:picLocks noChangeAspect="1"/>
          </p:cNvPicPr>
          <p:nvPr/>
        </p:nvPicPr>
        <p:blipFill>
          <a:blip r:embed="rId6">
            <a:duotone>
              <a:schemeClr val="accent3">
                <a:shade val="45000"/>
                <a:satMod val="135000"/>
              </a:schemeClr>
              <a:prstClr val="white"/>
            </a:duotone>
          </a:blip>
          <a:stretch>
            <a:fillRect/>
          </a:stretch>
        </p:blipFill>
        <p:spPr>
          <a:xfrm>
            <a:off x="6416048" y="4291352"/>
            <a:ext cx="688162" cy="688162"/>
          </a:xfrm>
          <a:prstGeom prst="rect">
            <a:avLst/>
          </a:prstGeom>
        </p:spPr>
      </p:pic>
      <p:sp>
        <p:nvSpPr>
          <p:cNvPr id="33" name="Arrow: Up 32">
            <a:extLst>
              <a:ext uri="{FF2B5EF4-FFF2-40B4-BE49-F238E27FC236}">
                <a16:creationId xmlns:a16="http://schemas.microsoft.com/office/drawing/2014/main" id="{1DA97723-8AF7-A3A5-7BE0-C9A382680FFF}"/>
              </a:ext>
            </a:extLst>
          </p:cNvPr>
          <p:cNvSpPr/>
          <p:nvPr/>
        </p:nvSpPr>
        <p:spPr>
          <a:xfrm rot="3030207">
            <a:off x="3437302" y="29263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E9296557-384C-583F-C3B0-17FE357F97BA}"/>
              </a:ext>
            </a:extLst>
          </p:cNvPr>
          <p:cNvSpPr/>
          <p:nvPr/>
        </p:nvSpPr>
        <p:spPr>
          <a:xfrm rot="18863264">
            <a:off x="2236995" y="29701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E14F3EC4-8F3B-565C-62E6-E12CE6BCC6C4}"/>
              </a:ext>
            </a:extLst>
          </p:cNvPr>
          <p:cNvSpPr/>
          <p:nvPr/>
        </p:nvSpPr>
        <p:spPr>
          <a:xfrm rot="8401222" flipH="1">
            <a:off x="3300563" y="40725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5A594F85-3931-D484-C815-07114E3F0AB3}"/>
              </a:ext>
            </a:extLst>
          </p:cNvPr>
          <p:cNvSpPr/>
          <p:nvPr/>
        </p:nvSpPr>
        <p:spPr>
          <a:xfrm flipV="1">
            <a:off x="2765891" y="42913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ectangle 36">
            <a:extLst>
              <a:ext uri="{FF2B5EF4-FFF2-40B4-BE49-F238E27FC236}">
                <a16:creationId xmlns:a16="http://schemas.microsoft.com/office/drawing/2014/main" id="{12852037-F96E-30FA-902C-F79B97CFBAFC}"/>
              </a:ext>
            </a:extLst>
          </p:cNvPr>
          <p:cNvSpPr/>
          <p:nvPr/>
        </p:nvSpPr>
        <p:spPr>
          <a:xfrm rot="18000000">
            <a:off x="4470282" y="2182964"/>
            <a:ext cx="22845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Punch</a:t>
            </a:r>
          </a:p>
        </p:txBody>
      </p:sp>
      <p:sp>
        <p:nvSpPr>
          <p:cNvPr id="38" name="Rectangle 37">
            <a:extLst>
              <a:ext uri="{FF2B5EF4-FFF2-40B4-BE49-F238E27FC236}">
                <a16:creationId xmlns:a16="http://schemas.microsoft.com/office/drawing/2014/main" id="{759ECBCB-BA5E-709D-8C4F-632C75CB5642}"/>
              </a:ext>
            </a:extLst>
          </p:cNvPr>
          <p:cNvSpPr/>
          <p:nvPr/>
        </p:nvSpPr>
        <p:spPr>
          <a:xfrm rot="18000000">
            <a:off x="5140823" y="1934939"/>
            <a:ext cx="28573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Kick</a:t>
            </a:r>
          </a:p>
        </p:txBody>
      </p:sp>
      <p:sp>
        <p:nvSpPr>
          <p:cNvPr id="39" name="Rectangle 38">
            <a:extLst>
              <a:ext uri="{FF2B5EF4-FFF2-40B4-BE49-F238E27FC236}">
                <a16:creationId xmlns:a16="http://schemas.microsoft.com/office/drawing/2014/main" id="{5E9114BC-8A6D-6D2C-14CE-0B21AD2F327E}"/>
              </a:ext>
            </a:extLst>
          </p:cNvPr>
          <p:cNvSpPr/>
          <p:nvPr/>
        </p:nvSpPr>
        <p:spPr>
          <a:xfrm rot="18000000">
            <a:off x="6036392" y="2122802"/>
            <a:ext cx="242348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40" name="Rectangle 39">
            <a:extLst>
              <a:ext uri="{FF2B5EF4-FFF2-40B4-BE49-F238E27FC236}">
                <a16:creationId xmlns:a16="http://schemas.microsoft.com/office/drawing/2014/main" id="{72921D2A-F623-6B3D-ADE7-144FC3B81F4C}"/>
              </a:ext>
            </a:extLst>
          </p:cNvPr>
          <p:cNvSpPr/>
          <p:nvPr/>
        </p:nvSpPr>
        <p:spPr>
          <a:xfrm>
            <a:off x="4811603" y="357876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41" name="Rectangle 40">
            <a:extLst>
              <a:ext uri="{FF2B5EF4-FFF2-40B4-BE49-F238E27FC236}">
                <a16:creationId xmlns:a16="http://schemas.microsoft.com/office/drawing/2014/main" id="{80DD4247-E317-81F5-E0A0-3B6E01B1173C}"/>
              </a:ext>
            </a:extLst>
          </p:cNvPr>
          <p:cNvSpPr/>
          <p:nvPr/>
        </p:nvSpPr>
        <p:spPr>
          <a:xfrm>
            <a:off x="5630086" y="359077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2" name="Rectangle 41">
            <a:extLst>
              <a:ext uri="{FF2B5EF4-FFF2-40B4-BE49-F238E27FC236}">
                <a16:creationId xmlns:a16="http://schemas.microsoft.com/office/drawing/2014/main" id="{F6E93067-E9F1-BE89-0BC2-9237A1095D9B}"/>
              </a:ext>
            </a:extLst>
          </p:cNvPr>
          <p:cNvSpPr/>
          <p:nvPr/>
        </p:nvSpPr>
        <p:spPr>
          <a:xfrm>
            <a:off x="6398109" y="355598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3" name="Rectangle 42">
            <a:extLst>
              <a:ext uri="{FF2B5EF4-FFF2-40B4-BE49-F238E27FC236}">
                <a16:creationId xmlns:a16="http://schemas.microsoft.com/office/drawing/2014/main" id="{689BB921-A4D6-D16A-EE55-BC99F3271CAA}"/>
              </a:ext>
            </a:extLst>
          </p:cNvPr>
          <p:cNvSpPr/>
          <p:nvPr/>
        </p:nvSpPr>
        <p:spPr>
          <a:xfrm>
            <a:off x="4811602" y="436944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
        <p:nvSpPr>
          <p:cNvPr id="14" name="Rectangle 13">
            <a:extLst>
              <a:ext uri="{FF2B5EF4-FFF2-40B4-BE49-F238E27FC236}">
                <a16:creationId xmlns:a16="http://schemas.microsoft.com/office/drawing/2014/main" id="{E5EABD12-89C2-0A91-9FB4-7762D022D599}"/>
              </a:ext>
            </a:extLst>
          </p:cNvPr>
          <p:cNvSpPr/>
          <p:nvPr/>
        </p:nvSpPr>
        <p:spPr>
          <a:xfrm>
            <a:off x="4824652" y="4951468"/>
            <a:ext cx="242348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1540629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815E8FF7-EC0B-0229-F1F1-4427DB7E41BE}"/>
              </a:ext>
            </a:extLst>
          </p:cNvPr>
          <p:cNvPicPr>
            <a:picLocks noChangeAspect="1"/>
          </p:cNvPicPr>
          <p:nvPr/>
        </p:nvPicPr>
        <p:blipFill rotWithShape="1">
          <a:blip r:embed="rId2">
            <a:extLst>
              <a:ext uri="{28A0092B-C50C-407E-A947-70E740481C1C}">
                <a14:useLocalDpi xmlns:a14="http://schemas.microsoft.com/office/drawing/2010/main" val="0"/>
              </a:ext>
            </a:extLst>
          </a:blip>
          <a:srcRect l="12007" r="15037"/>
          <a:stretch/>
        </p:blipFill>
        <p:spPr>
          <a:xfrm>
            <a:off x="-1" y="0"/>
            <a:ext cx="9144001" cy="6858000"/>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575937" y="450183"/>
            <a:ext cx="2876550" cy="1325563"/>
          </a:xfrm>
        </p:spPr>
        <p:txBody>
          <a:bodyPr vert="horz" lIns="91440" tIns="45720" rIns="91440" bIns="45720" rtlCol="0" anchor="ctr">
            <a:normAutofit fontScale="90000"/>
          </a:bodyPr>
          <a:lstStyle/>
          <a:p>
            <a:r>
              <a:rPr lang="en-US" sz="3600" dirty="0">
                <a:solidFill>
                  <a:srgbClr val="000000"/>
                </a:solidFill>
                <a:latin typeface="Calibri" panose="020F0502020204030204" pitchFamily="34" charset="0"/>
              </a:rPr>
              <a:t>Alien Sector  (aka </a:t>
            </a:r>
            <a:r>
              <a:rPr lang="en-US" sz="3600" dirty="0" err="1">
                <a:solidFill>
                  <a:srgbClr val="000000"/>
                </a:solidFill>
                <a:latin typeface="Calibri" panose="020F0502020204030204" pitchFamily="34" charset="0"/>
              </a:rPr>
              <a:t>Baraduke</a:t>
            </a:r>
            <a:r>
              <a:rPr lang="en-US" sz="3600" dirty="0">
                <a:solidFill>
                  <a:srgbClr val="000000"/>
                </a:solidFill>
                <a:latin typeface="Calibri" panose="020F0502020204030204" pitchFamily="34" charset="0"/>
              </a:rPr>
              <a:t>)</a:t>
            </a:r>
          </a:p>
        </p:txBody>
      </p:sp>
      <p:pic>
        <p:nvPicPr>
          <p:cNvPr id="6" name="Picture 5">
            <a:extLst>
              <a:ext uri="{FF2B5EF4-FFF2-40B4-BE49-F238E27FC236}">
                <a16:creationId xmlns:a16="http://schemas.microsoft.com/office/drawing/2014/main" id="{F77BCDA7-B5C6-9835-F26C-5AA7FD0FC308}"/>
              </a:ext>
            </a:extLst>
          </p:cNvPr>
          <p:cNvPicPr>
            <a:picLocks noChangeAspect="1"/>
          </p:cNvPicPr>
          <p:nvPr/>
        </p:nvPicPr>
        <p:blipFill>
          <a:blip r:embed="rId3"/>
          <a:stretch>
            <a:fillRect/>
          </a:stretch>
        </p:blipFill>
        <p:spPr>
          <a:xfrm>
            <a:off x="1145905" y="450183"/>
            <a:ext cx="7188377" cy="5414634"/>
          </a:xfrm>
          <a:prstGeom prst="rect">
            <a:avLst/>
          </a:prstGeom>
        </p:spPr>
      </p:pic>
      <p:pic>
        <p:nvPicPr>
          <p:cNvPr id="14" name="Picture 13">
            <a:extLst>
              <a:ext uri="{FF2B5EF4-FFF2-40B4-BE49-F238E27FC236}">
                <a16:creationId xmlns:a16="http://schemas.microsoft.com/office/drawing/2014/main" id="{5A12FE38-6AFB-3E4E-755A-93A6FD0B4019}"/>
              </a:ext>
            </a:extLst>
          </p:cNvPr>
          <p:cNvPicPr>
            <a:picLocks noChangeAspect="1"/>
          </p:cNvPicPr>
          <p:nvPr/>
        </p:nvPicPr>
        <p:blipFill>
          <a:blip r:embed="rId4">
            <a:duotone>
              <a:schemeClr val="accent3">
                <a:shade val="45000"/>
                <a:satMod val="135000"/>
              </a:schemeClr>
              <a:prstClr val="white"/>
            </a:duotone>
          </a:blip>
          <a:stretch>
            <a:fillRect/>
          </a:stretch>
        </p:blipFill>
        <p:spPr>
          <a:xfrm>
            <a:off x="7103122" y="2676239"/>
            <a:ext cx="688162" cy="688162"/>
          </a:xfrm>
          <a:prstGeom prst="rect">
            <a:avLst/>
          </a:prstGeom>
        </p:spPr>
      </p:pic>
      <p:pic>
        <p:nvPicPr>
          <p:cNvPr id="25" name="Picture 24">
            <a:extLst>
              <a:ext uri="{FF2B5EF4-FFF2-40B4-BE49-F238E27FC236}">
                <a16:creationId xmlns:a16="http://schemas.microsoft.com/office/drawing/2014/main" id="{9AD7C41D-7A2D-C148-1ED4-51F5B9A7421D}"/>
              </a:ext>
            </a:extLst>
          </p:cNvPr>
          <p:cNvPicPr>
            <a:picLocks noChangeAspect="1"/>
          </p:cNvPicPr>
          <p:nvPr/>
        </p:nvPicPr>
        <p:blipFill>
          <a:blip r:embed="rId4"/>
          <a:stretch>
            <a:fillRect/>
          </a:stretch>
        </p:blipFill>
        <p:spPr>
          <a:xfrm>
            <a:off x="5479433" y="2693686"/>
            <a:ext cx="688162" cy="688162"/>
          </a:xfrm>
          <a:prstGeom prst="rect">
            <a:avLst/>
          </a:prstGeom>
        </p:spPr>
      </p:pic>
      <p:pic>
        <p:nvPicPr>
          <p:cNvPr id="26" name="Picture 25">
            <a:extLst>
              <a:ext uri="{FF2B5EF4-FFF2-40B4-BE49-F238E27FC236}">
                <a16:creationId xmlns:a16="http://schemas.microsoft.com/office/drawing/2014/main" id="{05357822-2418-F0DA-BEC6-DEDADC157900}"/>
              </a:ext>
            </a:extLst>
          </p:cNvPr>
          <p:cNvPicPr>
            <a:picLocks noChangeAspect="1"/>
          </p:cNvPicPr>
          <p:nvPr/>
        </p:nvPicPr>
        <p:blipFill>
          <a:blip r:embed="rId4">
            <a:duotone>
              <a:schemeClr val="accent3">
                <a:shade val="45000"/>
                <a:satMod val="135000"/>
              </a:schemeClr>
              <a:prstClr val="white"/>
            </a:duotone>
          </a:blip>
          <a:stretch>
            <a:fillRect/>
          </a:stretch>
        </p:blipFill>
        <p:spPr>
          <a:xfrm>
            <a:off x="6292345" y="2693686"/>
            <a:ext cx="688162" cy="688162"/>
          </a:xfrm>
          <a:prstGeom prst="rect">
            <a:avLst/>
          </a:prstGeom>
        </p:spPr>
      </p:pic>
      <p:sp>
        <p:nvSpPr>
          <p:cNvPr id="8" name="Arrow: Up 7">
            <a:extLst>
              <a:ext uri="{FF2B5EF4-FFF2-40B4-BE49-F238E27FC236}">
                <a16:creationId xmlns:a16="http://schemas.microsoft.com/office/drawing/2014/main" id="{D2CA593C-488C-825B-49EC-4AD74216168A}"/>
              </a:ext>
            </a:extLst>
          </p:cNvPr>
          <p:cNvSpPr/>
          <p:nvPr/>
        </p:nvSpPr>
        <p:spPr>
          <a:xfrm>
            <a:off x="3480431" y="19540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1E00B1EF-617A-76E2-5AC5-7386789157A8}"/>
              </a:ext>
            </a:extLst>
          </p:cNvPr>
          <p:cNvSpPr/>
          <p:nvPr/>
        </p:nvSpPr>
        <p:spPr>
          <a:xfrm rot="16200000">
            <a:off x="2708421"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6B21ECB-72E7-EDED-564E-08F4AEC98D5C}"/>
              </a:ext>
            </a:extLst>
          </p:cNvPr>
          <p:cNvSpPr/>
          <p:nvPr/>
        </p:nvSpPr>
        <p:spPr>
          <a:xfrm rot="5400000" flipH="1">
            <a:off x="4158437"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ADEE2E2E-4AD3-FFC3-1E9E-C11A1AF420DB}"/>
              </a:ext>
            </a:extLst>
          </p:cNvPr>
          <p:cNvSpPr/>
          <p:nvPr/>
        </p:nvSpPr>
        <p:spPr>
          <a:xfrm rot="2707381" flipV="1">
            <a:off x="2897515" y="32142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3B024B0E-48FA-F3D9-BEE4-D28BA3EE917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976257" y="2377744"/>
            <a:ext cx="1122309" cy="1910215"/>
          </a:xfrm>
          <a:prstGeom prst="rect">
            <a:avLst/>
          </a:prstGeom>
        </p:spPr>
      </p:pic>
      <p:pic>
        <p:nvPicPr>
          <p:cNvPr id="13" name="Picture 12">
            <a:extLst>
              <a:ext uri="{FF2B5EF4-FFF2-40B4-BE49-F238E27FC236}">
                <a16:creationId xmlns:a16="http://schemas.microsoft.com/office/drawing/2014/main" id="{43E97E6F-3D9B-4CCC-36EF-9D037BFF8B42}"/>
              </a:ext>
            </a:extLst>
          </p:cNvPr>
          <p:cNvPicPr>
            <a:picLocks noChangeAspect="1"/>
          </p:cNvPicPr>
          <p:nvPr/>
        </p:nvPicPr>
        <p:blipFill>
          <a:blip r:embed="rId4">
            <a:duotone>
              <a:schemeClr val="accent3">
                <a:shade val="45000"/>
                <a:satMod val="135000"/>
              </a:schemeClr>
              <a:prstClr val="white"/>
            </a:duotone>
          </a:blip>
          <a:stretch>
            <a:fillRect/>
          </a:stretch>
        </p:blipFill>
        <p:spPr>
          <a:xfrm>
            <a:off x="4741181" y="3219379"/>
            <a:ext cx="688162" cy="688162"/>
          </a:xfrm>
          <a:prstGeom prst="rect">
            <a:avLst/>
          </a:prstGeom>
        </p:spPr>
      </p:pic>
      <p:pic>
        <p:nvPicPr>
          <p:cNvPr id="15" name="Picture 14">
            <a:extLst>
              <a:ext uri="{FF2B5EF4-FFF2-40B4-BE49-F238E27FC236}">
                <a16:creationId xmlns:a16="http://schemas.microsoft.com/office/drawing/2014/main" id="{6E1132C0-6B71-3BA7-CFF2-5313B040123B}"/>
              </a:ext>
            </a:extLst>
          </p:cNvPr>
          <p:cNvPicPr>
            <a:picLocks noChangeAspect="1"/>
          </p:cNvPicPr>
          <p:nvPr/>
        </p:nvPicPr>
        <p:blipFill>
          <a:blip r:embed="rId4">
            <a:duotone>
              <a:schemeClr val="accent3">
                <a:shade val="45000"/>
                <a:satMod val="135000"/>
              </a:schemeClr>
              <a:prstClr val="white"/>
            </a:duotone>
          </a:blip>
          <a:stretch>
            <a:fillRect/>
          </a:stretch>
        </p:blipFill>
        <p:spPr>
          <a:xfrm>
            <a:off x="4740094" y="3998053"/>
            <a:ext cx="688162" cy="688162"/>
          </a:xfrm>
          <a:prstGeom prst="rect">
            <a:avLst/>
          </a:prstGeom>
        </p:spPr>
      </p:pic>
      <p:pic>
        <p:nvPicPr>
          <p:cNvPr id="16" name="Picture 15">
            <a:extLst>
              <a:ext uri="{FF2B5EF4-FFF2-40B4-BE49-F238E27FC236}">
                <a16:creationId xmlns:a16="http://schemas.microsoft.com/office/drawing/2014/main" id="{F15DFB71-61E8-4C70-62E5-AF4DBE4A8538}"/>
              </a:ext>
            </a:extLst>
          </p:cNvPr>
          <p:cNvPicPr>
            <a:picLocks noChangeAspect="1"/>
          </p:cNvPicPr>
          <p:nvPr/>
        </p:nvPicPr>
        <p:blipFill>
          <a:blip r:embed="rId4">
            <a:duotone>
              <a:schemeClr val="accent3">
                <a:shade val="45000"/>
                <a:satMod val="135000"/>
              </a:schemeClr>
              <a:prstClr val="white"/>
            </a:duotone>
          </a:blip>
          <a:stretch>
            <a:fillRect/>
          </a:stretch>
        </p:blipFill>
        <p:spPr>
          <a:xfrm>
            <a:off x="5478346" y="3472360"/>
            <a:ext cx="688162" cy="688162"/>
          </a:xfrm>
          <a:prstGeom prst="rect">
            <a:avLst/>
          </a:prstGeom>
        </p:spPr>
      </p:pic>
      <p:pic>
        <p:nvPicPr>
          <p:cNvPr id="17" name="Picture 16">
            <a:extLst>
              <a:ext uri="{FF2B5EF4-FFF2-40B4-BE49-F238E27FC236}">
                <a16:creationId xmlns:a16="http://schemas.microsoft.com/office/drawing/2014/main" id="{22193AEB-D022-324A-6944-284B40439CF0}"/>
              </a:ext>
            </a:extLst>
          </p:cNvPr>
          <p:cNvPicPr>
            <a:picLocks noChangeAspect="1"/>
          </p:cNvPicPr>
          <p:nvPr/>
        </p:nvPicPr>
        <p:blipFill>
          <a:blip r:embed="rId4">
            <a:duotone>
              <a:schemeClr val="accent3">
                <a:shade val="45000"/>
                <a:satMod val="135000"/>
              </a:schemeClr>
              <a:prstClr val="white"/>
            </a:duotone>
          </a:blip>
          <a:stretch>
            <a:fillRect/>
          </a:stretch>
        </p:blipFill>
        <p:spPr>
          <a:xfrm>
            <a:off x="6291259" y="3472360"/>
            <a:ext cx="688162" cy="688162"/>
          </a:xfrm>
          <a:prstGeom prst="rect">
            <a:avLst/>
          </a:prstGeom>
        </p:spPr>
      </p:pic>
      <p:pic>
        <p:nvPicPr>
          <p:cNvPr id="18" name="Picture 17">
            <a:extLst>
              <a:ext uri="{FF2B5EF4-FFF2-40B4-BE49-F238E27FC236}">
                <a16:creationId xmlns:a16="http://schemas.microsoft.com/office/drawing/2014/main" id="{56F53686-345C-F496-E062-03F2625D30A5}"/>
              </a:ext>
            </a:extLst>
          </p:cNvPr>
          <p:cNvPicPr>
            <a:picLocks noChangeAspect="1"/>
          </p:cNvPicPr>
          <p:nvPr/>
        </p:nvPicPr>
        <p:blipFill>
          <a:blip r:embed="rId4">
            <a:duotone>
              <a:schemeClr val="accent3">
                <a:shade val="45000"/>
                <a:satMod val="135000"/>
              </a:schemeClr>
              <a:prstClr val="white"/>
            </a:duotone>
          </a:blip>
          <a:stretch>
            <a:fillRect/>
          </a:stretch>
        </p:blipFill>
        <p:spPr>
          <a:xfrm>
            <a:off x="7102036" y="3454913"/>
            <a:ext cx="688162" cy="688162"/>
          </a:xfrm>
          <a:prstGeom prst="rect">
            <a:avLst/>
          </a:prstGeom>
        </p:spPr>
      </p:pic>
      <p:sp>
        <p:nvSpPr>
          <p:cNvPr id="27" name="Rectangle 26">
            <a:extLst>
              <a:ext uri="{FF2B5EF4-FFF2-40B4-BE49-F238E27FC236}">
                <a16:creationId xmlns:a16="http://schemas.microsoft.com/office/drawing/2014/main" id="{9B338FBD-7590-10DD-923A-D31385BE1077}"/>
              </a:ext>
            </a:extLst>
          </p:cNvPr>
          <p:cNvSpPr/>
          <p:nvPr/>
        </p:nvSpPr>
        <p:spPr>
          <a:xfrm rot="18000000">
            <a:off x="5420345" y="2025030"/>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33" name="Arrow: Up 32">
            <a:extLst>
              <a:ext uri="{FF2B5EF4-FFF2-40B4-BE49-F238E27FC236}">
                <a16:creationId xmlns:a16="http://schemas.microsoft.com/office/drawing/2014/main" id="{FF10DC8E-64A7-65AC-CA30-4598A7E13A94}"/>
              </a:ext>
            </a:extLst>
          </p:cNvPr>
          <p:cNvSpPr/>
          <p:nvPr/>
        </p:nvSpPr>
        <p:spPr>
          <a:xfrm rot="3030207">
            <a:off x="4123290" y="20899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42BC9502-DEDB-DB83-A290-5A7E1BDC2755}"/>
              </a:ext>
            </a:extLst>
          </p:cNvPr>
          <p:cNvSpPr/>
          <p:nvPr/>
        </p:nvSpPr>
        <p:spPr>
          <a:xfrm rot="18863264">
            <a:off x="2922983" y="21336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FE9CF1C0-0195-E292-ABA7-C19E3B605130}"/>
              </a:ext>
            </a:extLst>
          </p:cNvPr>
          <p:cNvSpPr/>
          <p:nvPr/>
        </p:nvSpPr>
        <p:spPr>
          <a:xfrm rot="8401222" flipH="1">
            <a:off x="3986551" y="32361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FB66D3F4-4431-D241-9F27-A209D9CE6128}"/>
              </a:ext>
            </a:extLst>
          </p:cNvPr>
          <p:cNvSpPr/>
          <p:nvPr/>
        </p:nvSpPr>
        <p:spPr>
          <a:xfrm flipV="1">
            <a:off x="3451879" y="34549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7A2CA9B0-203B-F865-55B2-EC85F69807B4}"/>
              </a:ext>
            </a:extLst>
          </p:cNvPr>
          <p:cNvSpPr txBox="1"/>
          <p:nvPr/>
        </p:nvSpPr>
        <p:spPr>
          <a:xfrm>
            <a:off x="5452656" y="4142079"/>
            <a:ext cx="2516395" cy="400110"/>
          </a:xfrm>
          <a:prstGeom prst="rect">
            <a:avLst/>
          </a:prstGeom>
          <a:noFill/>
        </p:spPr>
        <p:txBody>
          <a:bodyPr wrap="none" rtlCol="0">
            <a:spAutoFit/>
          </a:bodyPr>
          <a:lstStyle/>
          <a:p>
            <a:r>
              <a:rPr lang="en-US" sz="2000" b="1" dirty="0"/>
              <a:t>Left side controls only</a:t>
            </a:r>
          </a:p>
        </p:txBody>
      </p:sp>
      <p:grpSp>
        <p:nvGrpSpPr>
          <p:cNvPr id="7" name="Group 6">
            <a:extLst>
              <a:ext uri="{FF2B5EF4-FFF2-40B4-BE49-F238E27FC236}">
                <a16:creationId xmlns:a16="http://schemas.microsoft.com/office/drawing/2014/main" id="{B74FEA8C-44FE-FBCF-1B88-58E6990A3569}"/>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B0A0BC9F-88AB-D6DD-D93A-CE7D40C44807}"/>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0DCFD57E-5FCF-928D-3414-DF96FB70A27C}"/>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D7E5DE18-7035-AEBC-2C9F-19EDD4B2E7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2" name="Graphic 21" descr="User with solid fill">
                <a:extLst>
                  <a:ext uri="{FF2B5EF4-FFF2-40B4-BE49-F238E27FC236}">
                    <a16:creationId xmlns:a16="http://schemas.microsoft.com/office/drawing/2014/main" id="{B834C082-8781-87A4-EDC2-71BFB4C903E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92D7EF40-F4AC-782D-EE9B-6E276CDE51E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24" name="Table 23">
            <a:extLst>
              <a:ext uri="{FF2B5EF4-FFF2-40B4-BE49-F238E27FC236}">
                <a16:creationId xmlns:a16="http://schemas.microsoft.com/office/drawing/2014/main" id="{2A19F966-6446-EC3F-33A4-4E5110B15F85}"/>
              </a:ext>
            </a:extLst>
          </p:cNvPr>
          <p:cNvGraphicFramePr>
            <a:graphicFrameLocks noGrp="1"/>
          </p:cNvGraphicFramePr>
          <p:nvPr>
            <p:extLst>
              <p:ext uri="{D42A27DB-BD31-4B8C-83A1-F6EECF244321}">
                <p14:modId xmlns:p14="http://schemas.microsoft.com/office/powerpoint/2010/main" val="1231099950"/>
              </p:ext>
            </p:extLst>
          </p:nvPr>
        </p:nvGraphicFramePr>
        <p:xfrm>
          <a:off x="-3285163" y="1677393"/>
          <a:ext cx="2938072" cy="147528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Alien Sector  (aka </a:t>
                      </a:r>
                      <a:r>
                        <a:rPr lang="en-US" sz="2400" dirty="0" err="1">
                          <a:solidFill>
                            <a:srgbClr val="000000"/>
                          </a:solidFill>
                          <a:latin typeface="Calibri" panose="020F0502020204030204" pitchFamily="34" charset="0"/>
                        </a:rPr>
                        <a:t>Baraduke</a:t>
                      </a:r>
                      <a:r>
                        <a:rPr lang="en-US" sz="2400" dirty="0">
                          <a:solidFill>
                            <a:srgbClr val="000000"/>
                          </a:solidFill>
                          <a:latin typeface="Calibri" panose="020F0502020204030204" pitchFamily="34" charset="0"/>
                        </a:rPr>
                        <a:t>)</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dirty="0" err="1"/>
                        <a:t>aliensec</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151707583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F5D76CA7-31C0-4490-1A0E-F64896EA58A7}"/>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C31EB2F0-37DB-F740-8994-57AF5B24451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Mega Man 2: The Power Fighters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A3D3246-A7BF-FDC9-617C-D6AC920A4F9A}"/>
              </a:ext>
            </a:extLst>
          </p:cNvPr>
          <p:cNvGraphicFramePr>
            <a:graphicFrameLocks noGrp="1"/>
          </p:cNvGraphicFramePr>
          <p:nvPr>
            <p:extLst>
              <p:ext uri="{D42A27DB-BD31-4B8C-83A1-F6EECF244321}">
                <p14:modId xmlns:p14="http://schemas.microsoft.com/office/powerpoint/2010/main" val="4142266609"/>
              </p:ext>
            </p:extLst>
          </p:nvPr>
        </p:nvGraphicFramePr>
        <p:xfrm>
          <a:off x="-4265874" y="2013546"/>
          <a:ext cx="3829049" cy="1100482"/>
        </p:xfrm>
        <a:graphic>
          <a:graphicData uri="http://schemas.openxmlformats.org/drawingml/2006/table">
            <a:tbl>
              <a:tblPr>
                <a:tableStyleId>{5C22544A-7EE6-4342-B048-85BDC9FD1C3A}</a:tableStyleId>
              </a:tblPr>
              <a:tblGrid>
                <a:gridCol w="2379025">
                  <a:extLst>
                    <a:ext uri="{9D8B030D-6E8A-4147-A177-3AD203B41FA5}">
                      <a16:colId xmlns:a16="http://schemas.microsoft.com/office/drawing/2014/main" val="2280282310"/>
                    </a:ext>
                  </a:extLst>
                </a:gridCol>
                <a:gridCol w="1450024">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74855">
                <a:tc>
                  <a:txBody>
                    <a:bodyPr/>
                    <a:lstStyle/>
                    <a:p>
                      <a:pPr algn="l" fontAlgn="b"/>
                      <a:r>
                        <a:rPr lang="en-US" sz="2400" u="none" strike="noStrike">
                          <a:effectLst/>
                        </a:rPr>
                        <a:t>Mega Man 2: The Power Fighters</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megaman2</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59185332"/>
                  </a:ext>
                </a:extLst>
              </a:tr>
            </a:tbl>
          </a:graphicData>
        </a:graphic>
      </p:graphicFrame>
      <p:pic>
        <p:nvPicPr>
          <p:cNvPr id="69" name="Picture 68">
            <a:extLst>
              <a:ext uri="{FF2B5EF4-FFF2-40B4-BE49-F238E27FC236}">
                <a16:creationId xmlns:a16="http://schemas.microsoft.com/office/drawing/2014/main" id="{5CB170B3-AF40-7875-E43F-8156AF1CEB39}"/>
              </a:ext>
            </a:extLst>
          </p:cNvPr>
          <p:cNvPicPr>
            <a:picLocks noChangeAspect="1"/>
          </p:cNvPicPr>
          <p:nvPr/>
        </p:nvPicPr>
        <p:blipFill>
          <a:blip r:embed="rId4"/>
          <a:stretch>
            <a:fillRect/>
          </a:stretch>
        </p:blipFill>
        <p:spPr>
          <a:xfrm>
            <a:off x="6388196" y="3655964"/>
            <a:ext cx="688162" cy="688162"/>
          </a:xfrm>
          <a:prstGeom prst="rect">
            <a:avLst/>
          </a:prstGeom>
        </p:spPr>
      </p:pic>
      <p:pic>
        <p:nvPicPr>
          <p:cNvPr id="70" name="Picture 69">
            <a:extLst>
              <a:ext uri="{FF2B5EF4-FFF2-40B4-BE49-F238E27FC236}">
                <a16:creationId xmlns:a16="http://schemas.microsoft.com/office/drawing/2014/main" id="{F4918C70-20D4-DEAB-0036-3A832859FBAB}"/>
              </a:ext>
            </a:extLst>
          </p:cNvPr>
          <p:cNvPicPr>
            <a:picLocks noChangeAspect="1"/>
          </p:cNvPicPr>
          <p:nvPr/>
        </p:nvPicPr>
        <p:blipFill>
          <a:blip r:embed="rId4"/>
          <a:stretch>
            <a:fillRect/>
          </a:stretch>
        </p:blipFill>
        <p:spPr>
          <a:xfrm>
            <a:off x="4764507" y="3673411"/>
            <a:ext cx="688162" cy="688162"/>
          </a:xfrm>
          <a:prstGeom prst="rect">
            <a:avLst/>
          </a:prstGeom>
        </p:spPr>
      </p:pic>
      <p:pic>
        <p:nvPicPr>
          <p:cNvPr id="71" name="Picture 70">
            <a:extLst>
              <a:ext uri="{FF2B5EF4-FFF2-40B4-BE49-F238E27FC236}">
                <a16:creationId xmlns:a16="http://schemas.microsoft.com/office/drawing/2014/main" id="{CCBF037D-F3C0-6A9C-B71A-F64623ADF076}"/>
              </a:ext>
            </a:extLst>
          </p:cNvPr>
          <p:cNvPicPr>
            <a:picLocks noChangeAspect="1"/>
          </p:cNvPicPr>
          <p:nvPr/>
        </p:nvPicPr>
        <p:blipFill>
          <a:blip r:embed="rId4"/>
          <a:stretch>
            <a:fillRect/>
          </a:stretch>
        </p:blipFill>
        <p:spPr>
          <a:xfrm>
            <a:off x="5577419" y="3673411"/>
            <a:ext cx="688162" cy="688162"/>
          </a:xfrm>
          <a:prstGeom prst="rect">
            <a:avLst/>
          </a:prstGeom>
        </p:spPr>
      </p:pic>
      <p:sp>
        <p:nvSpPr>
          <p:cNvPr id="72" name="Arrow: Up 71">
            <a:extLst>
              <a:ext uri="{FF2B5EF4-FFF2-40B4-BE49-F238E27FC236}">
                <a16:creationId xmlns:a16="http://schemas.microsoft.com/office/drawing/2014/main" id="{868125D6-FB12-2BC1-2B56-6CAAAE21700F}"/>
              </a:ext>
            </a:extLst>
          </p:cNvPr>
          <p:cNvSpPr/>
          <p:nvPr/>
        </p:nvSpPr>
        <p:spPr>
          <a:xfrm>
            <a:off x="2765505" y="29337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FA41B7AE-1154-0DDE-77E4-6A68829D4DD4}"/>
              </a:ext>
            </a:extLst>
          </p:cNvPr>
          <p:cNvSpPr/>
          <p:nvPr/>
        </p:nvSpPr>
        <p:spPr>
          <a:xfrm rot="16200000">
            <a:off x="1993495" y="36625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AA8348A2-29DF-F2F7-B0F2-5F81AD066570}"/>
              </a:ext>
            </a:extLst>
          </p:cNvPr>
          <p:cNvSpPr/>
          <p:nvPr/>
        </p:nvSpPr>
        <p:spPr>
          <a:xfrm rot="5400000" flipH="1">
            <a:off x="3443511" y="36625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9CA143BC-B1F4-AF1F-0CDD-C0F190119771}"/>
              </a:ext>
            </a:extLst>
          </p:cNvPr>
          <p:cNvSpPr/>
          <p:nvPr/>
        </p:nvSpPr>
        <p:spPr>
          <a:xfrm rot="2707381" flipV="1">
            <a:off x="2182589" y="41939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A815073-3D9C-029F-3BDE-C150DB9DE8B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61331" y="3357469"/>
            <a:ext cx="1122309" cy="1910215"/>
          </a:xfrm>
          <a:prstGeom prst="rect">
            <a:avLst/>
          </a:prstGeom>
        </p:spPr>
      </p:pic>
      <p:pic>
        <p:nvPicPr>
          <p:cNvPr id="77" name="Picture 76">
            <a:extLst>
              <a:ext uri="{FF2B5EF4-FFF2-40B4-BE49-F238E27FC236}">
                <a16:creationId xmlns:a16="http://schemas.microsoft.com/office/drawing/2014/main" id="{31495E05-900B-2AA5-4E1C-BBECB8EFE45F}"/>
              </a:ext>
            </a:extLst>
          </p:cNvPr>
          <p:cNvPicPr>
            <a:picLocks noChangeAspect="1"/>
          </p:cNvPicPr>
          <p:nvPr/>
        </p:nvPicPr>
        <p:blipFill>
          <a:blip r:embed="rId4">
            <a:duotone>
              <a:schemeClr val="accent3">
                <a:shade val="45000"/>
                <a:satMod val="135000"/>
              </a:schemeClr>
              <a:prstClr val="white"/>
            </a:duotone>
          </a:blip>
          <a:stretch>
            <a:fillRect/>
          </a:stretch>
        </p:blipFill>
        <p:spPr>
          <a:xfrm>
            <a:off x="4026255" y="4199104"/>
            <a:ext cx="688162" cy="688162"/>
          </a:xfrm>
          <a:prstGeom prst="rect">
            <a:avLst/>
          </a:prstGeom>
        </p:spPr>
      </p:pic>
      <p:pic>
        <p:nvPicPr>
          <p:cNvPr id="78" name="Picture 77">
            <a:extLst>
              <a:ext uri="{FF2B5EF4-FFF2-40B4-BE49-F238E27FC236}">
                <a16:creationId xmlns:a16="http://schemas.microsoft.com/office/drawing/2014/main" id="{507389D6-E14F-8060-339B-BD26E5382C64}"/>
              </a:ext>
            </a:extLst>
          </p:cNvPr>
          <p:cNvPicPr>
            <a:picLocks noChangeAspect="1"/>
          </p:cNvPicPr>
          <p:nvPr/>
        </p:nvPicPr>
        <p:blipFill>
          <a:blip r:embed="rId4">
            <a:duotone>
              <a:schemeClr val="accent3">
                <a:shade val="45000"/>
                <a:satMod val="135000"/>
              </a:schemeClr>
              <a:prstClr val="white"/>
            </a:duotone>
          </a:blip>
          <a:stretch>
            <a:fillRect/>
          </a:stretch>
        </p:blipFill>
        <p:spPr>
          <a:xfrm>
            <a:off x="4025168" y="4977778"/>
            <a:ext cx="688162" cy="688162"/>
          </a:xfrm>
          <a:prstGeom prst="rect">
            <a:avLst/>
          </a:prstGeom>
        </p:spPr>
      </p:pic>
      <p:pic>
        <p:nvPicPr>
          <p:cNvPr id="79" name="Picture 78">
            <a:extLst>
              <a:ext uri="{FF2B5EF4-FFF2-40B4-BE49-F238E27FC236}">
                <a16:creationId xmlns:a16="http://schemas.microsoft.com/office/drawing/2014/main" id="{FAB30EBC-E2BF-CB1E-8486-10365C28D0CF}"/>
              </a:ext>
            </a:extLst>
          </p:cNvPr>
          <p:cNvPicPr>
            <a:picLocks noChangeAspect="1"/>
          </p:cNvPicPr>
          <p:nvPr/>
        </p:nvPicPr>
        <p:blipFill>
          <a:blip r:embed="rId4">
            <a:duotone>
              <a:schemeClr val="accent3">
                <a:shade val="45000"/>
                <a:satMod val="135000"/>
              </a:schemeClr>
              <a:prstClr val="white"/>
            </a:duotone>
          </a:blip>
          <a:stretch>
            <a:fillRect/>
          </a:stretch>
        </p:blipFill>
        <p:spPr>
          <a:xfrm>
            <a:off x="4763420" y="4452085"/>
            <a:ext cx="688162" cy="688162"/>
          </a:xfrm>
          <a:prstGeom prst="rect">
            <a:avLst/>
          </a:prstGeom>
        </p:spPr>
      </p:pic>
      <p:pic>
        <p:nvPicPr>
          <p:cNvPr id="80" name="Picture 79">
            <a:extLst>
              <a:ext uri="{FF2B5EF4-FFF2-40B4-BE49-F238E27FC236}">
                <a16:creationId xmlns:a16="http://schemas.microsoft.com/office/drawing/2014/main" id="{1D8AB7E1-856F-C517-CBCA-8AF39334C42B}"/>
              </a:ext>
            </a:extLst>
          </p:cNvPr>
          <p:cNvPicPr>
            <a:picLocks noChangeAspect="1"/>
          </p:cNvPicPr>
          <p:nvPr/>
        </p:nvPicPr>
        <p:blipFill>
          <a:blip r:embed="rId4">
            <a:duotone>
              <a:schemeClr val="accent3">
                <a:shade val="45000"/>
                <a:satMod val="135000"/>
              </a:schemeClr>
              <a:prstClr val="white"/>
            </a:duotone>
          </a:blip>
          <a:stretch>
            <a:fillRect/>
          </a:stretch>
        </p:blipFill>
        <p:spPr>
          <a:xfrm>
            <a:off x="5576333" y="4452085"/>
            <a:ext cx="688162" cy="688162"/>
          </a:xfrm>
          <a:prstGeom prst="rect">
            <a:avLst/>
          </a:prstGeom>
        </p:spPr>
      </p:pic>
      <p:pic>
        <p:nvPicPr>
          <p:cNvPr id="81" name="Picture 80">
            <a:extLst>
              <a:ext uri="{FF2B5EF4-FFF2-40B4-BE49-F238E27FC236}">
                <a16:creationId xmlns:a16="http://schemas.microsoft.com/office/drawing/2014/main" id="{246FC080-7404-D261-8F9B-E61E99CDA3C8}"/>
              </a:ext>
            </a:extLst>
          </p:cNvPr>
          <p:cNvPicPr>
            <a:picLocks noChangeAspect="1"/>
          </p:cNvPicPr>
          <p:nvPr/>
        </p:nvPicPr>
        <p:blipFill>
          <a:blip r:embed="rId4">
            <a:duotone>
              <a:schemeClr val="accent3">
                <a:shade val="45000"/>
                <a:satMod val="135000"/>
              </a:schemeClr>
              <a:prstClr val="white"/>
            </a:duotone>
          </a:blip>
          <a:stretch>
            <a:fillRect/>
          </a:stretch>
        </p:blipFill>
        <p:spPr>
          <a:xfrm>
            <a:off x="6387110" y="4434638"/>
            <a:ext cx="688162" cy="688162"/>
          </a:xfrm>
          <a:prstGeom prst="rect">
            <a:avLst/>
          </a:prstGeom>
        </p:spPr>
      </p:pic>
      <p:sp>
        <p:nvSpPr>
          <p:cNvPr id="82" name="Rectangle 81">
            <a:extLst>
              <a:ext uri="{FF2B5EF4-FFF2-40B4-BE49-F238E27FC236}">
                <a16:creationId xmlns:a16="http://schemas.microsoft.com/office/drawing/2014/main" id="{C32E36C5-B7A2-DC87-13A2-9862A0F83D2F}"/>
              </a:ext>
            </a:extLst>
          </p:cNvPr>
          <p:cNvSpPr/>
          <p:nvPr/>
        </p:nvSpPr>
        <p:spPr>
          <a:xfrm rot="18000000">
            <a:off x="4711257" y="279375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a:t>
            </a:r>
          </a:p>
        </p:txBody>
      </p:sp>
      <p:sp>
        <p:nvSpPr>
          <p:cNvPr id="83" name="Arrow: Up 82">
            <a:extLst>
              <a:ext uri="{FF2B5EF4-FFF2-40B4-BE49-F238E27FC236}">
                <a16:creationId xmlns:a16="http://schemas.microsoft.com/office/drawing/2014/main" id="{4B45391E-7E16-0ACF-8891-E9EF864A42D4}"/>
              </a:ext>
            </a:extLst>
          </p:cNvPr>
          <p:cNvSpPr/>
          <p:nvPr/>
        </p:nvSpPr>
        <p:spPr>
          <a:xfrm rot="3030207">
            <a:off x="3408364" y="30696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D541E8A8-66D5-C975-7CB3-DD097059C899}"/>
              </a:ext>
            </a:extLst>
          </p:cNvPr>
          <p:cNvSpPr/>
          <p:nvPr/>
        </p:nvSpPr>
        <p:spPr>
          <a:xfrm rot="18863264">
            <a:off x="2208057" y="31133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47C3C50-EC3B-FE93-8D27-1A284BBB124E}"/>
              </a:ext>
            </a:extLst>
          </p:cNvPr>
          <p:cNvSpPr/>
          <p:nvPr/>
        </p:nvSpPr>
        <p:spPr>
          <a:xfrm rot="8401222" flipH="1">
            <a:off x="3271625" y="42158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F1F7F172-2AFD-1F8A-FF93-2E6A7D40C1B6}"/>
              </a:ext>
            </a:extLst>
          </p:cNvPr>
          <p:cNvSpPr/>
          <p:nvPr/>
        </p:nvSpPr>
        <p:spPr>
          <a:xfrm flipV="1">
            <a:off x="2736953" y="44346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A00C8838-54A5-57F4-A431-0BEACCCF28EC}"/>
              </a:ext>
            </a:extLst>
          </p:cNvPr>
          <p:cNvSpPr/>
          <p:nvPr/>
        </p:nvSpPr>
        <p:spPr>
          <a:xfrm rot="18000000">
            <a:off x="5524995" y="279987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89" name="Rectangle 88">
            <a:extLst>
              <a:ext uri="{FF2B5EF4-FFF2-40B4-BE49-F238E27FC236}">
                <a16:creationId xmlns:a16="http://schemas.microsoft.com/office/drawing/2014/main" id="{46EF0C62-60C5-46BA-67A8-87D9718994B2}"/>
              </a:ext>
            </a:extLst>
          </p:cNvPr>
          <p:cNvSpPr/>
          <p:nvPr/>
        </p:nvSpPr>
        <p:spPr>
          <a:xfrm rot="18000000">
            <a:off x="5831653" y="2057918"/>
            <a:ext cx="312668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Weapon Change</a:t>
            </a:r>
          </a:p>
        </p:txBody>
      </p:sp>
      <p:grpSp>
        <p:nvGrpSpPr>
          <p:cNvPr id="3" name="Group 2">
            <a:extLst>
              <a:ext uri="{FF2B5EF4-FFF2-40B4-BE49-F238E27FC236}">
                <a16:creationId xmlns:a16="http://schemas.microsoft.com/office/drawing/2014/main" id="{8632A4E3-2505-2713-18DB-551539C06B61}"/>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3B941A94-C121-C730-2C1D-CEC7F6A2A94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42EB822-F3CE-FBC2-30EA-EECCD8F5F455}"/>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4BCCADDD-500E-5673-6ED7-ED8DC48378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B2C7006-7950-6092-CEFD-A63D9BA012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B3D11B47-EFCA-6456-3FFC-C09A687F075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8444040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EEA25420-C946-5EC6-2732-B6F9A9BCA56B}"/>
              </a:ext>
            </a:extLst>
          </p:cNvPr>
          <p:cNvPicPr>
            <a:picLocks noChangeAspect="1"/>
          </p:cNvPicPr>
          <p:nvPr/>
        </p:nvPicPr>
        <p:blipFill rotWithShape="1">
          <a:blip r:embed="rId2">
            <a:extLst>
              <a:ext uri="{28A0092B-C50C-407E-A947-70E740481C1C}">
                <a14:useLocalDpi xmlns:a14="http://schemas.microsoft.com/office/drawing/2010/main" val="0"/>
              </a:ext>
            </a:extLst>
          </a:blip>
          <a:srcRect t="1" b="56249"/>
          <a:stretch/>
        </p:blipFill>
        <p:spPr>
          <a:xfrm>
            <a:off x="0" y="-1"/>
            <a:ext cx="9144000" cy="6858001"/>
          </a:xfrm>
          <a:prstGeom prst="rect">
            <a:avLst/>
          </a:prstGeom>
        </p:spPr>
      </p:pic>
      <p:pic>
        <p:nvPicPr>
          <p:cNvPr id="68" name="Picture 67">
            <a:extLst>
              <a:ext uri="{FF2B5EF4-FFF2-40B4-BE49-F238E27FC236}">
                <a16:creationId xmlns:a16="http://schemas.microsoft.com/office/drawing/2014/main" id="{B6CDE448-8A7B-1684-785F-86CFA392E14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57870" y="432909"/>
            <a:ext cx="289117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Mercs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B6B8143-1665-2644-A4E0-85E29E922E0F}"/>
              </a:ext>
            </a:extLst>
          </p:cNvPr>
          <p:cNvGraphicFramePr>
            <a:graphicFrameLocks noGrp="1"/>
          </p:cNvGraphicFramePr>
          <p:nvPr>
            <p:extLst>
              <p:ext uri="{D42A27DB-BD31-4B8C-83A1-F6EECF244321}">
                <p14:modId xmlns:p14="http://schemas.microsoft.com/office/powerpoint/2010/main" val="4083802783"/>
              </p:ext>
            </p:extLst>
          </p:nvPr>
        </p:nvGraphicFramePr>
        <p:xfrm>
          <a:off x="-3509055" y="2238134"/>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20427">
                <a:tc>
                  <a:txBody>
                    <a:bodyPr/>
                    <a:lstStyle/>
                    <a:p>
                      <a:pPr algn="l" fontAlgn="b"/>
                      <a:r>
                        <a:rPr lang="en-US" sz="2400" u="none" strike="noStrike" dirty="0">
                          <a:effectLst/>
                        </a:rPr>
                        <a:t>Mercs</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mercs</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066575272"/>
                  </a:ext>
                </a:extLst>
              </a:tr>
            </a:tbl>
          </a:graphicData>
        </a:graphic>
      </p:graphicFrame>
      <p:pic>
        <p:nvPicPr>
          <p:cNvPr id="69" name="Picture 68">
            <a:extLst>
              <a:ext uri="{FF2B5EF4-FFF2-40B4-BE49-F238E27FC236}">
                <a16:creationId xmlns:a16="http://schemas.microsoft.com/office/drawing/2014/main" id="{5240D9A1-4411-CAFA-46DD-1CECCC72ADCA}"/>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FA1EFAED-EF59-F76B-FF86-5F12C41A26FA}"/>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EA371079-192A-BE2A-FF46-B74D13F1D705}"/>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B7641F8C-7487-95E1-18D2-D8B84DC022E4}"/>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5B26D8F8-192A-D804-9BB1-FAEE2591B99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2FAF2039-F789-AE2B-52AD-2D1181C31635}"/>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DC3A6B78-3041-246A-5D69-E38BA9A539E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59995C8-17F8-6BB2-4802-DCF95B11384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95720A7F-C903-471F-F674-4691CDAFE6A7}"/>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614AFD2C-2B2F-D3C0-2F37-E19515FCACAD}"/>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E923EA2C-54B8-03F7-7CEA-A4AE6695F97E}"/>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BF8E864A-9B2E-A4C3-4C3D-5C281C669183}"/>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3D298CF1-79B6-CBAD-5799-A9C5C1B2B6E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016A2F17-8C44-3A4C-1DCA-106ADBD5441D}"/>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FE3C9A1A-A129-C474-B713-E5641DB02579}"/>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13546ADE-4A85-1C5A-F22E-F5997356878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F0AE90A1-12F4-A061-93CA-D753799E5FB9}"/>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A45507BD-1921-F844-C5CD-4C0464889856}"/>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556212DD-D48C-47B6-A349-57CBA2BD7D5C}"/>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F0659DF-890C-51F6-BA73-7471B2439B22}"/>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9048A0F-E38A-CD8F-2FE4-6579061385B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2B59B3D8-9B76-C546-CB85-7362B22196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6B061CD0-DE3B-63A3-1AF2-2DBFDB746C86}"/>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A18EEC9D-426F-3D91-F589-B2AC53968530}"/>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A5F772BD-5875-C64E-2034-077D8B63C8A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136704246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several&#10;&#10;Description automatically generated">
            <a:extLst>
              <a:ext uri="{FF2B5EF4-FFF2-40B4-BE49-F238E27FC236}">
                <a16:creationId xmlns:a16="http://schemas.microsoft.com/office/drawing/2014/main" id="{F2C4A315-7DE3-F657-EEF6-856483117EEF}"/>
              </a:ext>
            </a:extLst>
          </p:cNvPr>
          <p:cNvPicPr>
            <a:picLocks noChangeAspect="1"/>
          </p:cNvPicPr>
          <p:nvPr/>
        </p:nvPicPr>
        <p:blipFill rotWithShape="1">
          <a:blip r:embed="rId2">
            <a:extLst>
              <a:ext uri="{28A0092B-C50C-407E-A947-70E740481C1C}">
                <a14:useLocalDpi xmlns:a14="http://schemas.microsoft.com/office/drawing/2010/main" val="0"/>
              </a:ext>
            </a:extLst>
          </a:blip>
          <a:srcRect r="1664"/>
          <a:stretch/>
        </p:blipFill>
        <p:spPr>
          <a:xfrm>
            <a:off x="-1" y="-1"/>
            <a:ext cx="9144001" cy="6851707"/>
          </a:xfrm>
          <a:prstGeom prst="rect">
            <a:avLst/>
          </a:prstGeom>
        </p:spPr>
      </p:pic>
      <p:pic>
        <p:nvPicPr>
          <p:cNvPr id="68" name="Picture 67">
            <a:extLst>
              <a:ext uri="{FF2B5EF4-FFF2-40B4-BE49-F238E27FC236}">
                <a16:creationId xmlns:a16="http://schemas.microsoft.com/office/drawing/2014/main" id="{DAE9A079-5204-3092-3F34-30324E2D0AA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79136" y="422276"/>
            <a:ext cx="29124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58F7222E-D8C5-5ACC-A42C-B2DB09C72813}"/>
              </a:ext>
            </a:extLst>
          </p:cNvPr>
          <p:cNvGraphicFramePr>
            <a:graphicFrameLocks noGrp="1"/>
          </p:cNvGraphicFramePr>
          <p:nvPr>
            <p:extLst>
              <p:ext uri="{D42A27DB-BD31-4B8C-83A1-F6EECF244321}">
                <p14:modId xmlns:p14="http://schemas.microsoft.com/office/powerpoint/2010/main" val="1075502199"/>
              </p:ext>
            </p:extLst>
          </p:nvPr>
        </p:nvGraphicFramePr>
        <p:xfrm>
          <a:off x="-3424868" y="2310987"/>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56820">
                <a:tc>
                  <a:txBody>
                    <a:bodyPr/>
                    <a:lstStyle/>
                    <a:p>
                      <a:pPr algn="l" fontAlgn="b"/>
                      <a:r>
                        <a:rPr lang="en-US" sz="2400" u="none" strike="noStrike" dirty="0">
                          <a:effectLst/>
                        </a:rPr>
                        <a:t>Metal Slug</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mslug</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2355420707"/>
                  </a:ext>
                </a:extLst>
              </a:tr>
            </a:tbl>
          </a:graphicData>
        </a:graphic>
      </p:graphicFrame>
      <p:pic>
        <p:nvPicPr>
          <p:cNvPr id="69" name="Picture 68">
            <a:extLst>
              <a:ext uri="{FF2B5EF4-FFF2-40B4-BE49-F238E27FC236}">
                <a16:creationId xmlns:a16="http://schemas.microsoft.com/office/drawing/2014/main" id="{82C695EF-DE3B-2040-8C1C-558D72F3BF3E}"/>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FB254943-3FFE-BB80-D815-37F368CF3AF8}"/>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E348B531-C30B-F414-603F-0C27EBE7FE46}"/>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F597215A-7739-D81A-F1FB-E57BF8EDEA4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669516F-9ECD-3CA3-0B48-F13BA016435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A5CE194F-0BA7-BD83-62B8-E5F29ADF955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714698A0-13F4-E4EF-4C33-43766FB3ED4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42BBB815-905C-D11B-C128-E099DC57C45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4F4F8581-EA3C-6A5B-785D-C2119363F360}"/>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188E3750-33FB-707B-D659-A517A583C81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C55A7453-A599-7A7F-40C9-A88C074D9DB5}"/>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D9868A5D-66D7-888E-7CBF-4534E412435D}"/>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EDAB2375-7D12-9E31-35DE-4A54596B45CB}"/>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F830293A-59D7-900B-832C-9CD43099B36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235EC29D-33CB-71D5-92C1-2C442EBCB10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ECB9CEA7-3F94-186F-5386-DB2F05DD6EF9}"/>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DA88D908-89B2-6C4B-5D03-049128EC5DCF}"/>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546D28D-4DEA-8C6B-D265-A346D2922A56}"/>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4B303AB6-EBEA-CA9F-7DF7-9434527445CC}"/>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0B0AB71-0E51-1CAA-860E-39C0743F14A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27AA2EFC-76FE-D807-2686-78A4A1C3DB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1F48DCC9-F3FB-62BA-FAB4-3D789F9F13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4F6AD176-E2A1-8380-29DB-A5EDF9A858D5}"/>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875350A3-B8AF-52D0-F744-25F1BBA72431}"/>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6CDF1C01-C07B-E439-FD42-58B8810C335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2" name="Rectangle 11">
            <a:extLst>
              <a:ext uri="{FF2B5EF4-FFF2-40B4-BE49-F238E27FC236}">
                <a16:creationId xmlns:a16="http://schemas.microsoft.com/office/drawing/2014/main" id="{3DC4929D-4819-F997-05AC-3E8BE8AAE362}"/>
              </a:ext>
            </a:extLst>
          </p:cNvPr>
          <p:cNvSpPr/>
          <p:nvPr/>
        </p:nvSpPr>
        <p:spPr>
          <a:xfrm rot="18000000">
            <a:off x="6363490" y="1398370"/>
            <a:ext cx="190125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a:t>
            </a:r>
          </a:p>
        </p:txBody>
      </p:sp>
      <p:sp>
        <p:nvSpPr>
          <p:cNvPr id="24" name="Rectangle 23">
            <a:extLst>
              <a:ext uri="{FF2B5EF4-FFF2-40B4-BE49-F238E27FC236}">
                <a16:creationId xmlns:a16="http://schemas.microsoft.com/office/drawing/2014/main" id="{EB1B52C2-BD38-4E62-DBDF-82D1156A6FF2}"/>
              </a:ext>
            </a:extLst>
          </p:cNvPr>
          <p:cNvSpPr/>
          <p:nvPr/>
        </p:nvSpPr>
        <p:spPr>
          <a:xfrm>
            <a:off x="4982048" y="2623050"/>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25" name="Rectangle 24">
            <a:extLst>
              <a:ext uri="{FF2B5EF4-FFF2-40B4-BE49-F238E27FC236}">
                <a16:creationId xmlns:a16="http://schemas.microsoft.com/office/drawing/2014/main" id="{2626E267-0EA0-9093-521D-121D05EA0985}"/>
              </a:ext>
            </a:extLst>
          </p:cNvPr>
          <p:cNvSpPr/>
          <p:nvPr/>
        </p:nvSpPr>
        <p:spPr>
          <a:xfrm>
            <a:off x="5800531" y="263505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26" name="Rectangle 25">
            <a:extLst>
              <a:ext uri="{FF2B5EF4-FFF2-40B4-BE49-F238E27FC236}">
                <a16:creationId xmlns:a16="http://schemas.microsoft.com/office/drawing/2014/main" id="{59F2672E-6E9A-6A51-1DAB-5F8A3EE0E1B9}"/>
              </a:ext>
            </a:extLst>
          </p:cNvPr>
          <p:cNvSpPr/>
          <p:nvPr/>
        </p:nvSpPr>
        <p:spPr>
          <a:xfrm>
            <a:off x="6568554" y="260026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Tree>
    <p:extLst>
      <p:ext uri="{BB962C8B-B14F-4D97-AF65-F5344CB8AC3E}">
        <p14:creationId xmlns:p14="http://schemas.microsoft.com/office/powerpoint/2010/main" val="19181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32696B00-6246-5998-D60B-E91044EABBC4}"/>
              </a:ext>
            </a:extLst>
          </p:cNvPr>
          <p:cNvPicPr>
            <a:picLocks noChangeAspect="1"/>
          </p:cNvPicPr>
          <p:nvPr/>
        </p:nvPicPr>
        <p:blipFill rotWithShape="1">
          <a:blip r:embed="rId2">
            <a:extLst>
              <a:ext uri="{28A0092B-C50C-407E-A947-70E740481C1C}">
                <a14:useLocalDpi xmlns:a14="http://schemas.microsoft.com/office/drawing/2010/main" val="0"/>
              </a:ext>
            </a:extLst>
          </a:blip>
          <a:srcRect l="2720" r="4024"/>
          <a:stretch/>
        </p:blipFill>
        <p:spPr>
          <a:xfrm>
            <a:off x="0" y="-1"/>
            <a:ext cx="9144000" cy="6863627"/>
          </a:xfrm>
          <a:prstGeom prst="rect">
            <a:avLst/>
          </a:prstGeom>
        </p:spPr>
      </p:pic>
      <p:pic>
        <p:nvPicPr>
          <p:cNvPr id="68" name="Picture 67">
            <a:extLst>
              <a:ext uri="{FF2B5EF4-FFF2-40B4-BE49-F238E27FC236}">
                <a16:creationId xmlns:a16="http://schemas.microsoft.com/office/drawing/2014/main" id="{8467B175-D5B2-FBE7-C65C-65F6D15CFEC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49256" y="422276"/>
            <a:ext cx="30825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 2</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007B2A0-2CAF-7887-8C2D-D616BC230995}"/>
              </a:ext>
            </a:extLst>
          </p:cNvPr>
          <p:cNvGraphicFramePr>
            <a:graphicFrameLocks noGrp="1"/>
          </p:cNvGraphicFramePr>
          <p:nvPr>
            <p:extLst>
              <p:ext uri="{D42A27DB-BD31-4B8C-83A1-F6EECF244321}">
                <p14:modId xmlns:p14="http://schemas.microsoft.com/office/powerpoint/2010/main" val="1895669023"/>
              </p:ext>
            </p:extLst>
          </p:nvPr>
        </p:nvGraphicFramePr>
        <p:xfrm>
          <a:off x="-3478793" y="2115795"/>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93214">
                <a:tc>
                  <a:txBody>
                    <a:bodyPr/>
                    <a:lstStyle/>
                    <a:p>
                      <a:pPr algn="l" fontAlgn="b"/>
                      <a:r>
                        <a:rPr lang="en-US" sz="2400" u="none" strike="noStrike" dirty="0">
                          <a:effectLst/>
                        </a:rPr>
                        <a:t>Metal Slug 2</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mslug2t</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11091507"/>
                  </a:ext>
                </a:extLst>
              </a:tr>
            </a:tbl>
          </a:graphicData>
        </a:graphic>
      </p:graphicFrame>
      <p:pic>
        <p:nvPicPr>
          <p:cNvPr id="69" name="Picture 68">
            <a:extLst>
              <a:ext uri="{FF2B5EF4-FFF2-40B4-BE49-F238E27FC236}">
                <a16:creationId xmlns:a16="http://schemas.microsoft.com/office/drawing/2014/main" id="{52EB027B-E62E-496B-FAD4-7A9D72917A19}"/>
              </a:ext>
            </a:extLst>
          </p:cNvPr>
          <p:cNvPicPr>
            <a:picLocks noChangeAspect="1"/>
          </p:cNvPicPr>
          <p:nvPr/>
        </p:nvPicPr>
        <p:blipFill>
          <a:blip r:embed="rId4"/>
          <a:stretch>
            <a:fillRect/>
          </a:stretch>
        </p:blipFill>
        <p:spPr>
          <a:xfrm>
            <a:off x="6117835" y="3827660"/>
            <a:ext cx="688162" cy="688162"/>
          </a:xfrm>
          <a:prstGeom prst="rect">
            <a:avLst/>
          </a:prstGeom>
        </p:spPr>
      </p:pic>
      <p:pic>
        <p:nvPicPr>
          <p:cNvPr id="70" name="Picture 69">
            <a:extLst>
              <a:ext uri="{FF2B5EF4-FFF2-40B4-BE49-F238E27FC236}">
                <a16:creationId xmlns:a16="http://schemas.microsoft.com/office/drawing/2014/main" id="{8CF6A71E-420C-DBA8-B106-859DFFA0EA2A}"/>
              </a:ext>
            </a:extLst>
          </p:cNvPr>
          <p:cNvPicPr>
            <a:picLocks noChangeAspect="1"/>
          </p:cNvPicPr>
          <p:nvPr/>
        </p:nvPicPr>
        <p:blipFill>
          <a:blip r:embed="rId4"/>
          <a:stretch>
            <a:fillRect/>
          </a:stretch>
        </p:blipFill>
        <p:spPr>
          <a:xfrm>
            <a:off x="4494146" y="3845107"/>
            <a:ext cx="688162" cy="688162"/>
          </a:xfrm>
          <a:prstGeom prst="rect">
            <a:avLst/>
          </a:prstGeom>
        </p:spPr>
      </p:pic>
      <p:pic>
        <p:nvPicPr>
          <p:cNvPr id="71" name="Picture 70">
            <a:extLst>
              <a:ext uri="{FF2B5EF4-FFF2-40B4-BE49-F238E27FC236}">
                <a16:creationId xmlns:a16="http://schemas.microsoft.com/office/drawing/2014/main" id="{3D5A62FA-261A-AE49-8283-A52484B11275}"/>
              </a:ext>
            </a:extLst>
          </p:cNvPr>
          <p:cNvPicPr>
            <a:picLocks noChangeAspect="1"/>
          </p:cNvPicPr>
          <p:nvPr/>
        </p:nvPicPr>
        <p:blipFill>
          <a:blip r:embed="rId4"/>
          <a:stretch>
            <a:fillRect/>
          </a:stretch>
        </p:blipFill>
        <p:spPr>
          <a:xfrm>
            <a:off x="5307058" y="3845107"/>
            <a:ext cx="688162" cy="688162"/>
          </a:xfrm>
          <a:prstGeom prst="rect">
            <a:avLst/>
          </a:prstGeom>
        </p:spPr>
      </p:pic>
      <p:sp>
        <p:nvSpPr>
          <p:cNvPr id="72" name="Arrow: Up 71">
            <a:extLst>
              <a:ext uri="{FF2B5EF4-FFF2-40B4-BE49-F238E27FC236}">
                <a16:creationId xmlns:a16="http://schemas.microsoft.com/office/drawing/2014/main" id="{D634F7A9-6EC8-3015-482C-B1ADBF622548}"/>
              </a:ext>
            </a:extLst>
          </p:cNvPr>
          <p:cNvSpPr/>
          <p:nvPr/>
        </p:nvSpPr>
        <p:spPr>
          <a:xfrm>
            <a:off x="2495144" y="31054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13306C43-18CF-FA31-1510-6231D8CCDE7C}"/>
              </a:ext>
            </a:extLst>
          </p:cNvPr>
          <p:cNvSpPr/>
          <p:nvPr/>
        </p:nvSpPr>
        <p:spPr>
          <a:xfrm rot="16200000">
            <a:off x="1723134"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7FD4E19F-944F-8E3B-F37F-26BCF32B641E}"/>
              </a:ext>
            </a:extLst>
          </p:cNvPr>
          <p:cNvSpPr/>
          <p:nvPr/>
        </p:nvSpPr>
        <p:spPr>
          <a:xfrm rot="5400000" flipH="1">
            <a:off x="3173150"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3EDF74B-9720-16D2-4047-1BCF8B1CB1C4}"/>
              </a:ext>
            </a:extLst>
          </p:cNvPr>
          <p:cNvSpPr/>
          <p:nvPr/>
        </p:nvSpPr>
        <p:spPr>
          <a:xfrm rot="2707381" flipV="1">
            <a:off x="1912228" y="43656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CFD7EEE-2E79-FFFC-A2D3-B7FD23B5591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990970" y="3529165"/>
            <a:ext cx="1122309" cy="1910215"/>
          </a:xfrm>
          <a:prstGeom prst="rect">
            <a:avLst/>
          </a:prstGeom>
        </p:spPr>
      </p:pic>
      <p:pic>
        <p:nvPicPr>
          <p:cNvPr id="77" name="Picture 76">
            <a:extLst>
              <a:ext uri="{FF2B5EF4-FFF2-40B4-BE49-F238E27FC236}">
                <a16:creationId xmlns:a16="http://schemas.microsoft.com/office/drawing/2014/main" id="{3C37BD23-2BAB-2033-9F4F-CCDADB03A7CD}"/>
              </a:ext>
            </a:extLst>
          </p:cNvPr>
          <p:cNvPicPr>
            <a:picLocks noChangeAspect="1"/>
          </p:cNvPicPr>
          <p:nvPr/>
        </p:nvPicPr>
        <p:blipFill>
          <a:blip r:embed="rId4">
            <a:duotone>
              <a:schemeClr val="accent3">
                <a:shade val="45000"/>
                <a:satMod val="135000"/>
              </a:schemeClr>
              <a:prstClr val="white"/>
            </a:duotone>
          </a:blip>
          <a:stretch>
            <a:fillRect/>
          </a:stretch>
        </p:blipFill>
        <p:spPr>
          <a:xfrm>
            <a:off x="3755894" y="4370800"/>
            <a:ext cx="688162" cy="688162"/>
          </a:xfrm>
          <a:prstGeom prst="rect">
            <a:avLst/>
          </a:prstGeom>
        </p:spPr>
      </p:pic>
      <p:pic>
        <p:nvPicPr>
          <p:cNvPr id="78" name="Picture 77">
            <a:extLst>
              <a:ext uri="{FF2B5EF4-FFF2-40B4-BE49-F238E27FC236}">
                <a16:creationId xmlns:a16="http://schemas.microsoft.com/office/drawing/2014/main" id="{A76ADE43-F098-204F-5F00-FC23802D5B3E}"/>
              </a:ext>
            </a:extLst>
          </p:cNvPr>
          <p:cNvPicPr>
            <a:picLocks noChangeAspect="1"/>
          </p:cNvPicPr>
          <p:nvPr/>
        </p:nvPicPr>
        <p:blipFill>
          <a:blip r:embed="rId4">
            <a:duotone>
              <a:schemeClr val="accent3">
                <a:shade val="45000"/>
                <a:satMod val="135000"/>
              </a:schemeClr>
              <a:prstClr val="white"/>
            </a:duotone>
          </a:blip>
          <a:stretch>
            <a:fillRect/>
          </a:stretch>
        </p:blipFill>
        <p:spPr>
          <a:xfrm>
            <a:off x="3754807" y="5149474"/>
            <a:ext cx="688162" cy="688162"/>
          </a:xfrm>
          <a:prstGeom prst="rect">
            <a:avLst/>
          </a:prstGeom>
        </p:spPr>
      </p:pic>
      <p:pic>
        <p:nvPicPr>
          <p:cNvPr id="79" name="Picture 78">
            <a:extLst>
              <a:ext uri="{FF2B5EF4-FFF2-40B4-BE49-F238E27FC236}">
                <a16:creationId xmlns:a16="http://schemas.microsoft.com/office/drawing/2014/main" id="{30456F9F-0C66-5981-16F0-3774AC40557B}"/>
              </a:ext>
            </a:extLst>
          </p:cNvPr>
          <p:cNvPicPr>
            <a:picLocks noChangeAspect="1"/>
          </p:cNvPicPr>
          <p:nvPr/>
        </p:nvPicPr>
        <p:blipFill>
          <a:blip r:embed="rId4">
            <a:duotone>
              <a:schemeClr val="accent3">
                <a:shade val="45000"/>
                <a:satMod val="135000"/>
              </a:schemeClr>
              <a:prstClr val="white"/>
            </a:duotone>
          </a:blip>
          <a:stretch>
            <a:fillRect/>
          </a:stretch>
        </p:blipFill>
        <p:spPr>
          <a:xfrm>
            <a:off x="4493059" y="4623781"/>
            <a:ext cx="688162" cy="688162"/>
          </a:xfrm>
          <a:prstGeom prst="rect">
            <a:avLst/>
          </a:prstGeom>
        </p:spPr>
      </p:pic>
      <p:pic>
        <p:nvPicPr>
          <p:cNvPr id="80" name="Picture 79">
            <a:extLst>
              <a:ext uri="{FF2B5EF4-FFF2-40B4-BE49-F238E27FC236}">
                <a16:creationId xmlns:a16="http://schemas.microsoft.com/office/drawing/2014/main" id="{D5A25FA0-4BCF-290D-3274-1A7319EB58F8}"/>
              </a:ext>
            </a:extLst>
          </p:cNvPr>
          <p:cNvPicPr>
            <a:picLocks noChangeAspect="1"/>
          </p:cNvPicPr>
          <p:nvPr/>
        </p:nvPicPr>
        <p:blipFill>
          <a:blip r:embed="rId4">
            <a:duotone>
              <a:schemeClr val="accent3">
                <a:shade val="45000"/>
                <a:satMod val="135000"/>
              </a:schemeClr>
              <a:prstClr val="white"/>
            </a:duotone>
          </a:blip>
          <a:stretch>
            <a:fillRect/>
          </a:stretch>
        </p:blipFill>
        <p:spPr>
          <a:xfrm>
            <a:off x="5305972" y="4623781"/>
            <a:ext cx="688162" cy="688162"/>
          </a:xfrm>
          <a:prstGeom prst="rect">
            <a:avLst/>
          </a:prstGeom>
        </p:spPr>
      </p:pic>
      <p:pic>
        <p:nvPicPr>
          <p:cNvPr id="81" name="Picture 80">
            <a:extLst>
              <a:ext uri="{FF2B5EF4-FFF2-40B4-BE49-F238E27FC236}">
                <a16:creationId xmlns:a16="http://schemas.microsoft.com/office/drawing/2014/main" id="{7151B621-CD26-C5D2-B1D3-3FBF4932D6FF}"/>
              </a:ext>
            </a:extLst>
          </p:cNvPr>
          <p:cNvPicPr>
            <a:picLocks noChangeAspect="1"/>
          </p:cNvPicPr>
          <p:nvPr/>
        </p:nvPicPr>
        <p:blipFill>
          <a:blip r:embed="rId4">
            <a:duotone>
              <a:schemeClr val="accent3">
                <a:shade val="45000"/>
                <a:satMod val="135000"/>
              </a:schemeClr>
              <a:prstClr val="white"/>
            </a:duotone>
          </a:blip>
          <a:stretch>
            <a:fillRect/>
          </a:stretch>
        </p:blipFill>
        <p:spPr>
          <a:xfrm>
            <a:off x="6116749" y="4606334"/>
            <a:ext cx="688162" cy="688162"/>
          </a:xfrm>
          <a:prstGeom prst="rect">
            <a:avLst/>
          </a:prstGeom>
        </p:spPr>
      </p:pic>
      <p:sp>
        <p:nvSpPr>
          <p:cNvPr id="83" name="Arrow: Up 82">
            <a:extLst>
              <a:ext uri="{FF2B5EF4-FFF2-40B4-BE49-F238E27FC236}">
                <a16:creationId xmlns:a16="http://schemas.microsoft.com/office/drawing/2014/main" id="{DF104445-9E8F-E683-FF0D-42D680A63F53}"/>
              </a:ext>
            </a:extLst>
          </p:cNvPr>
          <p:cNvSpPr/>
          <p:nvPr/>
        </p:nvSpPr>
        <p:spPr>
          <a:xfrm rot="3030207">
            <a:off x="3138003" y="32413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EB1E80A9-446B-50AE-1C72-9B8A78473CB2}"/>
              </a:ext>
            </a:extLst>
          </p:cNvPr>
          <p:cNvSpPr/>
          <p:nvPr/>
        </p:nvSpPr>
        <p:spPr>
          <a:xfrm rot="18863264">
            <a:off x="1937696" y="32850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2E4474C-3826-7978-B8E9-FF3B9EF1431D}"/>
              </a:ext>
            </a:extLst>
          </p:cNvPr>
          <p:cNvSpPr/>
          <p:nvPr/>
        </p:nvSpPr>
        <p:spPr>
          <a:xfrm rot="8401222" flipH="1">
            <a:off x="3001264" y="43875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95C31A50-A050-0B3A-B375-9F214149421B}"/>
              </a:ext>
            </a:extLst>
          </p:cNvPr>
          <p:cNvSpPr/>
          <p:nvPr/>
        </p:nvSpPr>
        <p:spPr>
          <a:xfrm flipV="1">
            <a:off x="2466592" y="46063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CCB027E6-0D8A-C5F5-E7C2-003772F2C03B}"/>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2C554A5-7DCE-6187-4EF1-834AEBE7048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CFF782D-4B95-1F81-2801-C3A8B7882131}"/>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08C9E104-EEF1-F0DC-BDED-9120904B1B7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4985BA87-9F63-3D7F-9232-EA7C104425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7415D20E-0CC8-5546-4D9D-C35E43EE189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EC6B3D57-1AEC-C101-DB0F-A59C3D988D56}"/>
              </a:ext>
            </a:extLst>
          </p:cNvPr>
          <p:cNvSpPr/>
          <p:nvPr/>
        </p:nvSpPr>
        <p:spPr>
          <a:xfrm rot="18000000">
            <a:off x="4225362" y="2592133"/>
            <a:ext cx="20670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Shoot/Stab</a:t>
            </a:r>
          </a:p>
        </p:txBody>
      </p:sp>
      <p:sp>
        <p:nvSpPr>
          <p:cNvPr id="11" name="Rectangle 10">
            <a:extLst>
              <a:ext uri="{FF2B5EF4-FFF2-40B4-BE49-F238E27FC236}">
                <a16:creationId xmlns:a16="http://schemas.microsoft.com/office/drawing/2014/main" id="{E3F55542-513C-A862-C3F2-E244EEBC3CAA}"/>
              </a:ext>
            </a:extLst>
          </p:cNvPr>
          <p:cNvSpPr/>
          <p:nvPr/>
        </p:nvSpPr>
        <p:spPr>
          <a:xfrm rot="18000000">
            <a:off x="4734912" y="2065266"/>
            <a:ext cx="32837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Jump/Use Vehicle</a:t>
            </a:r>
          </a:p>
        </p:txBody>
      </p:sp>
      <p:sp>
        <p:nvSpPr>
          <p:cNvPr id="12" name="Rectangle 11">
            <a:extLst>
              <a:ext uri="{FF2B5EF4-FFF2-40B4-BE49-F238E27FC236}">
                <a16:creationId xmlns:a16="http://schemas.microsoft.com/office/drawing/2014/main" id="{5A4BAE59-247E-6C51-0A1E-FCE0216AF03A}"/>
              </a:ext>
            </a:extLst>
          </p:cNvPr>
          <p:cNvSpPr/>
          <p:nvPr/>
        </p:nvSpPr>
        <p:spPr>
          <a:xfrm rot="18000000">
            <a:off x="5529515" y="2078250"/>
            <a:ext cx="325378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Grenades/Cannon</a:t>
            </a:r>
          </a:p>
        </p:txBody>
      </p:sp>
      <p:sp>
        <p:nvSpPr>
          <p:cNvPr id="18" name="Rectangle 17">
            <a:extLst>
              <a:ext uri="{FF2B5EF4-FFF2-40B4-BE49-F238E27FC236}">
                <a16:creationId xmlns:a16="http://schemas.microsoft.com/office/drawing/2014/main" id="{BBBD1DF7-1839-78D2-D0D2-D699F6E2E1E0}"/>
              </a:ext>
            </a:extLst>
          </p:cNvPr>
          <p:cNvSpPr/>
          <p:nvPr/>
        </p:nvSpPr>
        <p:spPr>
          <a:xfrm>
            <a:off x="4475119" y="390603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9" name="Rectangle 18">
            <a:extLst>
              <a:ext uri="{FF2B5EF4-FFF2-40B4-BE49-F238E27FC236}">
                <a16:creationId xmlns:a16="http://schemas.microsoft.com/office/drawing/2014/main" id="{BAB37A8F-EC1E-622C-A5C6-A03CC858A408}"/>
              </a:ext>
            </a:extLst>
          </p:cNvPr>
          <p:cNvSpPr/>
          <p:nvPr/>
        </p:nvSpPr>
        <p:spPr>
          <a:xfrm>
            <a:off x="5293602" y="391804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20" name="Rectangle 19">
            <a:extLst>
              <a:ext uri="{FF2B5EF4-FFF2-40B4-BE49-F238E27FC236}">
                <a16:creationId xmlns:a16="http://schemas.microsoft.com/office/drawing/2014/main" id="{0083A6C2-BCDE-27AC-5ED2-B85A3F9A5C22}"/>
              </a:ext>
            </a:extLst>
          </p:cNvPr>
          <p:cNvSpPr/>
          <p:nvPr/>
        </p:nvSpPr>
        <p:spPr>
          <a:xfrm>
            <a:off x="6061625" y="388325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Tree>
    <p:extLst>
      <p:ext uri="{BB962C8B-B14F-4D97-AF65-F5344CB8AC3E}">
        <p14:creationId xmlns:p14="http://schemas.microsoft.com/office/powerpoint/2010/main" val="1303194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grass&#10;&#10;Description automatically generated">
            <a:extLst>
              <a:ext uri="{FF2B5EF4-FFF2-40B4-BE49-F238E27FC236}">
                <a16:creationId xmlns:a16="http://schemas.microsoft.com/office/drawing/2014/main" id="{545C81C8-1382-2445-BF3C-36F86DD45F92}"/>
              </a:ext>
            </a:extLst>
          </p:cNvPr>
          <p:cNvPicPr>
            <a:picLocks noChangeAspect="1"/>
          </p:cNvPicPr>
          <p:nvPr/>
        </p:nvPicPr>
        <p:blipFill rotWithShape="1">
          <a:blip r:embed="rId2">
            <a:extLst>
              <a:ext uri="{28A0092B-C50C-407E-A947-70E740481C1C}">
                <a14:useLocalDpi xmlns:a14="http://schemas.microsoft.com/office/drawing/2010/main" val="0"/>
              </a:ext>
            </a:extLst>
          </a:blip>
          <a:srcRect l="2583" r="408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3DDD35F3-867B-B6CD-573F-3FA57F85FFE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211034" y="422276"/>
            <a:ext cx="294433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 3</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FBBC678E-D908-CF5D-8978-7E7A4BD48223}"/>
              </a:ext>
            </a:extLst>
          </p:cNvPr>
          <p:cNvGraphicFramePr>
            <a:graphicFrameLocks noGrp="1"/>
          </p:cNvGraphicFramePr>
          <p:nvPr>
            <p:extLst>
              <p:ext uri="{D42A27DB-BD31-4B8C-83A1-F6EECF244321}">
                <p14:modId xmlns:p14="http://schemas.microsoft.com/office/powerpoint/2010/main" val="56790995"/>
              </p:ext>
            </p:extLst>
          </p:nvPr>
        </p:nvGraphicFramePr>
        <p:xfrm>
          <a:off x="-3579177" y="2320085"/>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20427">
                <a:tc>
                  <a:txBody>
                    <a:bodyPr/>
                    <a:lstStyle/>
                    <a:p>
                      <a:pPr algn="l" fontAlgn="b"/>
                      <a:r>
                        <a:rPr lang="en-US" sz="2400" u="none" strike="noStrike" dirty="0">
                          <a:effectLst/>
                        </a:rPr>
                        <a:t>Metal Slug 3</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mslug3</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504572852"/>
                  </a:ext>
                </a:extLst>
              </a:tr>
            </a:tbl>
          </a:graphicData>
        </a:graphic>
      </p:graphicFrame>
      <p:grpSp>
        <p:nvGrpSpPr>
          <p:cNvPr id="3" name="Group 2">
            <a:extLst>
              <a:ext uri="{FF2B5EF4-FFF2-40B4-BE49-F238E27FC236}">
                <a16:creationId xmlns:a16="http://schemas.microsoft.com/office/drawing/2014/main" id="{9938369E-1443-0FA5-9D38-6437A334189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38C975D8-BBC7-ABF5-05C5-5DEB2AE9766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809B5AC-F39B-2DC3-A6B8-98EE3141463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CAC5BFDD-AF06-0831-94A3-9F72BFBF16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D83019D-57CF-30B1-0782-09B2355DC2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702AD7B4-62A8-B4CD-755F-DAB5A18CCF7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8" name="Picture 17">
            <a:extLst>
              <a:ext uri="{FF2B5EF4-FFF2-40B4-BE49-F238E27FC236}">
                <a16:creationId xmlns:a16="http://schemas.microsoft.com/office/drawing/2014/main" id="{9DA86612-52F1-B398-7B91-D20C7C7E3EE2}"/>
              </a:ext>
            </a:extLst>
          </p:cNvPr>
          <p:cNvPicPr>
            <a:picLocks noChangeAspect="1"/>
          </p:cNvPicPr>
          <p:nvPr/>
        </p:nvPicPr>
        <p:blipFill>
          <a:blip r:embed="rId6"/>
          <a:stretch>
            <a:fillRect/>
          </a:stretch>
        </p:blipFill>
        <p:spPr>
          <a:xfrm>
            <a:off x="6117835" y="3827660"/>
            <a:ext cx="688162" cy="688162"/>
          </a:xfrm>
          <a:prstGeom prst="rect">
            <a:avLst/>
          </a:prstGeom>
        </p:spPr>
      </p:pic>
      <p:pic>
        <p:nvPicPr>
          <p:cNvPr id="19" name="Picture 18">
            <a:extLst>
              <a:ext uri="{FF2B5EF4-FFF2-40B4-BE49-F238E27FC236}">
                <a16:creationId xmlns:a16="http://schemas.microsoft.com/office/drawing/2014/main" id="{1407B705-017E-B618-3E6F-2B5A62804FAB}"/>
              </a:ext>
            </a:extLst>
          </p:cNvPr>
          <p:cNvPicPr>
            <a:picLocks noChangeAspect="1"/>
          </p:cNvPicPr>
          <p:nvPr/>
        </p:nvPicPr>
        <p:blipFill>
          <a:blip r:embed="rId6"/>
          <a:stretch>
            <a:fillRect/>
          </a:stretch>
        </p:blipFill>
        <p:spPr>
          <a:xfrm>
            <a:off x="4494146" y="3845107"/>
            <a:ext cx="688162" cy="688162"/>
          </a:xfrm>
          <a:prstGeom prst="rect">
            <a:avLst/>
          </a:prstGeom>
        </p:spPr>
      </p:pic>
      <p:pic>
        <p:nvPicPr>
          <p:cNvPr id="20" name="Picture 19">
            <a:extLst>
              <a:ext uri="{FF2B5EF4-FFF2-40B4-BE49-F238E27FC236}">
                <a16:creationId xmlns:a16="http://schemas.microsoft.com/office/drawing/2014/main" id="{65D039DA-E2CC-5CBD-F7BE-A67785FB98CC}"/>
              </a:ext>
            </a:extLst>
          </p:cNvPr>
          <p:cNvPicPr>
            <a:picLocks noChangeAspect="1"/>
          </p:cNvPicPr>
          <p:nvPr/>
        </p:nvPicPr>
        <p:blipFill>
          <a:blip r:embed="rId6"/>
          <a:stretch>
            <a:fillRect/>
          </a:stretch>
        </p:blipFill>
        <p:spPr>
          <a:xfrm>
            <a:off x="5307058" y="3845107"/>
            <a:ext cx="688162" cy="688162"/>
          </a:xfrm>
          <a:prstGeom prst="rect">
            <a:avLst/>
          </a:prstGeom>
        </p:spPr>
      </p:pic>
      <p:sp>
        <p:nvSpPr>
          <p:cNvPr id="21" name="Arrow: Up 20">
            <a:extLst>
              <a:ext uri="{FF2B5EF4-FFF2-40B4-BE49-F238E27FC236}">
                <a16:creationId xmlns:a16="http://schemas.microsoft.com/office/drawing/2014/main" id="{AD836508-6016-AD1E-4D10-54B0C3607150}"/>
              </a:ext>
            </a:extLst>
          </p:cNvPr>
          <p:cNvSpPr/>
          <p:nvPr/>
        </p:nvSpPr>
        <p:spPr>
          <a:xfrm>
            <a:off x="2495144" y="31054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3FF8842-C002-DABE-041D-972FB50F238C}"/>
              </a:ext>
            </a:extLst>
          </p:cNvPr>
          <p:cNvSpPr/>
          <p:nvPr/>
        </p:nvSpPr>
        <p:spPr>
          <a:xfrm rot="16200000">
            <a:off x="1723134"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6D81518D-36AE-B951-2838-98F7ADA16ACA}"/>
              </a:ext>
            </a:extLst>
          </p:cNvPr>
          <p:cNvSpPr/>
          <p:nvPr/>
        </p:nvSpPr>
        <p:spPr>
          <a:xfrm rot="5400000" flipH="1">
            <a:off x="3173150"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C2A2CD4C-89EE-5B0C-1195-FF313A394BD8}"/>
              </a:ext>
            </a:extLst>
          </p:cNvPr>
          <p:cNvSpPr/>
          <p:nvPr/>
        </p:nvSpPr>
        <p:spPr>
          <a:xfrm rot="2707381" flipV="1">
            <a:off x="1912228" y="43656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a:extLst>
              <a:ext uri="{FF2B5EF4-FFF2-40B4-BE49-F238E27FC236}">
                <a16:creationId xmlns:a16="http://schemas.microsoft.com/office/drawing/2014/main" id="{4E220F55-9457-D537-6089-04E5FA9E1358}"/>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990970" y="3529165"/>
            <a:ext cx="1122309" cy="1910215"/>
          </a:xfrm>
          <a:prstGeom prst="rect">
            <a:avLst/>
          </a:prstGeom>
        </p:spPr>
      </p:pic>
      <p:pic>
        <p:nvPicPr>
          <p:cNvPr id="26" name="Picture 25">
            <a:extLst>
              <a:ext uri="{FF2B5EF4-FFF2-40B4-BE49-F238E27FC236}">
                <a16:creationId xmlns:a16="http://schemas.microsoft.com/office/drawing/2014/main" id="{C082AB9F-E8C8-49F3-0D8F-AB52F640C778}"/>
              </a:ext>
            </a:extLst>
          </p:cNvPr>
          <p:cNvPicPr>
            <a:picLocks noChangeAspect="1"/>
          </p:cNvPicPr>
          <p:nvPr/>
        </p:nvPicPr>
        <p:blipFill>
          <a:blip r:embed="rId6">
            <a:duotone>
              <a:schemeClr val="accent3">
                <a:shade val="45000"/>
                <a:satMod val="135000"/>
              </a:schemeClr>
              <a:prstClr val="white"/>
            </a:duotone>
          </a:blip>
          <a:stretch>
            <a:fillRect/>
          </a:stretch>
        </p:blipFill>
        <p:spPr>
          <a:xfrm>
            <a:off x="3755894" y="4370800"/>
            <a:ext cx="688162" cy="688162"/>
          </a:xfrm>
          <a:prstGeom prst="rect">
            <a:avLst/>
          </a:prstGeom>
        </p:spPr>
      </p:pic>
      <p:pic>
        <p:nvPicPr>
          <p:cNvPr id="27" name="Picture 26">
            <a:extLst>
              <a:ext uri="{FF2B5EF4-FFF2-40B4-BE49-F238E27FC236}">
                <a16:creationId xmlns:a16="http://schemas.microsoft.com/office/drawing/2014/main" id="{A0EB8934-B583-3B32-16AE-D2ABB8469F13}"/>
              </a:ext>
            </a:extLst>
          </p:cNvPr>
          <p:cNvPicPr>
            <a:picLocks noChangeAspect="1"/>
          </p:cNvPicPr>
          <p:nvPr/>
        </p:nvPicPr>
        <p:blipFill>
          <a:blip r:embed="rId6">
            <a:duotone>
              <a:schemeClr val="accent3">
                <a:shade val="45000"/>
                <a:satMod val="135000"/>
              </a:schemeClr>
              <a:prstClr val="white"/>
            </a:duotone>
          </a:blip>
          <a:stretch>
            <a:fillRect/>
          </a:stretch>
        </p:blipFill>
        <p:spPr>
          <a:xfrm>
            <a:off x="3754807" y="5149474"/>
            <a:ext cx="688162" cy="688162"/>
          </a:xfrm>
          <a:prstGeom prst="rect">
            <a:avLst/>
          </a:prstGeom>
        </p:spPr>
      </p:pic>
      <p:pic>
        <p:nvPicPr>
          <p:cNvPr id="28" name="Picture 27">
            <a:extLst>
              <a:ext uri="{FF2B5EF4-FFF2-40B4-BE49-F238E27FC236}">
                <a16:creationId xmlns:a16="http://schemas.microsoft.com/office/drawing/2014/main" id="{26D67141-167D-648F-F038-89F604614A15}"/>
              </a:ext>
            </a:extLst>
          </p:cNvPr>
          <p:cNvPicPr>
            <a:picLocks noChangeAspect="1"/>
          </p:cNvPicPr>
          <p:nvPr/>
        </p:nvPicPr>
        <p:blipFill>
          <a:blip r:embed="rId6">
            <a:duotone>
              <a:schemeClr val="accent3">
                <a:shade val="45000"/>
                <a:satMod val="135000"/>
              </a:schemeClr>
              <a:prstClr val="white"/>
            </a:duotone>
          </a:blip>
          <a:stretch>
            <a:fillRect/>
          </a:stretch>
        </p:blipFill>
        <p:spPr>
          <a:xfrm>
            <a:off x="4493059" y="4623781"/>
            <a:ext cx="688162" cy="688162"/>
          </a:xfrm>
          <a:prstGeom prst="rect">
            <a:avLst/>
          </a:prstGeom>
        </p:spPr>
      </p:pic>
      <p:pic>
        <p:nvPicPr>
          <p:cNvPr id="29" name="Picture 28">
            <a:extLst>
              <a:ext uri="{FF2B5EF4-FFF2-40B4-BE49-F238E27FC236}">
                <a16:creationId xmlns:a16="http://schemas.microsoft.com/office/drawing/2014/main" id="{B6698C1E-774C-717D-7594-B85CDE6B0908}"/>
              </a:ext>
            </a:extLst>
          </p:cNvPr>
          <p:cNvPicPr>
            <a:picLocks noChangeAspect="1"/>
          </p:cNvPicPr>
          <p:nvPr/>
        </p:nvPicPr>
        <p:blipFill>
          <a:blip r:embed="rId6">
            <a:duotone>
              <a:schemeClr val="accent3">
                <a:shade val="45000"/>
                <a:satMod val="135000"/>
              </a:schemeClr>
              <a:prstClr val="white"/>
            </a:duotone>
          </a:blip>
          <a:stretch>
            <a:fillRect/>
          </a:stretch>
        </p:blipFill>
        <p:spPr>
          <a:xfrm>
            <a:off x="5305972" y="4623781"/>
            <a:ext cx="688162" cy="688162"/>
          </a:xfrm>
          <a:prstGeom prst="rect">
            <a:avLst/>
          </a:prstGeom>
        </p:spPr>
      </p:pic>
      <p:pic>
        <p:nvPicPr>
          <p:cNvPr id="30" name="Picture 29">
            <a:extLst>
              <a:ext uri="{FF2B5EF4-FFF2-40B4-BE49-F238E27FC236}">
                <a16:creationId xmlns:a16="http://schemas.microsoft.com/office/drawing/2014/main" id="{CBE3C231-F0C5-8699-18B3-6EBA04E00B00}"/>
              </a:ext>
            </a:extLst>
          </p:cNvPr>
          <p:cNvPicPr>
            <a:picLocks noChangeAspect="1"/>
          </p:cNvPicPr>
          <p:nvPr/>
        </p:nvPicPr>
        <p:blipFill>
          <a:blip r:embed="rId6">
            <a:duotone>
              <a:schemeClr val="accent3">
                <a:shade val="45000"/>
                <a:satMod val="135000"/>
              </a:schemeClr>
              <a:prstClr val="white"/>
            </a:duotone>
          </a:blip>
          <a:stretch>
            <a:fillRect/>
          </a:stretch>
        </p:blipFill>
        <p:spPr>
          <a:xfrm>
            <a:off x="6116749" y="4606334"/>
            <a:ext cx="688162" cy="688162"/>
          </a:xfrm>
          <a:prstGeom prst="rect">
            <a:avLst/>
          </a:prstGeom>
        </p:spPr>
      </p:pic>
      <p:sp>
        <p:nvSpPr>
          <p:cNvPr id="31" name="Arrow: Up 30">
            <a:extLst>
              <a:ext uri="{FF2B5EF4-FFF2-40B4-BE49-F238E27FC236}">
                <a16:creationId xmlns:a16="http://schemas.microsoft.com/office/drawing/2014/main" id="{63644535-1064-E97A-CE19-997A6A5B1992}"/>
              </a:ext>
            </a:extLst>
          </p:cNvPr>
          <p:cNvSpPr/>
          <p:nvPr/>
        </p:nvSpPr>
        <p:spPr>
          <a:xfrm rot="3030207">
            <a:off x="3138003" y="32413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DAB1F2C4-3555-5118-9A2B-7269C20DC051}"/>
              </a:ext>
            </a:extLst>
          </p:cNvPr>
          <p:cNvSpPr/>
          <p:nvPr/>
        </p:nvSpPr>
        <p:spPr>
          <a:xfrm rot="18863264">
            <a:off x="1937696" y="32850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8BCA0DCE-2687-74E3-AEB1-C119041EA5B4}"/>
              </a:ext>
            </a:extLst>
          </p:cNvPr>
          <p:cNvSpPr/>
          <p:nvPr/>
        </p:nvSpPr>
        <p:spPr>
          <a:xfrm rot="8401222" flipH="1">
            <a:off x="3001264" y="43875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95F3CBD1-DB40-4E1F-9E3C-DE2906122A8D}"/>
              </a:ext>
            </a:extLst>
          </p:cNvPr>
          <p:cNvSpPr/>
          <p:nvPr/>
        </p:nvSpPr>
        <p:spPr>
          <a:xfrm flipV="1">
            <a:off x="2466592" y="46063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20131112-F01D-636F-1FC4-B0BF12AF05BB}"/>
              </a:ext>
            </a:extLst>
          </p:cNvPr>
          <p:cNvSpPr/>
          <p:nvPr/>
        </p:nvSpPr>
        <p:spPr>
          <a:xfrm rot="18000000">
            <a:off x="4225362" y="2592133"/>
            <a:ext cx="20670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36" name="Rectangle 35">
            <a:extLst>
              <a:ext uri="{FF2B5EF4-FFF2-40B4-BE49-F238E27FC236}">
                <a16:creationId xmlns:a16="http://schemas.microsoft.com/office/drawing/2014/main" id="{D2760B0C-7715-6D46-EE84-D1F652BA94A5}"/>
              </a:ext>
            </a:extLst>
          </p:cNvPr>
          <p:cNvSpPr/>
          <p:nvPr/>
        </p:nvSpPr>
        <p:spPr>
          <a:xfrm rot="18000000">
            <a:off x="4734912" y="2065266"/>
            <a:ext cx="32837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Jump/Use Vehicle</a:t>
            </a:r>
          </a:p>
        </p:txBody>
      </p:sp>
      <p:sp>
        <p:nvSpPr>
          <p:cNvPr id="37" name="Rectangle 36">
            <a:extLst>
              <a:ext uri="{FF2B5EF4-FFF2-40B4-BE49-F238E27FC236}">
                <a16:creationId xmlns:a16="http://schemas.microsoft.com/office/drawing/2014/main" id="{CB3794FA-4245-F064-DBF1-5941C851303A}"/>
              </a:ext>
            </a:extLst>
          </p:cNvPr>
          <p:cNvSpPr/>
          <p:nvPr/>
        </p:nvSpPr>
        <p:spPr>
          <a:xfrm rot="18000000">
            <a:off x="5487034" y="2004672"/>
            <a:ext cx="342370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Grenades/Artillery</a:t>
            </a:r>
          </a:p>
        </p:txBody>
      </p:sp>
      <p:sp>
        <p:nvSpPr>
          <p:cNvPr id="38" name="Rectangle 37">
            <a:extLst>
              <a:ext uri="{FF2B5EF4-FFF2-40B4-BE49-F238E27FC236}">
                <a16:creationId xmlns:a16="http://schemas.microsoft.com/office/drawing/2014/main" id="{B6A26E1B-51B5-80B3-E2B9-26CD0A04451C}"/>
              </a:ext>
            </a:extLst>
          </p:cNvPr>
          <p:cNvSpPr/>
          <p:nvPr/>
        </p:nvSpPr>
        <p:spPr>
          <a:xfrm>
            <a:off x="4492236" y="387623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9" name="Rectangle 38">
            <a:extLst>
              <a:ext uri="{FF2B5EF4-FFF2-40B4-BE49-F238E27FC236}">
                <a16:creationId xmlns:a16="http://schemas.microsoft.com/office/drawing/2014/main" id="{4E356237-80D4-655A-355B-000BCED6E4B8}"/>
              </a:ext>
            </a:extLst>
          </p:cNvPr>
          <p:cNvSpPr/>
          <p:nvPr/>
        </p:nvSpPr>
        <p:spPr>
          <a:xfrm>
            <a:off x="5310719" y="388823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0" name="Rectangle 39">
            <a:extLst>
              <a:ext uri="{FF2B5EF4-FFF2-40B4-BE49-F238E27FC236}">
                <a16:creationId xmlns:a16="http://schemas.microsoft.com/office/drawing/2014/main" id="{3D784A97-480D-9B0C-0EFC-22E5983D3BDF}"/>
              </a:ext>
            </a:extLst>
          </p:cNvPr>
          <p:cNvSpPr/>
          <p:nvPr/>
        </p:nvSpPr>
        <p:spPr>
          <a:xfrm>
            <a:off x="6078742" y="385344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Tree>
    <p:extLst>
      <p:ext uri="{BB962C8B-B14F-4D97-AF65-F5344CB8AC3E}">
        <p14:creationId xmlns:p14="http://schemas.microsoft.com/office/powerpoint/2010/main" val="33814937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building, stone&#10;&#10;Description automatically generated">
            <a:extLst>
              <a:ext uri="{FF2B5EF4-FFF2-40B4-BE49-F238E27FC236}">
                <a16:creationId xmlns:a16="http://schemas.microsoft.com/office/drawing/2014/main" id="{CDFE1D88-67A4-362C-B51C-3300EE39AFD3}"/>
              </a:ext>
            </a:extLst>
          </p:cNvPr>
          <p:cNvPicPr>
            <a:picLocks noChangeAspect="1"/>
          </p:cNvPicPr>
          <p:nvPr/>
        </p:nvPicPr>
        <p:blipFill rotWithShape="1">
          <a:blip r:embed="rId2">
            <a:extLst>
              <a:ext uri="{28A0092B-C50C-407E-A947-70E740481C1C}">
                <a14:useLocalDpi xmlns:a14="http://schemas.microsoft.com/office/drawing/2010/main" val="0"/>
              </a:ext>
            </a:extLst>
          </a:blip>
          <a:srcRect l="2709" r="4434"/>
          <a:stretch/>
        </p:blipFill>
        <p:spPr>
          <a:xfrm>
            <a:off x="-1" y="0"/>
            <a:ext cx="9144001" cy="6893170"/>
          </a:xfrm>
          <a:prstGeom prst="rect">
            <a:avLst/>
          </a:prstGeom>
        </p:spPr>
      </p:pic>
      <p:pic>
        <p:nvPicPr>
          <p:cNvPr id="68" name="Picture 67">
            <a:extLst>
              <a:ext uri="{FF2B5EF4-FFF2-40B4-BE49-F238E27FC236}">
                <a16:creationId xmlns:a16="http://schemas.microsoft.com/office/drawing/2014/main" id="{8AE9593D-EB66-0FC8-9007-8FBDC820D14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9606" y="422276"/>
            <a:ext cx="31929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 4</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8046D7C-8E7B-1CE0-5037-E119BB335F60}"/>
              </a:ext>
            </a:extLst>
          </p:cNvPr>
          <p:cNvGraphicFramePr>
            <a:graphicFrameLocks noGrp="1"/>
          </p:cNvGraphicFramePr>
          <p:nvPr>
            <p:extLst>
              <p:ext uri="{D42A27DB-BD31-4B8C-83A1-F6EECF244321}">
                <p14:modId xmlns:p14="http://schemas.microsoft.com/office/powerpoint/2010/main" val="3988310037"/>
              </p:ext>
            </p:extLst>
          </p:nvPr>
        </p:nvGraphicFramePr>
        <p:xfrm>
          <a:off x="-3648814" y="1677746"/>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74855">
                <a:tc>
                  <a:txBody>
                    <a:bodyPr/>
                    <a:lstStyle/>
                    <a:p>
                      <a:pPr algn="l" fontAlgn="b"/>
                      <a:r>
                        <a:rPr lang="en-US" sz="2400" u="none" strike="noStrike" dirty="0">
                          <a:effectLst/>
                        </a:rPr>
                        <a:t>Metal Slug 4</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mslug4</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136760925"/>
                  </a:ext>
                </a:extLst>
              </a:tr>
            </a:tbl>
          </a:graphicData>
        </a:graphic>
      </p:graphicFrame>
      <p:grpSp>
        <p:nvGrpSpPr>
          <p:cNvPr id="3" name="Group 2">
            <a:extLst>
              <a:ext uri="{FF2B5EF4-FFF2-40B4-BE49-F238E27FC236}">
                <a16:creationId xmlns:a16="http://schemas.microsoft.com/office/drawing/2014/main" id="{27B76C92-B90C-3016-5F17-DB20C43819B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C00705B-8595-99B2-E1BC-65FDE267AAE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E3E3027-99FD-C349-5FC7-CD5DC0E77F02}"/>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24781A18-F384-83CD-99FC-AE4C71168F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DE347EF3-8E4C-2336-C668-6C41E8A2199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A88D9613-0DD8-5A3F-1B0A-1A64386183A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8" name="Picture 17">
            <a:extLst>
              <a:ext uri="{FF2B5EF4-FFF2-40B4-BE49-F238E27FC236}">
                <a16:creationId xmlns:a16="http://schemas.microsoft.com/office/drawing/2014/main" id="{86B56455-D9E9-77E0-08C4-549B09056D7C}"/>
              </a:ext>
            </a:extLst>
          </p:cNvPr>
          <p:cNvPicPr>
            <a:picLocks noChangeAspect="1"/>
          </p:cNvPicPr>
          <p:nvPr/>
        </p:nvPicPr>
        <p:blipFill>
          <a:blip r:embed="rId6"/>
          <a:stretch>
            <a:fillRect/>
          </a:stretch>
        </p:blipFill>
        <p:spPr>
          <a:xfrm>
            <a:off x="6130483" y="3723493"/>
            <a:ext cx="688162" cy="688162"/>
          </a:xfrm>
          <a:prstGeom prst="rect">
            <a:avLst/>
          </a:prstGeom>
        </p:spPr>
      </p:pic>
      <p:pic>
        <p:nvPicPr>
          <p:cNvPr id="19" name="Picture 18">
            <a:extLst>
              <a:ext uri="{FF2B5EF4-FFF2-40B4-BE49-F238E27FC236}">
                <a16:creationId xmlns:a16="http://schemas.microsoft.com/office/drawing/2014/main" id="{FE2CA42C-24AF-5C0C-5EA6-8E7DFB05E2C1}"/>
              </a:ext>
            </a:extLst>
          </p:cNvPr>
          <p:cNvPicPr>
            <a:picLocks noChangeAspect="1"/>
          </p:cNvPicPr>
          <p:nvPr/>
        </p:nvPicPr>
        <p:blipFill>
          <a:blip r:embed="rId6"/>
          <a:stretch>
            <a:fillRect/>
          </a:stretch>
        </p:blipFill>
        <p:spPr>
          <a:xfrm>
            <a:off x="4506794" y="3740940"/>
            <a:ext cx="688162" cy="688162"/>
          </a:xfrm>
          <a:prstGeom prst="rect">
            <a:avLst/>
          </a:prstGeom>
        </p:spPr>
      </p:pic>
      <p:pic>
        <p:nvPicPr>
          <p:cNvPr id="20" name="Picture 19">
            <a:extLst>
              <a:ext uri="{FF2B5EF4-FFF2-40B4-BE49-F238E27FC236}">
                <a16:creationId xmlns:a16="http://schemas.microsoft.com/office/drawing/2014/main" id="{B966367E-B42B-0523-4613-911668AC46BA}"/>
              </a:ext>
            </a:extLst>
          </p:cNvPr>
          <p:cNvPicPr>
            <a:picLocks noChangeAspect="1"/>
          </p:cNvPicPr>
          <p:nvPr/>
        </p:nvPicPr>
        <p:blipFill>
          <a:blip r:embed="rId6"/>
          <a:stretch>
            <a:fillRect/>
          </a:stretch>
        </p:blipFill>
        <p:spPr>
          <a:xfrm>
            <a:off x="5319706" y="3740940"/>
            <a:ext cx="688162" cy="688162"/>
          </a:xfrm>
          <a:prstGeom prst="rect">
            <a:avLst/>
          </a:prstGeom>
        </p:spPr>
      </p:pic>
      <p:sp>
        <p:nvSpPr>
          <p:cNvPr id="21" name="Arrow: Up 20">
            <a:extLst>
              <a:ext uri="{FF2B5EF4-FFF2-40B4-BE49-F238E27FC236}">
                <a16:creationId xmlns:a16="http://schemas.microsoft.com/office/drawing/2014/main" id="{0D9ECDAA-403C-6B16-BECF-0668F78D9723}"/>
              </a:ext>
            </a:extLst>
          </p:cNvPr>
          <p:cNvSpPr/>
          <p:nvPr/>
        </p:nvSpPr>
        <p:spPr>
          <a:xfrm>
            <a:off x="2507792" y="30013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CF9368ED-5067-7349-6258-9DC18DA1FE78}"/>
              </a:ext>
            </a:extLst>
          </p:cNvPr>
          <p:cNvSpPr/>
          <p:nvPr/>
        </p:nvSpPr>
        <p:spPr>
          <a:xfrm rot="16200000">
            <a:off x="1735782" y="3730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9A96F72A-5869-A8BD-AFA0-639B3EACF11C}"/>
              </a:ext>
            </a:extLst>
          </p:cNvPr>
          <p:cNvSpPr/>
          <p:nvPr/>
        </p:nvSpPr>
        <p:spPr>
          <a:xfrm rot="5400000" flipH="1">
            <a:off x="3185798" y="3730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DF00AA65-F317-CF19-E9E1-6A730F48B536}"/>
              </a:ext>
            </a:extLst>
          </p:cNvPr>
          <p:cNvSpPr/>
          <p:nvPr/>
        </p:nvSpPr>
        <p:spPr>
          <a:xfrm rot="2707381" flipV="1">
            <a:off x="1924876" y="42614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a:extLst>
              <a:ext uri="{FF2B5EF4-FFF2-40B4-BE49-F238E27FC236}">
                <a16:creationId xmlns:a16="http://schemas.microsoft.com/office/drawing/2014/main" id="{CBF76E8F-3F7D-11BF-7E3B-ED74E0D20B35}"/>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003618" y="3424998"/>
            <a:ext cx="1122309" cy="1910215"/>
          </a:xfrm>
          <a:prstGeom prst="rect">
            <a:avLst/>
          </a:prstGeom>
        </p:spPr>
      </p:pic>
      <p:pic>
        <p:nvPicPr>
          <p:cNvPr id="26" name="Picture 25">
            <a:extLst>
              <a:ext uri="{FF2B5EF4-FFF2-40B4-BE49-F238E27FC236}">
                <a16:creationId xmlns:a16="http://schemas.microsoft.com/office/drawing/2014/main" id="{F4313593-9BA9-B53D-E49A-E98C6876D7C2}"/>
              </a:ext>
            </a:extLst>
          </p:cNvPr>
          <p:cNvPicPr>
            <a:picLocks noChangeAspect="1"/>
          </p:cNvPicPr>
          <p:nvPr/>
        </p:nvPicPr>
        <p:blipFill>
          <a:blip r:embed="rId6">
            <a:duotone>
              <a:schemeClr val="accent3">
                <a:shade val="45000"/>
                <a:satMod val="135000"/>
              </a:schemeClr>
              <a:prstClr val="white"/>
            </a:duotone>
          </a:blip>
          <a:stretch>
            <a:fillRect/>
          </a:stretch>
        </p:blipFill>
        <p:spPr>
          <a:xfrm>
            <a:off x="3768542" y="4266633"/>
            <a:ext cx="688162" cy="688162"/>
          </a:xfrm>
          <a:prstGeom prst="rect">
            <a:avLst/>
          </a:prstGeom>
        </p:spPr>
      </p:pic>
      <p:pic>
        <p:nvPicPr>
          <p:cNvPr id="27" name="Picture 26">
            <a:extLst>
              <a:ext uri="{FF2B5EF4-FFF2-40B4-BE49-F238E27FC236}">
                <a16:creationId xmlns:a16="http://schemas.microsoft.com/office/drawing/2014/main" id="{FDB478D0-C03F-8B09-8D37-E8DEAB2CA816}"/>
              </a:ext>
            </a:extLst>
          </p:cNvPr>
          <p:cNvPicPr>
            <a:picLocks noChangeAspect="1"/>
          </p:cNvPicPr>
          <p:nvPr/>
        </p:nvPicPr>
        <p:blipFill>
          <a:blip r:embed="rId6">
            <a:duotone>
              <a:schemeClr val="accent3">
                <a:shade val="45000"/>
                <a:satMod val="135000"/>
              </a:schemeClr>
              <a:prstClr val="white"/>
            </a:duotone>
          </a:blip>
          <a:stretch>
            <a:fillRect/>
          </a:stretch>
        </p:blipFill>
        <p:spPr>
          <a:xfrm>
            <a:off x="3767455" y="5045307"/>
            <a:ext cx="688162" cy="688162"/>
          </a:xfrm>
          <a:prstGeom prst="rect">
            <a:avLst/>
          </a:prstGeom>
        </p:spPr>
      </p:pic>
      <p:pic>
        <p:nvPicPr>
          <p:cNvPr id="28" name="Picture 27">
            <a:extLst>
              <a:ext uri="{FF2B5EF4-FFF2-40B4-BE49-F238E27FC236}">
                <a16:creationId xmlns:a16="http://schemas.microsoft.com/office/drawing/2014/main" id="{F327E286-6950-D164-694B-6E0824EFE5DC}"/>
              </a:ext>
            </a:extLst>
          </p:cNvPr>
          <p:cNvPicPr>
            <a:picLocks noChangeAspect="1"/>
          </p:cNvPicPr>
          <p:nvPr/>
        </p:nvPicPr>
        <p:blipFill>
          <a:blip r:embed="rId6"/>
          <a:stretch>
            <a:fillRect/>
          </a:stretch>
        </p:blipFill>
        <p:spPr>
          <a:xfrm>
            <a:off x="4505707" y="4519614"/>
            <a:ext cx="688162" cy="688162"/>
          </a:xfrm>
          <a:prstGeom prst="rect">
            <a:avLst/>
          </a:prstGeom>
        </p:spPr>
      </p:pic>
      <p:pic>
        <p:nvPicPr>
          <p:cNvPr id="29" name="Picture 28">
            <a:extLst>
              <a:ext uri="{FF2B5EF4-FFF2-40B4-BE49-F238E27FC236}">
                <a16:creationId xmlns:a16="http://schemas.microsoft.com/office/drawing/2014/main" id="{54257FFD-7412-070B-596B-6791FF8D9050}"/>
              </a:ext>
            </a:extLst>
          </p:cNvPr>
          <p:cNvPicPr>
            <a:picLocks noChangeAspect="1"/>
          </p:cNvPicPr>
          <p:nvPr/>
        </p:nvPicPr>
        <p:blipFill>
          <a:blip r:embed="rId6">
            <a:duotone>
              <a:schemeClr val="accent3">
                <a:shade val="45000"/>
                <a:satMod val="135000"/>
              </a:schemeClr>
              <a:prstClr val="white"/>
            </a:duotone>
          </a:blip>
          <a:stretch>
            <a:fillRect/>
          </a:stretch>
        </p:blipFill>
        <p:spPr>
          <a:xfrm>
            <a:off x="5318620" y="4519614"/>
            <a:ext cx="688162" cy="688162"/>
          </a:xfrm>
          <a:prstGeom prst="rect">
            <a:avLst/>
          </a:prstGeom>
        </p:spPr>
      </p:pic>
      <p:pic>
        <p:nvPicPr>
          <p:cNvPr id="30" name="Picture 29">
            <a:extLst>
              <a:ext uri="{FF2B5EF4-FFF2-40B4-BE49-F238E27FC236}">
                <a16:creationId xmlns:a16="http://schemas.microsoft.com/office/drawing/2014/main" id="{26768E54-9BF7-9B5F-396B-A9CD5000A4AE}"/>
              </a:ext>
            </a:extLst>
          </p:cNvPr>
          <p:cNvPicPr>
            <a:picLocks noChangeAspect="1"/>
          </p:cNvPicPr>
          <p:nvPr/>
        </p:nvPicPr>
        <p:blipFill>
          <a:blip r:embed="rId6">
            <a:duotone>
              <a:schemeClr val="accent3">
                <a:shade val="45000"/>
                <a:satMod val="135000"/>
              </a:schemeClr>
              <a:prstClr val="white"/>
            </a:duotone>
          </a:blip>
          <a:stretch>
            <a:fillRect/>
          </a:stretch>
        </p:blipFill>
        <p:spPr>
          <a:xfrm>
            <a:off x="6129397" y="4502167"/>
            <a:ext cx="688162" cy="688162"/>
          </a:xfrm>
          <a:prstGeom prst="rect">
            <a:avLst/>
          </a:prstGeom>
        </p:spPr>
      </p:pic>
      <p:sp>
        <p:nvSpPr>
          <p:cNvPr id="31" name="Arrow: Up 30">
            <a:extLst>
              <a:ext uri="{FF2B5EF4-FFF2-40B4-BE49-F238E27FC236}">
                <a16:creationId xmlns:a16="http://schemas.microsoft.com/office/drawing/2014/main" id="{9EAAB50A-8C7F-A9C8-0DB0-00EF3A4A6238}"/>
              </a:ext>
            </a:extLst>
          </p:cNvPr>
          <p:cNvSpPr/>
          <p:nvPr/>
        </p:nvSpPr>
        <p:spPr>
          <a:xfrm rot="3030207">
            <a:off x="3150651" y="31371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CB425228-7F39-F1AD-21E8-F21F6C44E516}"/>
              </a:ext>
            </a:extLst>
          </p:cNvPr>
          <p:cNvSpPr/>
          <p:nvPr/>
        </p:nvSpPr>
        <p:spPr>
          <a:xfrm rot="18863264">
            <a:off x="1950344" y="3180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FF4453AE-87E4-C8F6-797A-492E671470ED}"/>
              </a:ext>
            </a:extLst>
          </p:cNvPr>
          <p:cNvSpPr/>
          <p:nvPr/>
        </p:nvSpPr>
        <p:spPr>
          <a:xfrm rot="8401222" flipH="1">
            <a:off x="3013912" y="42833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9A1A447E-62DB-2485-471C-31292C805006}"/>
              </a:ext>
            </a:extLst>
          </p:cNvPr>
          <p:cNvSpPr/>
          <p:nvPr/>
        </p:nvSpPr>
        <p:spPr>
          <a:xfrm flipV="1">
            <a:off x="2479240" y="45021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E2866C06-48BB-ACEA-A76E-65397D26FBC5}"/>
              </a:ext>
            </a:extLst>
          </p:cNvPr>
          <p:cNvSpPr/>
          <p:nvPr/>
        </p:nvSpPr>
        <p:spPr>
          <a:xfrm rot="18000000">
            <a:off x="4238010" y="2487966"/>
            <a:ext cx="20670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Shoot/Stab</a:t>
            </a:r>
          </a:p>
        </p:txBody>
      </p:sp>
      <p:sp>
        <p:nvSpPr>
          <p:cNvPr id="36" name="Rectangle 35">
            <a:extLst>
              <a:ext uri="{FF2B5EF4-FFF2-40B4-BE49-F238E27FC236}">
                <a16:creationId xmlns:a16="http://schemas.microsoft.com/office/drawing/2014/main" id="{4048A9D1-B4AA-EC2D-820D-AF0F3E71F4B7}"/>
              </a:ext>
            </a:extLst>
          </p:cNvPr>
          <p:cNvSpPr/>
          <p:nvPr/>
        </p:nvSpPr>
        <p:spPr>
          <a:xfrm rot="18000000">
            <a:off x="4747560" y="1961099"/>
            <a:ext cx="32837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Jump/Use Vehicle</a:t>
            </a:r>
          </a:p>
        </p:txBody>
      </p:sp>
      <p:sp>
        <p:nvSpPr>
          <p:cNvPr id="37" name="Rectangle 36">
            <a:extLst>
              <a:ext uri="{FF2B5EF4-FFF2-40B4-BE49-F238E27FC236}">
                <a16:creationId xmlns:a16="http://schemas.microsoft.com/office/drawing/2014/main" id="{74D85B27-7C3D-A735-4430-556DD30F8508}"/>
              </a:ext>
            </a:extLst>
          </p:cNvPr>
          <p:cNvSpPr/>
          <p:nvPr/>
        </p:nvSpPr>
        <p:spPr>
          <a:xfrm rot="18000000">
            <a:off x="5542163" y="1974083"/>
            <a:ext cx="325378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Grenades/Cannon</a:t>
            </a:r>
          </a:p>
        </p:txBody>
      </p:sp>
      <p:sp>
        <p:nvSpPr>
          <p:cNvPr id="38" name="Rectangle 37">
            <a:extLst>
              <a:ext uri="{FF2B5EF4-FFF2-40B4-BE49-F238E27FC236}">
                <a16:creationId xmlns:a16="http://schemas.microsoft.com/office/drawing/2014/main" id="{0CD1CFFF-692F-46E8-7EE2-DB3E83178B42}"/>
              </a:ext>
            </a:extLst>
          </p:cNvPr>
          <p:cNvSpPr/>
          <p:nvPr/>
        </p:nvSpPr>
        <p:spPr>
          <a:xfrm>
            <a:off x="4602371" y="5242497"/>
            <a:ext cx="311937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Metal Slug Attack</a:t>
            </a:r>
          </a:p>
        </p:txBody>
      </p:sp>
      <p:sp>
        <p:nvSpPr>
          <p:cNvPr id="39" name="Rectangle 38">
            <a:extLst>
              <a:ext uri="{FF2B5EF4-FFF2-40B4-BE49-F238E27FC236}">
                <a16:creationId xmlns:a16="http://schemas.microsoft.com/office/drawing/2014/main" id="{5FBEC403-95E4-0DE2-9DB5-B568AABBFA7A}"/>
              </a:ext>
            </a:extLst>
          </p:cNvPr>
          <p:cNvSpPr/>
          <p:nvPr/>
        </p:nvSpPr>
        <p:spPr>
          <a:xfrm>
            <a:off x="4509932" y="377942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40" name="Rectangle 39">
            <a:extLst>
              <a:ext uri="{FF2B5EF4-FFF2-40B4-BE49-F238E27FC236}">
                <a16:creationId xmlns:a16="http://schemas.microsoft.com/office/drawing/2014/main" id="{0FB5E30A-6A85-4063-0C60-2D1EA1E1D481}"/>
              </a:ext>
            </a:extLst>
          </p:cNvPr>
          <p:cNvSpPr/>
          <p:nvPr/>
        </p:nvSpPr>
        <p:spPr>
          <a:xfrm>
            <a:off x="5328415" y="379143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1" name="Rectangle 40">
            <a:extLst>
              <a:ext uri="{FF2B5EF4-FFF2-40B4-BE49-F238E27FC236}">
                <a16:creationId xmlns:a16="http://schemas.microsoft.com/office/drawing/2014/main" id="{8774002C-DA4C-3A8F-1DB1-1110AD1CD348}"/>
              </a:ext>
            </a:extLst>
          </p:cNvPr>
          <p:cNvSpPr/>
          <p:nvPr/>
        </p:nvSpPr>
        <p:spPr>
          <a:xfrm>
            <a:off x="6096438" y="3756640"/>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2" name="Rectangle 41">
            <a:extLst>
              <a:ext uri="{FF2B5EF4-FFF2-40B4-BE49-F238E27FC236}">
                <a16:creationId xmlns:a16="http://schemas.microsoft.com/office/drawing/2014/main" id="{D4F04E2C-9763-8089-8823-6C64BC8E4768}"/>
              </a:ext>
            </a:extLst>
          </p:cNvPr>
          <p:cNvSpPr/>
          <p:nvPr/>
        </p:nvSpPr>
        <p:spPr>
          <a:xfrm>
            <a:off x="4509931" y="457010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236976244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76870217-7C00-1DD1-8FFE-C489D88F3D29}"/>
              </a:ext>
            </a:extLst>
          </p:cNvPr>
          <p:cNvPicPr>
            <a:picLocks noChangeAspect="1"/>
          </p:cNvPicPr>
          <p:nvPr/>
        </p:nvPicPr>
        <p:blipFill rotWithShape="1">
          <a:blip r:embed="rId2">
            <a:extLst>
              <a:ext uri="{28A0092B-C50C-407E-A947-70E740481C1C}">
                <a14:useLocalDpi xmlns:a14="http://schemas.microsoft.com/office/drawing/2010/main" val="0"/>
              </a:ext>
            </a:extLst>
          </a:blip>
          <a:srcRect l="2683" r="398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427A574A-FC90-D210-6A00-A537CAADDCD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785192" y="422276"/>
            <a:ext cx="351849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 5</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5D201E8B-0071-A512-D360-B9357E507D3F}"/>
              </a:ext>
            </a:extLst>
          </p:cNvPr>
          <p:cNvGraphicFramePr>
            <a:graphicFrameLocks noGrp="1"/>
          </p:cNvGraphicFramePr>
          <p:nvPr>
            <p:extLst>
              <p:ext uri="{D42A27DB-BD31-4B8C-83A1-F6EECF244321}">
                <p14:modId xmlns:p14="http://schemas.microsoft.com/office/powerpoint/2010/main" val="2956781689"/>
              </p:ext>
            </p:extLst>
          </p:nvPr>
        </p:nvGraphicFramePr>
        <p:xfrm>
          <a:off x="-3992364" y="2510420"/>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74855">
                <a:tc>
                  <a:txBody>
                    <a:bodyPr/>
                    <a:lstStyle/>
                    <a:p>
                      <a:pPr algn="l" fontAlgn="b"/>
                      <a:r>
                        <a:rPr lang="en-US" sz="2400" u="none" strike="noStrike">
                          <a:effectLst/>
                        </a:rPr>
                        <a:t>Metal Slug 5</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mslug5</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959365890"/>
                  </a:ext>
                </a:extLst>
              </a:tr>
            </a:tbl>
          </a:graphicData>
        </a:graphic>
      </p:graphicFrame>
      <p:grpSp>
        <p:nvGrpSpPr>
          <p:cNvPr id="3" name="Group 2">
            <a:extLst>
              <a:ext uri="{FF2B5EF4-FFF2-40B4-BE49-F238E27FC236}">
                <a16:creationId xmlns:a16="http://schemas.microsoft.com/office/drawing/2014/main" id="{9D3A9AC9-6150-DECA-7B04-4D3540B438C3}"/>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8FC08586-66FC-6EB9-ABB7-47AEB2FC87BE}"/>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EADF0D6-C325-969B-978B-1532F5420A01}"/>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E1E52145-765E-CF7B-CB07-F87FF124EE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0CD321F-6320-1ACF-EBF6-FAE24FB8F3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FF92B056-CC11-FACA-F287-93FA9D91D9A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6" name="Picture 15">
            <a:extLst>
              <a:ext uri="{FF2B5EF4-FFF2-40B4-BE49-F238E27FC236}">
                <a16:creationId xmlns:a16="http://schemas.microsoft.com/office/drawing/2014/main" id="{323D7765-0136-CF23-5C53-C74F26E819DF}"/>
              </a:ext>
            </a:extLst>
          </p:cNvPr>
          <p:cNvPicPr>
            <a:picLocks noChangeAspect="1"/>
          </p:cNvPicPr>
          <p:nvPr/>
        </p:nvPicPr>
        <p:blipFill>
          <a:blip r:embed="rId6"/>
          <a:stretch>
            <a:fillRect/>
          </a:stretch>
        </p:blipFill>
        <p:spPr>
          <a:xfrm>
            <a:off x="6130483" y="3723493"/>
            <a:ext cx="688162" cy="688162"/>
          </a:xfrm>
          <a:prstGeom prst="rect">
            <a:avLst/>
          </a:prstGeom>
        </p:spPr>
      </p:pic>
      <p:pic>
        <p:nvPicPr>
          <p:cNvPr id="17" name="Picture 16">
            <a:extLst>
              <a:ext uri="{FF2B5EF4-FFF2-40B4-BE49-F238E27FC236}">
                <a16:creationId xmlns:a16="http://schemas.microsoft.com/office/drawing/2014/main" id="{A477F22E-6607-6899-F883-2CCF95D9174D}"/>
              </a:ext>
            </a:extLst>
          </p:cNvPr>
          <p:cNvPicPr>
            <a:picLocks noChangeAspect="1"/>
          </p:cNvPicPr>
          <p:nvPr/>
        </p:nvPicPr>
        <p:blipFill>
          <a:blip r:embed="rId6"/>
          <a:stretch>
            <a:fillRect/>
          </a:stretch>
        </p:blipFill>
        <p:spPr>
          <a:xfrm>
            <a:off x="4506794" y="3740940"/>
            <a:ext cx="688162" cy="688162"/>
          </a:xfrm>
          <a:prstGeom prst="rect">
            <a:avLst/>
          </a:prstGeom>
        </p:spPr>
      </p:pic>
      <p:pic>
        <p:nvPicPr>
          <p:cNvPr id="18" name="Picture 17">
            <a:extLst>
              <a:ext uri="{FF2B5EF4-FFF2-40B4-BE49-F238E27FC236}">
                <a16:creationId xmlns:a16="http://schemas.microsoft.com/office/drawing/2014/main" id="{5B7EA60B-5441-A15E-4B41-0C2607ED4E4F}"/>
              </a:ext>
            </a:extLst>
          </p:cNvPr>
          <p:cNvPicPr>
            <a:picLocks noChangeAspect="1"/>
          </p:cNvPicPr>
          <p:nvPr/>
        </p:nvPicPr>
        <p:blipFill>
          <a:blip r:embed="rId6"/>
          <a:stretch>
            <a:fillRect/>
          </a:stretch>
        </p:blipFill>
        <p:spPr>
          <a:xfrm>
            <a:off x="5319706" y="3740940"/>
            <a:ext cx="688162" cy="688162"/>
          </a:xfrm>
          <a:prstGeom prst="rect">
            <a:avLst/>
          </a:prstGeom>
        </p:spPr>
      </p:pic>
      <p:sp>
        <p:nvSpPr>
          <p:cNvPr id="19" name="Arrow: Up 18">
            <a:extLst>
              <a:ext uri="{FF2B5EF4-FFF2-40B4-BE49-F238E27FC236}">
                <a16:creationId xmlns:a16="http://schemas.microsoft.com/office/drawing/2014/main" id="{8DF9EC77-2AC1-DEEE-C3B1-BBAFB923CACD}"/>
              </a:ext>
            </a:extLst>
          </p:cNvPr>
          <p:cNvSpPr/>
          <p:nvPr/>
        </p:nvSpPr>
        <p:spPr>
          <a:xfrm>
            <a:off x="2507792" y="30013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34A110F-20E1-1938-49FB-DC87C15D839A}"/>
              </a:ext>
            </a:extLst>
          </p:cNvPr>
          <p:cNvSpPr/>
          <p:nvPr/>
        </p:nvSpPr>
        <p:spPr>
          <a:xfrm rot="16200000">
            <a:off x="1735782" y="3730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509B36C0-1DD8-E0DF-F4BB-E1967E900751}"/>
              </a:ext>
            </a:extLst>
          </p:cNvPr>
          <p:cNvSpPr/>
          <p:nvPr/>
        </p:nvSpPr>
        <p:spPr>
          <a:xfrm rot="5400000" flipH="1">
            <a:off x="3185798" y="3730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B89A824-2C36-C056-6157-4EB6C5E4A791}"/>
              </a:ext>
            </a:extLst>
          </p:cNvPr>
          <p:cNvSpPr/>
          <p:nvPr/>
        </p:nvSpPr>
        <p:spPr>
          <a:xfrm rot="2707381" flipV="1">
            <a:off x="1924876" y="42614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0DAD4D2C-50F1-045E-5DC7-A3E4A9A7789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003618" y="3424998"/>
            <a:ext cx="1122309" cy="1910215"/>
          </a:xfrm>
          <a:prstGeom prst="rect">
            <a:avLst/>
          </a:prstGeom>
        </p:spPr>
      </p:pic>
      <p:pic>
        <p:nvPicPr>
          <p:cNvPr id="24" name="Picture 23">
            <a:extLst>
              <a:ext uri="{FF2B5EF4-FFF2-40B4-BE49-F238E27FC236}">
                <a16:creationId xmlns:a16="http://schemas.microsoft.com/office/drawing/2014/main" id="{5C360D79-E753-0D6A-8BA9-A7D60475F050}"/>
              </a:ext>
            </a:extLst>
          </p:cNvPr>
          <p:cNvPicPr>
            <a:picLocks noChangeAspect="1"/>
          </p:cNvPicPr>
          <p:nvPr/>
        </p:nvPicPr>
        <p:blipFill>
          <a:blip r:embed="rId6">
            <a:duotone>
              <a:schemeClr val="accent3">
                <a:shade val="45000"/>
                <a:satMod val="135000"/>
              </a:schemeClr>
              <a:prstClr val="white"/>
            </a:duotone>
          </a:blip>
          <a:stretch>
            <a:fillRect/>
          </a:stretch>
        </p:blipFill>
        <p:spPr>
          <a:xfrm>
            <a:off x="3768542" y="4266633"/>
            <a:ext cx="688162" cy="688162"/>
          </a:xfrm>
          <a:prstGeom prst="rect">
            <a:avLst/>
          </a:prstGeom>
        </p:spPr>
      </p:pic>
      <p:pic>
        <p:nvPicPr>
          <p:cNvPr id="25" name="Picture 24">
            <a:extLst>
              <a:ext uri="{FF2B5EF4-FFF2-40B4-BE49-F238E27FC236}">
                <a16:creationId xmlns:a16="http://schemas.microsoft.com/office/drawing/2014/main" id="{45C36274-51FE-801F-9A0B-D3C068DBC752}"/>
              </a:ext>
            </a:extLst>
          </p:cNvPr>
          <p:cNvPicPr>
            <a:picLocks noChangeAspect="1"/>
          </p:cNvPicPr>
          <p:nvPr/>
        </p:nvPicPr>
        <p:blipFill>
          <a:blip r:embed="rId6">
            <a:duotone>
              <a:schemeClr val="accent3">
                <a:shade val="45000"/>
                <a:satMod val="135000"/>
              </a:schemeClr>
              <a:prstClr val="white"/>
            </a:duotone>
          </a:blip>
          <a:stretch>
            <a:fillRect/>
          </a:stretch>
        </p:blipFill>
        <p:spPr>
          <a:xfrm>
            <a:off x="3767455" y="5045307"/>
            <a:ext cx="688162" cy="688162"/>
          </a:xfrm>
          <a:prstGeom prst="rect">
            <a:avLst/>
          </a:prstGeom>
        </p:spPr>
      </p:pic>
      <p:pic>
        <p:nvPicPr>
          <p:cNvPr id="26" name="Picture 25">
            <a:extLst>
              <a:ext uri="{FF2B5EF4-FFF2-40B4-BE49-F238E27FC236}">
                <a16:creationId xmlns:a16="http://schemas.microsoft.com/office/drawing/2014/main" id="{24936254-191E-29D1-DF79-4EB6E3D59412}"/>
              </a:ext>
            </a:extLst>
          </p:cNvPr>
          <p:cNvPicPr>
            <a:picLocks noChangeAspect="1"/>
          </p:cNvPicPr>
          <p:nvPr/>
        </p:nvPicPr>
        <p:blipFill>
          <a:blip r:embed="rId6"/>
          <a:stretch>
            <a:fillRect/>
          </a:stretch>
        </p:blipFill>
        <p:spPr>
          <a:xfrm>
            <a:off x="4505707" y="4519614"/>
            <a:ext cx="688162" cy="688162"/>
          </a:xfrm>
          <a:prstGeom prst="rect">
            <a:avLst/>
          </a:prstGeom>
        </p:spPr>
      </p:pic>
      <p:pic>
        <p:nvPicPr>
          <p:cNvPr id="27" name="Picture 26">
            <a:extLst>
              <a:ext uri="{FF2B5EF4-FFF2-40B4-BE49-F238E27FC236}">
                <a16:creationId xmlns:a16="http://schemas.microsoft.com/office/drawing/2014/main" id="{D6F9ADB0-017D-EDF6-9CEC-B6C2F794ED44}"/>
              </a:ext>
            </a:extLst>
          </p:cNvPr>
          <p:cNvPicPr>
            <a:picLocks noChangeAspect="1"/>
          </p:cNvPicPr>
          <p:nvPr/>
        </p:nvPicPr>
        <p:blipFill>
          <a:blip r:embed="rId6">
            <a:duotone>
              <a:schemeClr val="accent3">
                <a:shade val="45000"/>
                <a:satMod val="135000"/>
              </a:schemeClr>
              <a:prstClr val="white"/>
            </a:duotone>
          </a:blip>
          <a:stretch>
            <a:fillRect/>
          </a:stretch>
        </p:blipFill>
        <p:spPr>
          <a:xfrm>
            <a:off x="5318620" y="4519614"/>
            <a:ext cx="688162" cy="688162"/>
          </a:xfrm>
          <a:prstGeom prst="rect">
            <a:avLst/>
          </a:prstGeom>
        </p:spPr>
      </p:pic>
      <p:pic>
        <p:nvPicPr>
          <p:cNvPr id="28" name="Picture 27">
            <a:extLst>
              <a:ext uri="{FF2B5EF4-FFF2-40B4-BE49-F238E27FC236}">
                <a16:creationId xmlns:a16="http://schemas.microsoft.com/office/drawing/2014/main" id="{61ED4F50-7EF3-2BA1-9F57-0DBC986D6C19}"/>
              </a:ext>
            </a:extLst>
          </p:cNvPr>
          <p:cNvPicPr>
            <a:picLocks noChangeAspect="1"/>
          </p:cNvPicPr>
          <p:nvPr/>
        </p:nvPicPr>
        <p:blipFill>
          <a:blip r:embed="rId6">
            <a:duotone>
              <a:schemeClr val="accent3">
                <a:shade val="45000"/>
                <a:satMod val="135000"/>
              </a:schemeClr>
              <a:prstClr val="white"/>
            </a:duotone>
          </a:blip>
          <a:stretch>
            <a:fillRect/>
          </a:stretch>
        </p:blipFill>
        <p:spPr>
          <a:xfrm>
            <a:off x="6129397" y="4502167"/>
            <a:ext cx="688162" cy="688162"/>
          </a:xfrm>
          <a:prstGeom prst="rect">
            <a:avLst/>
          </a:prstGeom>
        </p:spPr>
      </p:pic>
      <p:sp>
        <p:nvSpPr>
          <p:cNvPr id="29" name="Arrow: Up 28">
            <a:extLst>
              <a:ext uri="{FF2B5EF4-FFF2-40B4-BE49-F238E27FC236}">
                <a16:creationId xmlns:a16="http://schemas.microsoft.com/office/drawing/2014/main" id="{678C801D-161A-17CD-9FF1-3D83B1F57C78}"/>
              </a:ext>
            </a:extLst>
          </p:cNvPr>
          <p:cNvSpPr/>
          <p:nvPr/>
        </p:nvSpPr>
        <p:spPr>
          <a:xfrm rot="3030207">
            <a:off x="3150651" y="31371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A97413E7-0FF9-F81B-9528-60092BD53097}"/>
              </a:ext>
            </a:extLst>
          </p:cNvPr>
          <p:cNvSpPr/>
          <p:nvPr/>
        </p:nvSpPr>
        <p:spPr>
          <a:xfrm rot="18863264">
            <a:off x="1950344" y="3180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7F49D3BC-61F8-3140-C9B1-286AA3858D28}"/>
              </a:ext>
            </a:extLst>
          </p:cNvPr>
          <p:cNvSpPr/>
          <p:nvPr/>
        </p:nvSpPr>
        <p:spPr>
          <a:xfrm rot="8401222" flipH="1">
            <a:off x="3013912" y="42833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ABB1E61B-22EC-ACB1-038E-A958A98FE6A5}"/>
              </a:ext>
            </a:extLst>
          </p:cNvPr>
          <p:cNvSpPr/>
          <p:nvPr/>
        </p:nvSpPr>
        <p:spPr>
          <a:xfrm flipV="1">
            <a:off x="2479240" y="45021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EB335731-9FC6-0C5C-418E-3F5972D33930}"/>
              </a:ext>
            </a:extLst>
          </p:cNvPr>
          <p:cNvSpPr/>
          <p:nvPr/>
        </p:nvSpPr>
        <p:spPr>
          <a:xfrm rot="18000000">
            <a:off x="4238010" y="2487966"/>
            <a:ext cx="20670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Shoot/Stab</a:t>
            </a:r>
          </a:p>
        </p:txBody>
      </p:sp>
      <p:sp>
        <p:nvSpPr>
          <p:cNvPr id="34" name="Rectangle 33">
            <a:extLst>
              <a:ext uri="{FF2B5EF4-FFF2-40B4-BE49-F238E27FC236}">
                <a16:creationId xmlns:a16="http://schemas.microsoft.com/office/drawing/2014/main" id="{1704F8A4-C33C-7E7D-CA03-F42B035C49EB}"/>
              </a:ext>
            </a:extLst>
          </p:cNvPr>
          <p:cNvSpPr/>
          <p:nvPr/>
        </p:nvSpPr>
        <p:spPr>
          <a:xfrm rot="18000000">
            <a:off x="4747560" y="1961099"/>
            <a:ext cx="32837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Jump/Use Vehicle</a:t>
            </a:r>
          </a:p>
        </p:txBody>
      </p:sp>
      <p:sp>
        <p:nvSpPr>
          <p:cNvPr id="35" name="Rectangle 34">
            <a:extLst>
              <a:ext uri="{FF2B5EF4-FFF2-40B4-BE49-F238E27FC236}">
                <a16:creationId xmlns:a16="http://schemas.microsoft.com/office/drawing/2014/main" id="{8A6FA77A-1AC3-0F03-DBA0-9AC08E8C5BAC}"/>
              </a:ext>
            </a:extLst>
          </p:cNvPr>
          <p:cNvSpPr/>
          <p:nvPr/>
        </p:nvSpPr>
        <p:spPr>
          <a:xfrm rot="18000000">
            <a:off x="5542163" y="1974083"/>
            <a:ext cx="325378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Grenades/Cannon</a:t>
            </a:r>
          </a:p>
        </p:txBody>
      </p:sp>
      <p:sp>
        <p:nvSpPr>
          <p:cNvPr id="36" name="Rectangle 35">
            <a:extLst>
              <a:ext uri="{FF2B5EF4-FFF2-40B4-BE49-F238E27FC236}">
                <a16:creationId xmlns:a16="http://schemas.microsoft.com/office/drawing/2014/main" id="{8D95F666-DE9D-AC0A-B573-D6B943EBB478}"/>
              </a:ext>
            </a:extLst>
          </p:cNvPr>
          <p:cNvSpPr/>
          <p:nvPr/>
        </p:nvSpPr>
        <p:spPr>
          <a:xfrm>
            <a:off x="4602371" y="5242497"/>
            <a:ext cx="311937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Metal Slug Attack</a:t>
            </a:r>
          </a:p>
        </p:txBody>
      </p:sp>
      <p:sp>
        <p:nvSpPr>
          <p:cNvPr id="37" name="Rectangle 36">
            <a:extLst>
              <a:ext uri="{FF2B5EF4-FFF2-40B4-BE49-F238E27FC236}">
                <a16:creationId xmlns:a16="http://schemas.microsoft.com/office/drawing/2014/main" id="{C5620243-1C45-5AB6-B7F8-041FB13F5743}"/>
              </a:ext>
            </a:extLst>
          </p:cNvPr>
          <p:cNvSpPr/>
          <p:nvPr/>
        </p:nvSpPr>
        <p:spPr>
          <a:xfrm>
            <a:off x="4495864" y="377942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8" name="Rectangle 37">
            <a:extLst>
              <a:ext uri="{FF2B5EF4-FFF2-40B4-BE49-F238E27FC236}">
                <a16:creationId xmlns:a16="http://schemas.microsoft.com/office/drawing/2014/main" id="{ACD569DB-A87D-E034-F35A-3C87327E5A2A}"/>
              </a:ext>
            </a:extLst>
          </p:cNvPr>
          <p:cNvSpPr/>
          <p:nvPr/>
        </p:nvSpPr>
        <p:spPr>
          <a:xfrm>
            <a:off x="5314347" y="379143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9" name="Rectangle 38">
            <a:extLst>
              <a:ext uri="{FF2B5EF4-FFF2-40B4-BE49-F238E27FC236}">
                <a16:creationId xmlns:a16="http://schemas.microsoft.com/office/drawing/2014/main" id="{F874218E-AD1D-B136-542B-EEEB0F8CC952}"/>
              </a:ext>
            </a:extLst>
          </p:cNvPr>
          <p:cNvSpPr/>
          <p:nvPr/>
        </p:nvSpPr>
        <p:spPr>
          <a:xfrm>
            <a:off x="6082370" y="3756640"/>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0" name="Rectangle 39">
            <a:extLst>
              <a:ext uri="{FF2B5EF4-FFF2-40B4-BE49-F238E27FC236}">
                <a16:creationId xmlns:a16="http://schemas.microsoft.com/office/drawing/2014/main" id="{CB281EFD-7423-A9AB-F133-665C6210EF08}"/>
              </a:ext>
            </a:extLst>
          </p:cNvPr>
          <p:cNvSpPr/>
          <p:nvPr/>
        </p:nvSpPr>
        <p:spPr>
          <a:xfrm>
            <a:off x="4495863" y="457010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255197412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0261123E-418A-EB01-9F0E-659E758D98B5}"/>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B60B1773-26D5-9795-C3B3-0A523B910E6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689498" y="422276"/>
            <a:ext cx="3422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Metal Slug X</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7D6B17D-B473-637D-41FB-620C753A2399}"/>
              </a:ext>
            </a:extLst>
          </p:cNvPr>
          <p:cNvGraphicFramePr>
            <a:graphicFrameLocks noGrp="1"/>
          </p:cNvGraphicFramePr>
          <p:nvPr>
            <p:extLst>
              <p:ext uri="{D42A27DB-BD31-4B8C-83A1-F6EECF244321}">
                <p14:modId xmlns:p14="http://schemas.microsoft.com/office/powerpoint/2010/main" val="2546492326"/>
              </p:ext>
            </p:extLst>
          </p:nvPr>
        </p:nvGraphicFramePr>
        <p:xfrm>
          <a:off x="-3862997" y="2021278"/>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r>
                        <a:rPr lang="en-US" sz="2400" u="none" strike="noStrike" dirty="0">
                          <a:effectLst/>
                        </a:rPr>
                        <a:t> </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56820">
                <a:tc>
                  <a:txBody>
                    <a:bodyPr/>
                    <a:lstStyle/>
                    <a:p>
                      <a:pPr algn="l" fontAlgn="b"/>
                      <a:r>
                        <a:rPr lang="en-US" sz="2400" u="none" strike="noStrike">
                          <a:effectLst/>
                        </a:rPr>
                        <a:t>Metal Slug X</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mslugx</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607715029"/>
                  </a:ext>
                </a:extLst>
              </a:tr>
            </a:tbl>
          </a:graphicData>
        </a:graphic>
      </p:graphicFrame>
      <p:grpSp>
        <p:nvGrpSpPr>
          <p:cNvPr id="3" name="Group 2">
            <a:extLst>
              <a:ext uri="{FF2B5EF4-FFF2-40B4-BE49-F238E27FC236}">
                <a16:creationId xmlns:a16="http://schemas.microsoft.com/office/drawing/2014/main" id="{05870655-BDB3-1717-A8BD-6CD719E160F5}"/>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D58C5B06-078B-C858-1883-E47E9F12696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0AB7A50-7886-FB2A-587C-B73974CE5D0B}"/>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F71D0574-9F50-3917-569F-5B363D1843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69AF3D5-F56E-5CC8-D1E9-39EC11B465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FC8AE7F-C3CE-CB5F-859D-C52AED94B9A6}"/>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6" name="Picture 15">
            <a:extLst>
              <a:ext uri="{FF2B5EF4-FFF2-40B4-BE49-F238E27FC236}">
                <a16:creationId xmlns:a16="http://schemas.microsoft.com/office/drawing/2014/main" id="{ECF5BE87-3F93-468A-CA46-AA3471D37CF3}"/>
              </a:ext>
            </a:extLst>
          </p:cNvPr>
          <p:cNvPicPr>
            <a:picLocks noChangeAspect="1"/>
          </p:cNvPicPr>
          <p:nvPr/>
        </p:nvPicPr>
        <p:blipFill>
          <a:blip r:embed="rId6"/>
          <a:stretch>
            <a:fillRect/>
          </a:stretch>
        </p:blipFill>
        <p:spPr>
          <a:xfrm>
            <a:off x="6117835" y="3827660"/>
            <a:ext cx="688162" cy="688162"/>
          </a:xfrm>
          <a:prstGeom prst="rect">
            <a:avLst/>
          </a:prstGeom>
        </p:spPr>
      </p:pic>
      <p:pic>
        <p:nvPicPr>
          <p:cNvPr id="17" name="Picture 16">
            <a:extLst>
              <a:ext uri="{FF2B5EF4-FFF2-40B4-BE49-F238E27FC236}">
                <a16:creationId xmlns:a16="http://schemas.microsoft.com/office/drawing/2014/main" id="{D60A7B11-6E29-00C6-4D40-0D796941495D}"/>
              </a:ext>
            </a:extLst>
          </p:cNvPr>
          <p:cNvPicPr>
            <a:picLocks noChangeAspect="1"/>
          </p:cNvPicPr>
          <p:nvPr/>
        </p:nvPicPr>
        <p:blipFill>
          <a:blip r:embed="rId6"/>
          <a:stretch>
            <a:fillRect/>
          </a:stretch>
        </p:blipFill>
        <p:spPr>
          <a:xfrm>
            <a:off x="4494146" y="3845107"/>
            <a:ext cx="688162" cy="688162"/>
          </a:xfrm>
          <a:prstGeom prst="rect">
            <a:avLst/>
          </a:prstGeom>
        </p:spPr>
      </p:pic>
      <p:pic>
        <p:nvPicPr>
          <p:cNvPr id="18" name="Picture 17">
            <a:extLst>
              <a:ext uri="{FF2B5EF4-FFF2-40B4-BE49-F238E27FC236}">
                <a16:creationId xmlns:a16="http://schemas.microsoft.com/office/drawing/2014/main" id="{848C47DD-BBB1-5D4F-F4D6-DB30EF27AE22}"/>
              </a:ext>
            </a:extLst>
          </p:cNvPr>
          <p:cNvPicPr>
            <a:picLocks noChangeAspect="1"/>
          </p:cNvPicPr>
          <p:nvPr/>
        </p:nvPicPr>
        <p:blipFill>
          <a:blip r:embed="rId6"/>
          <a:stretch>
            <a:fillRect/>
          </a:stretch>
        </p:blipFill>
        <p:spPr>
          <a:xfrm>
            <a:off x="5307058" y="3845107"/>
            <a:ext cx="688162" cy="688162"/>
          </a:xfrm>
          <a:prstGeom prst="rect">
            <a:avLst/>
          </a:prstGeom>
        </p:spPr>
      </p:pic>
      <p:sp>
        <p:nvSpPr>
          <p:cNvPr id="19" name="Arrow: Up 18">
            <a:extLst>
              <a:ext uri="{FF2B5EF4-FFF2-40B4-BE49-F238E27FC236}">
                <a16:creationId xmlns:a16="http://schemas.microsoft.com/office/drawing/2014/main" id="{4582BEC0-9E72-3E49-C28D-27D9605273C5}"/>
              </a:ext>
            </a:extLst>
          </p:cNvPr>
          <p:cNvSpPr/>
          <p:nvPr/>
        </p:nvSpPr>
        <p:spPr>
          <a:xfrm>
            <a:off x="2495144" y="31054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660D888F-B245-736D-510B-61544FE707E9}"/>
              </a:ext>
            </a:extLst>
          </p:cNvPr>
          <p:cNvSpPr/>
          <p:nvPr/>
        </p:nvSpPr>
        <p:spPr>
          <a:xfrm rot="16200000">
            <a:off x="1723134"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57982053-C428-10F9-5FD6-A3CC21E96D67}"/>
              </a:ext>
            </a:extLst>
          </p:cNvPr>
          <p:cNvSpPr/>
          <p:nvPr/>
        </p:nvSpPr>
        <p:spPr>
          <a:xfrm rot="5400000" flipH="1">
            <a:off x="3173150" y="38341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8F9814FB-C493-AA8C-67B3-B5303C8DEE5A}"/>
              </a:ext>
            </a:extLst>
          </p:cNvPr>
          <p:cNvSpPr/>
          <p:nvPr/>
        </p:nvSpPr>
        <p:spPr>
          <a:xfrm rot="2707381" flipV="1">
            <a:off x="1912228" y="43656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36FFD29D-A908-EEA8-F5B0-D1BA081704D6}"/>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990970" y="3529165"/>
            <a:ext cx="1122309" cy="1910215"/>
          </a:xfrm>
          <a:prstGeom prst="rect">
            <a:avLst/>
          </a:prstGeom>
        </p:spPr>
      </p:pic>
      <p:pic>
        <p:nvPicPr>
          <p:cNvPr id="24" name="Picture 23">
            <a:extLst>
              <a:ext uri="{FF2B5EF4-FFF2-40B4-BE49-F238E27FC236}">
                <a16:creationId xmlns:a16="http://schemas.microsoft.com/office/drawing/2014/main" id="{6CA99FE2-F841-A638-BC8A-A4AFDC698643}"/>
              </a:ext>
            </a:extLst>
          </p:cNvPr>
          <p:cNvPicPr>
            <a:picLocks noChangeAspect="1"/>
          </p:cNvPicPr>
          <p:nvPr/>
        </p:nvPicPr>
        <p:blipFill>
          <a:blip r:embed="rId6">
            <a:duotone>
              <a:schemeClr val="accent3">
                <a:shade val="45000"/>
                <a:satMod val="135000"/>
              </a:schemeClr>
              <a:prstClr val="white"/>
            </a:duotone>
          </a:blip>
          <a:stretch>
            <a:fillRect/>
          </a:stretch>
        </p:blipFill>
        <p:spPr>
          <a:xfrm>
            <a:off x="3755894" y="4370800"/>
            <a:ext cx="688162" cy="688162"/>
          </a:xfrm>
          <a:prstGeom prst="rect">
            <a:avLst/>
          </a:prstGeom>
        </p:spPr>
      </p:pic>
      <p:pic>
        <p:nvPicPr>
          <p:cNvPr id="25" name="Picture 24">
            <a:extLst>
              <a:ext uri="{FF2B5EF4-FFF2-40B4-BE49-F238E27FC236}">
                <a16:creationId xmlns:a16="http://schemas.microsoft.com/office/drawing/2014/main" id="{B5ED0172-1A5B-DA0D-2EB2-D4F06D1DC4F8}"/>
              </a:ext>
            </a:extLst>
          </p:cNvPr>
          <p:cNvPicPr>
            <a:picLocks noChangeAspect="1"/>
          </p:cNvPicPr>
          <p:nvPr/>
        </p:nvPicPr>
        <p:blipFill>
          <a:blip r:embed="rId6">
            <a:duotone>
              <a:schemeClr val="accent3">
                <a:shade val="45000"/>
                <a:satMod val="135000"/>
              </a:schemeClr>
              <a:prstClr val="white"/>
            </a:duotone>
          </a:blip>
          <a:stretch>
            <a:fillRect/>
          </a:stretch>
        </p:blipFill>
        <p:spPr>
          <a:xfrm>
            <a:off x="3754807" y="5149474"/>
            <a:ext cx="688162" cy="688162"/>
          </a:xfrm>
          <a:prstGeom prst="rect">
            <a:avLst/>
          </a:prstGeom>
        </p:spPr>
      </p:pic>
      <p:pic>
        <p:nvPicPr>
          <p:cNvPr id="26" name="Picture 25">
            <a:extLst>
              <a:ext uri="{FF2B5EF4-FFF2-40B4-BE49-F238E27FC236}">
                <a16:creationId xmlns:a16="http://schemas.microsoft.com/office/drawing/2014/main" id="{7F40A082-DF95-48E7-139A-EE5A7495534A}"/>
              </a:ext>
            </a:extLst>
          </p:cNvPr>
          <p:cNvPicPr>
            <a:picLocks noChangeAspect="1"/>
          </p:cNvPicPr>
          <p:nvPr/>
        </p:nvPicPr>
        <p:blipFill>
          <a:blip r:embed="rId6">
            <a:duotone>
              <a:schemeClr val="accent3">
                <a:shade val="45000"/>
                <a:satMod val="135000"/>
              </a:schemeClr>
              <a:prstClr val="white"/>
            </a:duotone>
          </a:blip>
          <a:stretch>
            <a:fillRect/>
          </a:stretch>
        </p:blipFill>
        <p:spPr>
          <a:xfrm>
            <a:off x="4493059" y="4623781"/>
            <a:ext cx="688162" cy="688162"/>
          </a:xfrm>
          <a:prstGeom prst="rect">
            <a:avLst/>
          </a:prstGeom>
        </p:spPr>
      </p:pic>
      <p:pic>
        <p:nvPicPr>
          <p:cNvPr id="27" name="Picture 26">
            <a:extLst>
              <a:ext uri="{FF2B5EF4-FFF2-40B4-BE49-F238E27FC236}">
                <a16:creationId xmlns:a16="http://schemas.microsoft.com/office/drawing/2014/main" id="{9AEE23CF-E792-632B-FED7-ACE3D6528FC1}"/>
              </a:ext>
            </a:extLst>
          </p:cNvPr>
          <p:cNvPicPr>
            <a:picLocks noChangeAspect="1"/>
          </p:cNvPicPr>
          <p:nvPr/>
        </p:nvPicPr>
        <p:blipFill>
          <a:blip r:embed="rId6">
            <a:duotone>
              <a:schemeClr val="accent3">
                <a:shade val="45000"/>
                <a:satMod val="135000"/>
              </a:schemeClr>
              <a:prstClr val="white"/>
            </a:duotone>
          </a:blip>
          <a:stretch>
            <a:fillRect/>
          </a:stretch>
        </p:blipFill>
        <p:spPr>
          <a:xfrm>
            <a:off x="5305972" y="4623781"/>
            <a:ext cx="688162" cy="688162"/>
          </a:xfrm>
          <a:prstGeom prst="rect">
            <a:avLst/>
          </a:prstGeom>
        </p:spPr>
      </p:pic>
      <p:pic>
        <p:nvPicPr>
          <p:cNvPr id="28" name="Picture 27">
            <a:extLst>
              <a:ext uri="{FF2B5EF4-FFF2-40B4-BE49-F238E27FC236}">
                <a16:creationId xmlns:a16="http://schemas.microsoft.com/office/drawing/2014/main" id="{DA5D5789-D244-33A7-9458-E84CA3AB2553}"/>
              </a:ext>
            </a:extLst>
          </p:cNvPr>
          <p:cNvPicPr>
            <a:picLocks noChangeAspect="1"/>
          </p:cNvPicPr>
          <p:nvPr/>
        </p:nvPicPr>
        <p:blipFill>
          <a:blip r:embed="rId6">
            <a:duotone>
              <a:schemeClr val="accent3">
                <a:shade val="45000"/>
                <a:satMod val="135000"/>
              </a:schemeClr>
              <a:prstClr val="white"/>
            </a:duotone>
          </a:blip>
          <a:stretch>
            <a:fillRect/>
          </a:stretch>
        </p:blipFill>
        <p:spPr>
          <a:xfrm>
            <a:off x="6116749" y="4606334"/>
            <a:ext cx="688162" cy="688162"/>
          </a:xfrm>
          <a:prstGeom prst="rect">
            <a:avLst/>
          </a:prstGeom>
        </p:spPr>
      </p:pic>
      <p:sp>
        <p:nvSpPr>
          <p:cNvPr id="29" name="Arrow: Up 28">
            <a:extLst>
              <a:ext uri="{FF2B5EF4-FFF2-40B4-BE49-F238E27FC236}">
                <a16:creationId xmlns:a16="http://schemas.microsoft.com/office/drawing/2014/main" id="{12BD064C-850B-9DA0-8EE5-5594F3EF03C6}"/>
              </a:ext>
            </a:extLst>
          </p:cNvPr>
          <p:cNvSpPr/>
          <p:nvPr/>
        </p:nvSpPr>
        <p:spPr>
          <a:xfrm rot="3030207">
            <a:off x="3138003" y="32413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3E369007-C999-7703-5A55-A79304330955}"/>
              </a:ext>
            </a:extLst>
          </p:cNvPr>
          <p:cNvSpPr/>
          <p:nvPr/>
        </p:nvSpPr>
        <p:spPr>
          <a:xfrm rot="18863264">
            <a:off x="1937696" y="32850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041DAA0F-FC9C-B9B4-97D7-7153D6AF5025}"/>
              </a:ext>
            </a:extLst>
          </p:cNvPr>
          <p:cNvSpPr/>
          <p:nvPr/>
        </p:nvSpPr>
        <p:spPr>
          <a:xfrm rot="8401222" flipH="1">
            <a:off x="3001264" y="43875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1F792E15-8BA0-DDA8-5D54-CB9D55347A42}"/>
              </a:ext>
            </a:extLst>
          </p:cNvPr>
          <p:cNvSpPr/>
          <p:nvPr/>
        </p:nvSpPr>
        <p:spPr>
          <a:xfrm flipV="1">
            <a:off x="2466592" y="46063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D0D22F48-6FEA-9495-C0E9-7B9786908764}"/>
              </a:ext>
            </a:extLst>
          </p:cNvPr>
          <p:cNvSpPr/>
          <p:nvPr/>
        </p:nvSpPr>
        <p:spPr>
          <a:xfrm rot="18000000">
            <a:off x="4225362" y="2592133"/>
            <a:ext cx="20670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34" name="Rectangle 33">
            <a:extLst>
              <a:ext uri="{FF2B5EF4-FFF2-40B4-BE49-F238E27FC236}">
                <a16:creationId xmlns:a16="http://schemas.microsoft.com/office/drawing/2014/main" id="{3AD29F86-420F-2282-33A7-137E5DF0E870}"/>
              </a:ext>
            </a:extLst>
          </p:cNvPr>
          <p:cNvSpPr/>
          <p:nvPr/>
        </p:nvSpPr>
        <p:spPr>
          <a:xfrm rot="18000000">
            <a:off x="4734912" y="2065266"/>
            <a:ext cx="32837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Jump/Use Vehicle</a:t>
            </a:r>
          </a:p>
        </p:txBody>
      </p:sp>
      <p:sp>
        <p:nvSpPr>
          <p:cNvPr id="35" name="Rectangle 34">
            <a:extLst>
              <a:ext uri="{FF2B5EF4-FFF2-40B4-BE49-F238E27FC236}">
                <a16:creationId xmlns:a16="http://schemas.microsoft.com/office/drawing/2014/main" id="{6848444F-3584-8C6D-2BE9-791F26CDAFAD}"/>
              </a:ext>
            </a:extLst>
          </p:cNvPr>
          <p:cNvSpPr/>
          <p:nvPr/>
        </p:nvSpPr>
        <p:spPr>
          <a:xfrm rot="18000000">
            <a:off x="5487034" y="2004672"/>
            <a:ext cx="342370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Grenades/Artillery</a:t>
            </a:r>
          </a:p>
        </p:txBody>
      </p:sp>
      <p:sp>
        <p:nvSpPr>
          <p:cNvPr id="36" name="Rectangle 35">
            <a:extLst>
              <a:ext uri="{FF2B5EF4-FFF2-40B4-BE49-F238E27FC236}">
                <a16:creationId xmlns:a16="http://schemas.microsoft.com/office/drawing/2014/main" id="{9F2988E5-76AF-F5C8-D2AE-A6312C9BEAF9}"/>
              </a:ext>
            </a:extLst>
          </p:cNvPr>
          <p:cNvSpPr/>
          <p:nvPr/>
        </p:nvSpPr>
        <p:spPr>
          <a:xfrm>
            <a:off x="4495864" y="390603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7" name="Rectangle 36">
            <a:extLst>
              <a:ext uri="{FF2B5EF4-FFF2-40B4-BE49-F238E27FC236}">
                <a16:creationId xmlns:a16="http://schemas.microsoft.com/office/drawing/2014/main" id="{1DC4A322-41FD-0B05-7556-0FA4A2215D5C}"/>
              </a:ext>
            </a:extLst>
          </p:cNvPr>
          <p:cNvSpPr/>
          <p:nvPr/>
        </p:nvSpPr>
        <p:spPr>
          <a:xfrm>
            <a:off x="5314347" y="391804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8" name="Rectangle 37">
            <a:extLst>
              <a:ext uri="{FF2B5EF4-FFF2-40B4-BE49-F238E27FC236}">
                <a16:creationId xmlns:a16="http://schemas.microsoft.com/office/drawing/2014/main" id="{6B2D2F2D-2AE9-B451-2A0C-6A06BCC7D1D8}"/>
              </a:ext>
            </a:extLst>
          </p:cNvPr>
          <p:cNvSpPr/>
          <p:nvPr/>
        </p:nvSpPr>
        <p:spPr>
          <a:xfrm>
            <a:off x="6082370" y="388325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Tree>
    <p:extLst>
      <p:ext uri="{BB962C8B-B14F-4D97-AF65-F5344CB8AC3E}">
        <p14:creationId xmlns:p14="http://schemas.microsoft.com/office/powerpoint/2010/main" val="34987907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B9EA7B18-A969-15EA-E88E-0B0C41243A53}"/>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95" name="Picture 94">
            <a:extLst>
              <a:ext uri="{FF2B5EF4-FFF2-40B4-BE49-F238E27FC236}">
                <a16:creationId xmlns:a16="http://schemas.microsoft.com/office/drawing/2014/main" id="{F4014492-8D68-0D72-2DD9-0ECE22B7E0C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9606" y="422276"/>
            <a:ext cx="31929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Mighty! Pang</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EF13DFA-140A-4884-05DE-113470B60F43}"/>
              </a:ext>
            </a:extLst>
          </p:cNvPr>
          <p:cNvGraphicFramePr>
            <a:graphicFrameLocks noGrp="1"/>
          </p:cNvGraphicFramePr>
          <p:nvPr>
            <p:extLst>
              <p:ext uri="{D42A27DB-BD31-4B8C-83A1-F6EECF244321}">
                <p14:modId xmlns:p14="http://schemas.microsoft.com/office/powerpoint/2010/main" val="3009609528"/>
              </p:ext>
            </p:extLst>
          </p:nvPr>
        </p:nvGraphicFramePr>
        <p:xfrm>
          <a:off x="-3576649" y="2112035"/>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74855">
                <a:tc>
                  <a:txBody>
                    <a:bodyPr/>
                    <a:lstStyle/>
                    <a:p>
                      <a:pPr algn="l" fontAlgn="b"/>
                      <a:r>
                        <a:rPr lang="en-US" sz="2400" u="none" strike="noStrike" dirty="0">
                          <a:effectLst/>
                        </a:rPr>
                        <a:t>Mighty! Pang</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mpang</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2032972493"/>
                  </a:ext>
                </a:extLst>
              </a:tr>
            </a:tbl>
          </a:graphicData>
        </a:graphic>
      </p:graphicFrame>
      <p:grpSp>
        <p:nvGrpSpPr>
          <p:cNvPr id="68" name="Group 67">
            <a:extLst>
              <a:ext uri="{FF2B5EF4-FFF2-40B4-BE49-F238E27FC236}">
                <a16:creationId xmlns:a16="http://schemas.microsoft.com/office/drawing/2014/main" id="{B3DCAA9D-7AF9-7F1E-2F8D-5640107C89C4}"/>
              </a:ext>
            </a:extLst>
          </p:cNvPr>
          <p:cNvGrpSpPr/>
          <p:nvPr/>
        </p:nvGrpSpPr>
        <p:grpSpPr>
          <a:xfrm>
            <a:off x="72739" y="5836327"/>
            <a:ext cx="1315776" cy="960943"/>
            <a:chOff x="-2442280" y="1074449"/>
            <a:chExt cx="1315776" cy="960943"/>
          </a:xfrm>
        </p:grpSpPr>
        <p:sp>
          <p:nvSpPr>
            <p:cNvPr id="69" name="Flowchart: Alternate Process 68">
              <a:extLst>
                <a:ext uri="{FF2B5EF4-FFF2-40B4-BE49-F238E27FC236}">
                  <a16:creationId xmlns:a16="http://schemas.microsoft.com/office/drawing/2014/main" id="{27F95D67-8766-A846-498D-7B9A1B8C8E0A}"/>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76D9AA1-66F2-4E0E-A9BD-6DD527096AAA}"/>
                </a:ext>
              </a:extLst>
            </p:cNvPr>
            <p:cNvGrpSpPr/>
            <p:nvPr/>
          </p:nvGrpSpPr>
          <p:grpSpPr>
            <a:xfrm>
              <a:off x="-2127292" y="1212020"/>
              <a:ext cx="685800" cy="685800"/>
              <a:chOff x="9298947" y="1080027"/>
              <a:chExt cx="914400" cy="914400"/>
            </a:xfrm>
          </p:grpSpPr>
          <p:pic>
            <p:nvPicPr>
              <p:cNvPr id="71" name="Graphic 70" descr="User with solid fill">
                <a:extLst>
                  <a:ext uri="{FF2B5EF4-FFF2-40B4-BE49-F238E27FC236}">
                    <a16:creationId xmlns:a16="http://schemas.microsoft.com/office/drawing/2014/main" id="{F18C996B-EC34-CBE0-6C03-C2329178A8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47" y="1080027"/>
                <a:ext cx="914400" cy="914400"/>
              </a:xfrm>
              <a:prstGeom prst="rect">
                <a:avLst/>
              </a:prstGeom>
            </p:spPr>
          </p:pic>
          <p:sp>
            <p:nvSpPr>
              <p:cNvPr id="72" name="TextBox 71">
                <a:extLst>
                  <a:ext uri="{FF2B5EF4-FFF2-40B4-BE49-F238E27FC236}">
                    <a16:creationId xmlns:a16="http://schemas.microsoft.com/office/drawing/2014/main" id="{4ADD7F75-27FC-4627-AD17-295EE52DCD7B}"/>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pic>
        <p:nvPicPr>
          <p:cNvPr id="96" name="Picture 95">
            <a:extLst>
              <a:ext uri="{FF2B5EF4-FFF2-40B4-BE49-F238E27FC236}">
                <a16:creationId xmlns:a16="http://schemas.microsoft.com/office/drawing/2014/main" id="{CC4FE6DA-F4BC-2EB0-6992-D07B8C23AD99}"/>
              </a:ext>
            </a:extLst>
          </p:cNvPr>
          <p:cNvPicPr>
            <a:picLocks noChangeAspect="1"/>
          </p:cNvPicPr>
          <p:nvPr/>
        </p:nvPicPr>
        <p:blipFill>
          <a:blip r:embed="rId6">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97" name="Picture 96">
            <a:extLst>
              <a:ext uri="{FF2B5EF4-FFF2-40B4-BE49-F238E27FC236}">
                <a16:creationId xmlns:a16="http://schemas.microsoft.com/office/drawing/2014/main" id="{9AB4AD65-8A0E-C685-45E5-CC062E1C0289}"/>
              </a:ext>
            </a:extLst>
          </p:cNvPr>
          <p:cNvPicPr>
            <a:picLocks noChangeAspect="1"/>
          </p:cNvPicPr>
          <p:nvPr/>
        </p:nvPicPr>
        <p:blipFill>
          <a:blip r:embed="rId6"/>
          <a:stretch>
            <a:fillRect/>
          </a:stretch>
        </p:blipFill>
        <p:spPr>
          <a:xfrm>
            <a:off x="4989988" y="2579565"/>
            <a:ext cx="688162" cy="688162"/>
          </a:xfrm>
          <a:prstGeom prst="rect">
            <a:avLst/>
          </a:prstGeom>
        </p:spPr>
      </p:pic>
      <p:pic>
        <p:nvPicPr>
          <p:cNvPr id="98" name="Picture 97">
            <a:extLst>
              <a:ext uri="{FF2B5EF4-FFF2-40B4-BE49-F238E27FC236}">
                <a16:creationId xmlns:a16="http://schemas.microsoft.com/office/drawing/2014/main" id="{71887FD5-5D06-E39B-B396-A4C23DE5BA0B}"/>
              </a:ext>
            </a:extLst>
          </p:cNvPr>
          <p:cNvPicPr>
            <a:picLocks noChangeAspect="1"/>
          </p:cNvPicPr>
          <p:nvPr/>
        </p:nvPicPr>
        <p:blipFill>
          <a:blip r:embed="rId6">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99" name="Arrow: Up 98">
            <a:extLst>
              <a:ext uri="{FF2B5EF4-FFF2-40B4-BE49-F238E27FC236}">
                <a16:creationId xmlns:a16="http://schemas.microsoft.com/office/drawing/2014/main" id="{0AEFB3E6-BC32-CBFE-A0C1-3967D0E70B9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Arrow: Up 99">
            <a:extLst>
              <a:ext uri="{FF2B5EF4-FFF2-40B4-BE49-F238E27FC236}">
                <a16:creationId xmlns:a16="http://schemas.microsoft.com/office/drawing/2014/main" id="{A6FDB413-FBBF-77A7-039E-AB3F57BB7BA8}"/>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Arrow: Up 100">
            <a:extLst>
              <a:ext uri="{FF2B5EF4-FFF2-40B4-BE49-F238E27FC236}">
                <a16:creationId xmlns:a16="http://schemas.microsoft.com/office/drawing/2014/main" id="{BF2F37B7-6E2C-321D-FA69-85684D4C6210}"/>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Arrow: Up 101">
            <a:extLst>
              <a:ext uri="{FF2B5EF4-FFF2-40B4-BE49-F238E27FC236}">
                <a16:creationId xmlns:a16="http://schemas.microsoft.com/office/drawing/2014/main" id="{CE72C181-1835-F477-E8B4-F5A7413CAF71}"/>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3" name="Picture 102">
            <a:extLst>
              <a:ext uri="{FF2B5EF4-FFF2-40B4-BE49-F238E27FC236}">
                <a16:creationId xmlns:a16="http://schemas.microsoft.com/office/drawing/2014/main" id="{94D031C2-4391-E523-7D9A-42BE15F52ED3}"/>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86812" y="2263623"/>
            <a:ext cx="1122309" cy="1910215"/>
          </a:xfrm>
          <a:prstGeom prst="rect">
            <a:avLst/>
          </a:prstGeom>
        </p:spPr>
      </p:pic>
      <p:pic>
        <p:nvPicPr>
          <p:cNvPr id="104" name="Picture 103">
            <a:extLst>
              <a:ext uri="{FF2B5EF4-FFF2-40B4-BE49-F238E27FC236}">
                <a16:creationId xmlns:a16="http://schemas.microsoft.com/office/drawing/2014/main" id="{C5B73F60-E009-B17D-51E9-ADBE81E7863B}"/>
              </a:ext>
            </a:extLst>
          </p:cNvPr>
          <p:cNvPicPr>
            <a:picLocks noChangeAspect="1"/>
          </p:cNvPicPr>
          <p:nvPr/>
        </p:nvPicPr>
        <p:blipFill>
          <a:blip r:embed="rId6">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105" name="Picture 104">
            <a:extLst>
              <a:ext uri="{FF2B5EF4-FFF2-40B4-BE49-F238E27FC236}">
                <a16:creationId xmlns:a16="http://schemas.microsoft.com/office/drawing/2014/main" id="{35A8F22A-1582-023D-E5C8-F138CA941C30}"/>
              </a:ext>
            </a:extLst>
          </p:cNvPr>
          <p:cNvPicPr>
            <a:picLocks noChangeAspect="1"/>
          </p:cNvPicPr>
          <p:nvPr/>
        </p:nvPicPr>
        <p:blipFill>
          <a:blip r:embed="rId6">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106" name="Picture 105">
            <a:extLst>
              <a:ext uri="{FF2B5EF4-FFF2-40B4-BE49-F238E27FC236}">
                <a16:creationId xmlns:a16="http://schemas.microsoft.com/office/drawing/2014/main" id="{0219B493-999C-E9B8-6A33-3701F7B16E16}"/>
              </a:ext>
            </a:extLst>
          </p:cNvPr>
          <p:cNvPicPr>
            <a:picLocks noChangeAspect="1"/>
          </p:cNvPicPr>
          <p:nvPr/>
        </p:nvPicPr>
        <p:blipFill>
          <a:blip r:embed="rId6">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107" name="Picture 106">
            <a:extLst>
              <a:ext uri="{FF2B5EF4-FFF2-40B4-BE49-F238E27FC236}">
                <a16:creationId xmlns:a16="http://schemas.microsoft.com/office/drawing/2014/main" id="{81DF4268-D120-3872-9F6F-C02F2B6489BF}"/>
              </a:ext>
            </a:extLst>
          </p:cNvPr>
          <p:cNvPicPr>
            <a:picLocks noChangeAspect="1"/>
          </p:cNvPicPr>
          <p:nvPr/>
        </p:nvPicPr>
        <p:blipFill>
          <a:blip r:embed="rId6">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108" name="Picture 107">
            <a:extLst>
              <a:ext uri="{FF2B5EF4-FFF2-40B4-BE49-F238E27FC236}">
                <a16:creationId xmlns:a16="http://schemas.microsoft.com/office/drawing/2014/main" id="{0CDB31C2-6CB9-6840-8AD1-95881D7AD7D1}"/>
              </a:ext>
            </a:extLst>
          </p:cNvPr>
          <p:cNvPicPr>
            <a:picLocks noChangeAspect="1"/>
          </p:cNvPicPr>
          <p:nvPr/>
        </p:nvPicPr>
        <p:blipFill>
          <a:blip r:embed="rId6">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110" name="Arrow: Up 109">
            <a:extLst>
              <a:ext uri="{FF2B5EF4-FFF2-40B4-BE49-F238E27FC236}">
                <a16:creationId xmlns:a16="http://schemas.microsoft.com/office/drawing/2014/main" id="{DC80F5D1-BA3C-D284-19B2-65135CA1508C}"/>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Arrow: Up 110">
            <a:extLst>
              <a:ext uri="{FF2B5EF4-FFF2-40B4-BE49-F238E27FC236}">
                <a16:creationId xmlns:a16="http://schemas.microsoft.com/office/drawing/2014/main" id="{03D28292-0063-76B8-7F5F-6FC11A90CDF6}"/>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Arrow: Up 111">
            <a:extLst>
              <a:ext uri="{FF2B5EF4-FFF2-40B4-BE49-F238E27FC236}">
                <a16:creationId xmlns:a16="http://schemas.microsoft.com/office/drawing/2014/main" id="{C02978E1-1F29-DDD2-7836-BD2262605C18}"/>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Arrow: Up 112">
            <a:extLst>
              <a:ext uri="{FF2B5EF4-FFF2-40B4-BE49-F238E27FC236}">
                <a16:creationId xmlns:a16="http://schemas.microsoft.com/office/drawing/2014/main" id="{60E46784-37AA-5E98-A1F7-EA43DBC8922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TextBox 113">
            <a:extLst>
              <a:ext uri="{FF2B5EF4-FFF2-40B4-BE49-F238E27FC236}">
                <a16:creationId xmlns:a16="http://schemas.microsoft.com/office/drawing/2014/main" id="{F0A6A697-1F5A-12C0-B1C0-288DC229D9DF}"/>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28182F98-CF47-F375-0495-B63E289FFAD0}"/>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36814252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with medium confidence">
            <a:extLst>
              <a:ext uri="{FF2B5EF4-FFF2-40B4-BE49-F238E27FC236}">
                <a16:creationId xmlns:a16="http://schemas.microsoft.com/office/drawing/2014/main" id="{A4563841-B826-B5C9-DDCC-93C13DF7827B}"/>
              </a:ext>
            </a:extLst>
          </p:cNvPr>
          <p:cNvPicPr>
            <a:picLocks noChangeAspect="1"/>
          </p:cNvPicPr>
          <p:nvPr/>
        </p:nvPicPr>
        <p:blipFill rotWithShape="1">
          <a:blip r:embed="rId2">
            <a:extLst>
              <a:ext uri="{28A0092B-C50C-407E-A947-70E740481C1C}">
                <a14:useLocalDpi xmlns:a14="http://schemas.microsoft.com/office/drawing/2010/main" val="0"/>
              </a:ext>
            </a:extLst>
          </a:blip>
          <a:srcRect t="3162" b="26525"/>
          <a:stretch/>
        </p:blipFill>
        <p:spPr>
          <a:xfrm>
            <a:off x="0" y="0"/>
            <a:ext cx="9144000" cy="6858000"/>
          </a:xfrm>
          <a:prstGeom prst="rect">
            <a:avLst/>
          </a:prstGeom>
        </p:spPr>
      </p:pic>
      <p:pic>
        <p:nvPicPr>
          <p:cNvPr id="10" name="Picture 9">
            <a:extLst>
              <a:ext uri="{FF2B5EF4-FFF2-40B4-BE49-F238E27FC236}">
                <a16:creationId xmlns:a16="http://schemas.microsoft.com/office/drawing/2014/main" id="{BE60EE03-9343-A183-30EB-000B1ED6016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72540" y="422276"/>
            <a:ext cx="33058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Millipede</a:t>
            </a:r>
            <a:endParaRPr lang="en-US" sz="3600" b="0" i="0" u="none" strike="noStrike" dirty="0">
              <a:solidFill>
                <a:srgbClr val="000000"/>
              </a:solidFill>
              <a:effectLst/>
              <a:latin typeface="Calibri" panose="020F0502020204030204" pitchFamily="34" charset="0"/>
            </a:endParaRPr>
          </a:p>
        </p:txBody>
      </p:sp>
      <p:graphicFrame>
        <p:nvGraphicFramePr>
          <p:cNvPr id="67" name="Table 66">
            <a:extLst>
              <a:ext uri="{FF2B5EF4-FFF2-40B4-BE49-F238E27FC236}">
                <a16:creationId xmlns:a16="http://schemas.microsoft.com/office/drawing/2014/main" id="{7F655B63-4CD2-0922-7B09-A0C476A3893D}"/>
              </a:ext>
            </a:extLst>
          </p:cNvPr>
          <p:cNvGraphicFramePr>
            <a:graphicFrameLocks noGrp="1"/>
          </p:cNvGraphicFramePr>
          <p:nvPr>
            <p:extLst>
              <p:ext uri="{D42A27DB-BD31-4B8C-83A1-F6EECF244321}">
                <p14:modId xmlns:p14="http://schemas.microsoft.com/office/powerpoint/2010/main" val="4227923203"/>
              </p:ext>
            </p:extLst>
          </p:nvPr>
        </p:nvGraphicFramePr>
        <p:xfrm>
          <a:off x="-3672590" y="1742670"/>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56820">
                <a:tc>
                  <a:txBody>
                    <a:bodyPr/>
                    <a:lstStyle/>
                    <a:p>
                      <a:pPr algn="l" fontAlgn="b"/>
                      <a:r>
                        <a:rPr lang="en-US" sz="2400" u="none" strike="noStrike">
                          <a:effectLst/>
                        </a:rPr>
                        <a:t>Millipede</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milliped</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2542135451"/>
                  </a:ext>
                </a:extLst>
              </a:tr>
            </a:tbl>
          </a:graphicData>
        </a:graphic>
      </p:graphicFrame>
      <p:pic>
        <p:nvPicPr>
          <p:cNvPr id="69" name="Picture 68">
            <a:extLst>
              <a:ext uri="{FF2B5EF4-FFF2-40B4-BE49-F238E27FC236}">
                <a16:creationId xmlns:a16="http://schemas.microsoft.com/office/drawing/2014/main" id="{94A7522D-B1A4-2C69-D401-875B50CC6E89}"/>
              </a:ext>
            </a:extLst>
          </p:cNvPr>
          <p:cNvPicPr>
            <a:picLocks noChangeAspect="1"/>
          </p:cNvPicPr>
          <p:nvPr/>
        </p:nvPicPr>
        <p:blipFill>
          <a:blip r:embed="rId4">
            <a:duotone>
              <a:schemeClr val="accent3">
                <a:shade val="45000"/>
                <a:satMod val="135000"/>
              </a:schemeClr>
              <a:prstClr val="white"/>
            </a:duotone>
          </a:blip>
          <a:stretch>
            <a:fillRect/>
          </a:stretch>
        </p:blipFill>
        <p:spPr>
          <a:xfrm>
            <a:off x="5083223" y="2902442"/>
            <a:ext cx="688162" cy="688162"/>
          </a:xfrm>
          <a:prstGeom prst="rect">
            <a:avLst/>
          </a:prstGeom>
        </p:spPr>
      </p:pic>
      <p:pic>
        <p:nvPicPr>
          <p:cNvPr id="70" name="Picture 69">
            <a:extLst>
              <a:ext uri="{FF2B5EF4-FFF2-40B4-BE49-F238E27FC236}">
                <a16:creationId xmlns:a16="http://schemas.microsoft.com/office/drawing/2014/main" id="{60DCC041-79C3-6ADB-FDBA-2BC053928C32}"/>
              </a:ext>
            </a:extLst>
          </p:cNvPr>
          <p:cNvPicPr>
            <a:picLocks noChangeAspect="1"/>
          </p:cNvPicPr>
          <p:nvPr/>
        </p:nvPicPr>
        <p:blipFill>
          <a:blip r:embed="rId4"/>
          <a:stretch>
            <a:fillRect/>
          </a:stretch>
        </p:blipFill>
        <p:spPr>
          <a:xfrm>
            <a:off x="3459534" y="2919889"/>
            <a:ext cx="688162" cy="688162"/>
          </a:xfrm>
          <a:prstGeom prst="rect">
            <a:avLst/>
          </a:prstGeom>
        </p:spPr>
      </p:pic>
      <p:pic>
        <p:nvPicPr>
          <p:cNvPr id="71" name="Picture 70">
            <a:extLst>
              <a:ext uri="{FF2B5EF4-FFF2-40B4-BE49-F238E27FC236}">
                <a16:creationId xmlns:a16="http://schemas.microsoft.com/office/drawing/2014/main" id="{798E6EFA-0D8F-1B18-0ECF-A209FD3BC8D5}"/>
              </a:ext>
            </a:extLst>
          </p:cNvPr>
          <p:cNvPicPr>
            <a:picLocks noChangeAspect="1"/>
          </p:cNvPicPr>
          <p:nvPr/>
        </p:nvPicPr>
        <p:blipFill>
          <a:blip r:embed="rId4">
            <a:duotone>
              <a:schemeClr val="accent3">
                <a:shade val="45000"/>
                <a:satMod val="135000"/>
              </a:schemeClr>
              <a:prstClr val="white"/>
            </a:duotone>
          </a:blip>
          <a:stretch>
            <a:fillRect/>
          </a:stretch>
        </p:blipFill>
        <p:spPr>
          <a:xfrm>
            <a:off x="4272446" y="2919889"/>
            <a:ext cx="688162" cy="688162"/>
          </a:xfrm>
          <a:prstGeom prst="rect">
            <a:avLst/>
          </a:prstGeom>
        </p:spPr>
      </p:pic>
      <p:pic>
        <p:nvPicPr>
          <p:cNvPr id="72" name="Picture 71">
            <a:extLst>
              <a:ext uri="{FF2B5EF4-FFF2-40B4-BE49-F238E27FC236}">
                <a16:creationId xmlns:a16="http://schemas.microsoft.com/office/drawing/2014/main" id="{1CC06578-11B7-C1FF-E6EE-3CD4FFEC4B04}"/>
              </a:ext>
            </a:extLst>
          </p:cNvPr>
          <p:cNvPicPr>
            <a:picLocks noChangeAspect="1"/>
          </p:cNvPicPr>
          <p:nvPr/>
        </p:nvPicPr>
        <p:blipFill>
          <a:blip r:embed="rId4">
            <a:duotone>
              <a:schemeClr val="accent3">
                <a:shade val="45000"/>
                <a:satMod val="135000"/>
              </a:schemeClr>
              <a:prstClr val="white"/>
            </a:duotone>
          </a:blip>
          <a:stretch>
            <a:fillRect/>
          </a:stretch>
        </p:blipFill>
        <p:spPr>
          <a:xfrm>
            <a:off x="2721282" y="3445582"/>
            <a:ext cx="688162" cy="688162"/>
          </a:xfrm>
          <a:prstGeom prst="rect">
            <a:avLst/>
          </a:prstGeom>
        </p:spPr>
      </p:pic>
      <p:pic>
        <p:nvPicPr>
          <p:cNvPr id="73" name="Picture 72">
            <a:extLst>
              <a:ext uri="{FF2B5EF4-FFF2-40B4-BE49-F238E27FC236}">
                <a16:creationId xmlns:a16="http://schemas.microsoft.com/office/drawing/2014/main" id="{AD7F8C49-C474-F058-AF73-1EAA5407E6CA}"/>
              </a:ext>
            </a:extLst>
          </p:cNvPr>
          <p:cNvPicPr>
            <a:picLocks noChangeAspect="1"/>
          </p:cNvPicPr>
          <p:nvPr/>
        </p:nvPicPr>
        <p:blipFill>
          <a:blip r:embed="rId4">
            <a:duotone>
              <a:schemeClr val="accent3">
                <a:shade val="45000"/>
                <a:satMod val="135000"/>
              </a:schemeClr>
              <a:prstClr val="white"/>
            </a:duotone>
          </a:blip>
          <a:stretch>
            <a:fillRect/>
          </a:stretch>
        </p:blipFill>
        <p:spPr>
          <a:xfrm>
            <a:off x="2720195" y="4224256"/>
            <a:ext cx="688162" cy="688162"/>
          </a:xfrm>
          <a:prstGeom prst="rect">
            <a:avLst/>
          </a:prstGeom>
        </p:spPr>
      </p:pic>
      <p:pic>
        <p:nvPicPr>
          <p:cNvPr id="74" name="Picture 73">
            <a:extLst>
              <a:ext uri="{FF2B5EF4-FFF2-40B4-BE49-F238E27FC236}">
                <a16:creationId xmlns:a16="http://schemas.microsoft.com/office/drawing/2014/main" id="{8315834B-51A0-2182-635B-E699ADB7C85D}"/>
              </a:ext>
            </a:extLst>
          </p:cNvPr>
          <p:cNvPicPr>
            <a:picLocks noChangeAspect="1"/>
          </p:cNvPicPr>
          <p:nvPr/>
        </p:nvPicPr>
        <p:blipFill>
          <a:blip r:embed="rId4">
            <a:duotone>
              <a:schemeClr val="accent3">
                <a:shade val="45000"/>
                <a:satMod val="135000"/>
              </a:schemeClr>
              <a:prstClr val="white"/>
            </a:duotone>
          </a:blip>
          <a:stretch>
            <a:fillRect/>
          </a:stretch>
        </p:blipFill>
        <p:spPr>
          <a:xfrm>
            <a:off x="3458447" y="3698563"/>
            <a:ext cx="688162" cy="688162"/>
          </a:xfrm>
          <a:prstGeom prst="rect">
            <a:avLst/>
          </a:prstGeom>
        </p:spPr>
      </p:pic>
      <p:pic>
        <p:nvPicPr>
          <p:cNvPr id="75" name="Picture 74">
            <a:extLst>
              <a:ext uri="{FF2B5EF4-FFF2-40B4-BE49-F238E27FC236}">
                <a16:creationId xmlns:a16="http://schemas.microsoft.com/office/drawing/2014/main" id="{9B18DD95-167E-775B-4416-F3055671A169}"/>
              </a:ext>
            </a:extLst>
          </p:cNvPr>
          <p:cNvPicPr>
            <a:picLocks noChangeAspect="1"/>
          </p:cNvPicPr>
          <p:nvPr/>
        </p:nvPicPr>
        <p:blipFill>
          <a:blip r:embed="rId4">
            <a:duotone>
              <a:schemeClr val="accent3">
                <a:shade val="45000"/>
                <a:satMod val="135000"/>
              </a:schemeClr>
              <a:prstClr val="white"/>
            </a:duotone>
          </a:blip>
          <a:stretch>
            <a:fillRect/>
          </a:stretch>
        </p:blipFill>
        <p:spPr>
          <a:xfrm>
            <a:off x="4271360" y="3698563"/>
            <a:ext cx="688162" cy="688162"/>
          </a:xfrm>
          <a:prstGeom prst="rect">
            <a:avLst/>
          </a:prstGeom>
        </p:spPr>
      </p:pic>
      <p:pic>
        <p:nvPicPr>
          <p:cNvPr id="76" name="Picture 75">
            <a:extLst>
              <a:ext uri="{FF2B5EF4-FFF2-40B4-BE49-F238E27FC236}">
                <a16:creationId xmlns:a16="http://schemas.microsoft.com/office/drawing/2014/main" id="{701C9B73-EFC1-AF56-72D8-5A5AB641B00D}"/>
              </a:ext>
            </a:extLst>
          </p:cNvPr>
          <p:cNvPicPr>
            <a:picLocks noChangeAspect="1"/>
          </p:cNvPicPr>
          <p:nvPr/>
        </p:nvPicPr>
        <p:blipFill>
          <a:blip r:embed="rId4">
            <a:duotone>
              <a:schemeClr val="accent3">
                <a:shade val="45000"/>
                <a:satMod val="135000"/>
              </a:schemeClr>
              <a:prstClr val="white"/>
            </a:duotone>
          </a:blip>
          <a:stretch>
            <a:fillRect/>
          </a:stretch>
        </p:blipFill>
        <p:spPr>
          <a:xfrm>
            <a:off x="5082137" y="3681116"/>
            <a:ext cx="688162" cy="688162"/>
          </a:xfrm>
          <a:prstGeom prst="rect">
            <a:avLst/>
          </a:prstGeom>
        </p:spPr>
      </p:pic>
      <p:sp>
        <p:nvSpPr>
          <p:cNvPr id="77" name="Rectangle 76">
            <a:extLst>
              <a:ext uri="{FF2B5EF4-FFF2-40B4-BE49-F238E27FC236}">
                <a16:creationId xmlns:a16="http://schemas.microsoft.com/office/drawing/2014/main" id="{8BD2BCAC-4FD4-1DA6-3405-26ECCAD15482}"/>
              </a:ext>
            </a:extLst>
          </p:cNvPr>
          <p:cNvSpPr/>
          <p:nvPr/>
        </p:nvSpPr>
        <p:spPr>
          <a:xfrm rot="18900000">
            <a:off x="3339534" y="225123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82" name="TextBox 81">
            <a:extLst>
              <a:ext uri="{FF2B5EF4-FFF2-40B4-BE49-F238E27FC236}">
                <a16:creationId xmlns:a16="http://schemas.microsoft.com/office/drawing/2014/main" id="{4509FA22-1930-0B2C-2E78-EED2F9CD1211}"/>
              </a:ext>
            </a:extLst>
          </p:cNvPr>
          <p:cNvSpPr txBox="1"/>
          <p:nvPr/>
        </p:nvSpPr>
        <p:spPr>
          <a:xfrm>
            <a:off x="3432757" y="4368282"/>
            <a:ext cx="2516395" cy="400110"/>
          </a:xfrm>
          <a:prstGeom prst="rect">
            <a:avLst/>
          </a:prstGeom>
          <a:noFill/>
        </p:spPr>
        <p:txBody>
          <a:bodyPr wrap="none" rtlCol="0">
            <a:spAutoFit/>
          </a:bodyPr>
          <a:lstStyle/>
          <a:p>
            <a:r>
              <a:rPr lang="en-US" sz="2000" b="1" dirty="0"/>
              <a:t>Left side controls only</a:t>
            </a:r>
          </a:p>
        </p:txBody>
      </p:sp>
      <p:pic>
        <p:nvPicPr>
          <p:cNvPr id="83" name="Picture 82">
            <a:extLst>
              <a:ext uri="{FF2B5EF4-FFF2-40B4-BE49-F238E27FC236}">
                <a16:creationId xmlns:a16="http://schemas.microsoft.com/office/drawing/2014/main" id="{8281E9E1-1C70-595E-1708-3DF9B567156F}"/>
              </a:ext>
            </a:extLst>
          </p:cNvPr>
          <p:cNvPicPr>
            <a:picLocks noChangeAspect="1"/>
          </p:cNvPicPr>
          <p:nvPr/>
        </p:nvPicPr>
        <p:blipFill>
          <a:blip r:embed="rId5"/>
          <a:stretch>
            <a:fillRect/>
          </a:stretch>
        </p:blipFill>
        <p:spPr>
          <a:xfrm>
            <a:off x="6460478" y="2120232"/>
            <a:ext cx="1801394" cy="1308768"/>
          </a:xfrm>
          <a:prstGeom prst="rect">
            <a:avLst/>
          </a:prstGeom>
        </p:spPr>
      </p:pic>
      <p:grpSp>
        <p:nvGrpSpPr>
          <p:cNvPr id="2" name="Group 1">
            <a:extLst>
              <a:ext uri="{FF2B5EF4-FFF2-40B4-BE49-F238E27FC236}">
                <a16:creationId xmlns:a16="http://schemas.microsoft.com/office/drawing/2014/main" id="{F6FF97CF-9B52-DD63-F4CA-1EF2452EFCD2}"/>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94B690D8-4419-FBF6-35EB-0A6EA99C046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A58A3C0C-DEC1-6E7C-60D0-B2A8DE132E2B}"/>
                </a:ext>
              </a:extLst>
            </p:cNvPr>
            <p:cNvGrpSpPr/>
            <p:nvPr/>
          </p:nvGrpSpPr>
          <p:grpSpPr>
            <a:xfrm>
              <a:off x="-2541291" y="6352101"/>
              <a:ext cx="839133" cy="685800"/>
              <a:chOff x="7462592" y="4655465"/>
              <a:chExt cx="839133" cy="685800"/>
            </a:xfrm>
          </p:grpSpPr>
          <p:pic>
            <p:nvPicPr>
              <p:cNvPr id="6" name="Graphic 5" descr="User with solid fill">
                <a:extLst>
                  <a:ext uri="{FF2B5EF4-FFF2-40B4-BE49-F238E27FC236}">
                    <a16:creationId xmlns:a16="http://schemas.microsoft.com/office/drawing/2014/main" id="{F43D3A91-1350-675E-2A55-9F147E82C4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7" name="Graphic 6" descr="User with solid fill">
                <a:extLst>
                  <a:ext uri="{FF2B5EF4-FFF2-40B4-BE49-F238E27FC236}">
                    <a16:creationId xmlns:a16="http://schemas.microsoft.com/office/drawing/2014/main" id="{4D35E909-6E3D-F566-E533-D8BAC280AC6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8" name="TextBox 7">
                <a:extLst>
                  <a:ext uri="{FF2B5EF4-FFF2-40B4-BE49-F238E27FC236}">
                    <a16:creationId xmlns:a16="http://schemas.microsoft.com/office/drawing/2014/main" id="{725BE735-9643-A15F-E943-3F6914B5845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9" name="Picture 8">
            <a:extLst>
              <a:ext uri="{FF2B5EF4-FFF2-40B4-BE49-F238E27FC236}">
                <a16:creationId xmlns:a16="http://schemas.microsoft.com/office/drawing/2014/main" id="{5E091C5B-34EE-13A7-3C51-5B2DA1427E53}"/>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386114" y="2721844"/>
            <a:ext cx="1122309" cy="1910215"/>
          </a:xfrm>
          <a:prstGeom prst="rect">
            <a:avLst/>
          </a:prstGeom>
        </p:spPr>
      </p:pic>
    </p:spTree>
    <p:extLst>
      <p:ext uri="{BB962C8B-B14F-4D97-AF65-F5344CB8AC3E}">
        <p14:creationId xmlns:p14="http://schemas.microsoft.com/office/powerpoint/2010/main" val="2310669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descr="A screenshot of a video game&#10;&#10;Description automatically generated">
            <a:extLst>
              <a:ext uri="{FF2B5EF4-FFF2-40B4-BE49-F238E27FC236}">
                <a16:creationId xmlns:a16="http://schemas.microsoft.com/office/drawing/2014/main" id="{86633844-20E3-B1D4-4A4F-D4F7977A2247}"/>
              </a:ext>
            </a:extLst>
          </p:cNvPr>
          <p:cNvPicPr>
            <a:picLocks noChangeAspect="1"/>
          </p:cNvPicPr>
          <p:nvPr/>
        </p:nvPicPr>
        <p:blipFill rotWithShape="1">
          <a:blip r:embed="rId2">
            <a:extLst>
              <a:ext uri="{28A0092B-C50C-407E-A947-70E740481C1C}">
                <a14:useLocalDpi xmlns:a14="http://schemas.microsoft.com/office/drawing/2010/main" val="0"/>
              </a:ext>
            </a:extLst>
          </a:blip>
          <a:srcRect l="-1" t="35968" r="133" b="7781"/>
          <a:stretch/>
        </p:blipFill>
        <p:spPr>
          <a:xfrm>
            <a:off x="12137" y="1"/>
            <a:ext cx="9131863" cy="6858000"/>
          </a:xfrm>
          <a:prstGeom prst="rect">
            <a:avLst/>
          </a:prstGeom>
        </p:spPr>
      </p:pic>
      <p:pic>
        <p:nvPicPr>
          <p:cNvPr id="19" name="Picture 18">
            <a:extLst>
              <a:ext uri="{FF2B5EF4-FFF2-40B4-BE49-F238E27FC236}">
                <a16:creationId xmlns:a16="http://schemas.microsoft.com/office/drawing/2014/main" id="{925042E1-83A9-4605-76DF-1B9B60014DD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207895" y="500062"/>
            <a:ext cx="2179195" cy="1325563"/>
          </a:xfrm>
        </p:spPr>
        <p:txBody>
          <a:bodyPr vert="horz" lIns="91440" tIns="45720" rIns="91440" bIns="45720" rtlCol="0" anchor="ctr">
            <a:normAutofit/>
          </a:bodyPr>
          <a:lstStyle/>
          <a:p>
            <a:r>
              <a:rPr lang="en-US" sz="3600" dirty="0" err="1">
                <a:solidFill>
                  <a:srgbClr val="000000"/>
                </a:solidFill>
                <a:latin typeface="Calibri" panose="020F0502020204030204" pitchFamily="34" charset="0"/>
              </a:rPr>
              <a:t>Batsugun</a:t>
            </a:r>
            <a:r>
              <a:rPr lang="en-US" sz="3600" dirty="0">
                <a:solidFill>
                  <a:srgbClr val="000000"/>
                </a:solidFill>
                <a:latin typeface="Calibri" panose="020F0502020204030204" pitchFamily="34" charset="0"/>
              </a:rPr>
              <a:t> </a:t>
            </a:r>
          </a:p>
        </p:txBody>
      </p:sp>
      <p:graphicFrame>
        <p:nvGraphicFramePr>
          <p:cNvPr id="4" name="Table 3">
            <a:extLst>
              <a:ext uri="{FF2B5EF4-FFF2-40B4-BE49-F238E27FC236}">
                <a16:creationId xmlns:a16="http://schemas.microsoft.com/office/drawing/2014/main" id="{4160334C-68D9-3285-4E66-4DAE8FECC6B8}"/>
              </a:ext>
            </a:extLst>
          </p:cNvPr>
          <p:cNvGraphicFramePr>
            <a:graphicFrameLocks noGrp="1"/>
          </p:cNvGraphicFramePr>
          <p:nvPr>
            <p:extLst>
              <p:ext uri="{D42A27DB-BD31-4B8C-83A1-F6EECF244321}">
                <p14:modId xmlns:p14="http://schemas.microsoft.com/office/powerpoint/2010/main" val="972674414"/>
              </p:ext>
            </p:extLst>
          </p:nvPr>
        </p:nvGraphicFramePr>
        <p:xfrm>
          <a:off x="-3678865" y="1677393"/>
          <a:ext cx="3331774" cy="845834"/>
        </p:xfrm>
        <a:graphic>
          <a:graphicData uri="http://schemas.openxmlformats.org/drawingml/2006/table">
            <a:tbl>
              <a:tblPr>
                <a:tableStyleId>{5C22544A-7EE6-4342-B048-85BDC9FD1C3A}</a:tableStyleId>
              </a:tblPr>
              <a:tblGrid>
                <a:gridCol w="1786270">
                  <a:extLst>
                    <a:ext uri="{9D8B030D-6E8A-4147-A177-3AD203B41FA5}">
                      <a16:colId xmlns:a16="http://schemas.microsoft.com/office/drawing/2014/main" val="2330278540"/>
                    </a:ext>
                  </a:extLst>
                </a:gridCol>
                <a:gridCol w="1545504">
                  <a:extLst>
                    <a:ext uri="{9D8B030D-6E8A-4147-A177-3AD203B41FA5}">
                      <a16:colId xmlns:a16="http://schemas.microsoft.com/office/drawing/2014/main" val="1084240339"/>
                    </a:ext>
                  </a:extLst>
                </a:gridCol>
              </a:tblGrid>
              <a:tr h="27016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473954">
                <a:tc>
                  <a:txBody>
                    <a:bodyPr/>
                    <a:lstStyle/>
                    <a:p>
                      <a:pPr algn="l" fontAlgn="b"/>
                      <a:r>
                        <a:rPr lang="en-US" sz="2400" u="none" strike="noStrike" dirty="0" err="1">
                          <a:effectLst/>
                        </a:rPr>
                        <a:t>Batsugun</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dirty="0" err="1">
                          <a:effectLst/>
                        </a:rPr>
                        <a:t>batsugunsp</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pic>
        <p:nvPicPr>
          <p:cNvPr id="6" name="Picture 5">
            <a:extLst>
              <a:ext uri="{FF2B5EF4-FFF2-40B4-BE49-F238E27FC236}">
                <a16:creationId xmlns:a16="http://schemas.microsoft.com/office/drawing/2014/main" id="{BB6BA35B-F112-CE80-DDBD-A1AA142D8B1C}"/>
              </a:ext>
            </a:extLst>
          </p:cNvPr>
          <p:cNvPicPr>
            <a:picLocks noChangeAspect="1"/>
          </p:cNvPicPr>
          <p:nvPr/>
        </p:nvPicPr>
        <p:blipFill>
          <a:blip r:embed="rId4">
            <a:duotone>
              <a:schemeClr val="accent3">
                <a:shade val="45000"/>
                <a:satMod val="135000"/>
              </a:schemeClr>
              <a:prstClr val="white"/>
            </a:duotone>
          </a:blip>
          <a:stretch>
            <a:fillRect/>
          </a:stretch>
        </p:blipFill>
        <p:spPr>
          <a:xfrm>
            <a:off x="6776632" y="2784475"/>
            <a:ext cx="688162" cy="688162"/>
          </a:xfrm>
          <a:prstGeom prst="rect">
            <a:avLst/>
          </a:prstGeom>
        </p:spPr>
      </p:pic>
      <p:pic>
        <p:nvPicPr>
          <p:cNvPr id="7" name="Picture 6">
            <a:extLst>
              <a:ext uri="{FF2B5EF4-FFF2-40B4-BE49-F238E27FC236}">
                <a16:creationId xmlns:a16="http://schemas.microsoft.com/office/drawing/2014/main" id="{D12977B3-A890-6D11-B390-44896F38CBC8}"/>
              </a:ext>
            </a:extLst>
          </p:cNvPr>
          <p:cNvPicPr>
            <a:picLocks noChangeAspect="1"/>
          </p:cNvPicPr>
          <p:nvPr/>
        </p:nvPicPr>
        <p:blipFill>
          <a:blip r:embed="rId4"/>
          <a:stretch>
            <a:fillRect/>
          </a:stretch>
        </p:blipFill>
        <p:spPr>
          <a:xfrm>
            <a:off x="5152943" y="2801922"/>
            <a:ext cx="688162" cy="688162"/>
          </a:xfrm>
          <a:prstGeom prst="rect">
            <a:avLst/>
          </a:prstGeom>
        </p:spPr>
      </p:pic>
      <p:pic>
        <p:nvPicPr>
          <p:cNvPr id="8" name="Picture 7">
            <a:extLst>
              <a:ext uri="{FF2B5EF4-FFF2-40B4-BE49-F238E27FC236}">
                <a16:creationId xmlns:a16="http://schemas.microsoft.com/office/drawing/2014/main" id="{48D10560-0EF3-F59A-705A-75EBE848B949}"/>
              </a:ext>
            </a:extLst>
          </p:cNvPr>
          <p:cNvPicPr>
            <a:picLocks noChangeAspect="1"/>
          </p:cNvPicPr>
          <p:nvPr/>
        </p:nvPicPr>
        <p:blipFill>
          <a:blip r:embed="rId4"/>
          <a:stretch>
            <a:fillRect/>
          </a:stretch>
        </p:blipFill>
        <p:spPr>
          <a:xfrm>
            <a:off x="5965855" y="2801922"/>
            <a:ext cx="688162" cy="688162"/>
          </a:xfrm>
          <a:prstGeom prst="rect">
            <a:avLst/>
          </a:prstGeom>
        </p:spPr>
      </p:pic>
      <p:sp>
        <p:nvSpPr>
          <p:cNvPr id="9" name="Arrow: Up 8">
            <a:extLst>
              <a:ext uri="{FF2B5EF4-FFF2-40B4-BE49-F238E27FC236}">
                <a16:creationId xmlns:a16="http://schemas.microsoft.com/office/drawing/2014/main" id="{5103CB4D-C264-E6A7-7BB5-0625DFBDE922}"/>
              </a:ext>
            </a:extLst>
          </p:cNvPr>
          <p:cNvSpPr/>
          <p:nvPr/>
        </p:nvSpPr>
        <p:spPr>
          <a:xfrm>
            <a:off x="3153941" y="20622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EBB99AE5-D9C7-A340-4F4C-19D1614DF142}"/>
              </a:ext>
            </a:extLst>
          </p:cNvPr>
          <p:cNvSpPr/>
          <p:nvPr/>
        </p:nvSpPr>
        <p:spPr>
          <a:xfrm rot="16200000">
            <a:off x="2381931" y="27910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3173FEED-ECAD-C853-C584-D16121579AAA}"/>
              </a:ext>
            </a:extLst>
          </p:cNvPr>
          <p:cNvSpPr/>
          <p:nvPr/>
        </p:nvSpPr>
        <p:spPr>
          <a:xfrm rot="5400000" flipH="1">
            <a:off x="3831947" y="27910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42EF6721-5814-1B4A-D8E0-2C58354CB8D7}"/>
              </a:ext>
            </a:extLst>
          </p:cNvPr>
          <p:cNvSpPr/>
          <p:nvPr/>
        </p:nvSpPr>
        <p:spPr>
          <a:xfrm rot="2707381" flipV="1">
            <a:off x="2571025" y="33224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F00BC353-ADC0-0F21-60A8-DD710ABD778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49767" y="2485980"/>
            <a:ext cx="1122309" cy="1910215"/>
          </a:xfrm>
          <a:prstGeom prst="rect">
            <a:avLst/>
          </a:prstGeom>
        </p:spPr>
      </p:pic>
      <p:pic>
        <p:nvPicPr>
          <p:cNvPr id="14" name="Picture 13">
            <a:extLst>
              <a:ext uri="{FF2B5EF4-FFF2-40B4-BE49-F238E27FC236}">
                <a16:creationId xmlns:a16="http://schemas.microsoft.com/office/drawing/2014/main" id="{DFD91AD1-3D0B-6BF7-C2FD-2DB692322DC7}"/>
              </a:ext>
            </a:extLst>
          </p:cNvPr>
          <p:cNvPicPr>
            <a:picLocks noChangeAspect="1"/>
          </p:cNvPicPr>
          <p:nvPr/>
        </p:nvPicPr>
        <p:blipFill>
          <a:blip r:embed="rId4">
            <a:duotone>
              <a:schemeClr val="accent3">
                <a:shade val="45000"/>
                <a:satMod val="135000"/>
              </a:schemeClr>
              <a:prstClr val="white"/>
            </a:duotone>
          </a:blip>
          <a:stretch>
            <a:fillRect/>
          </a:stretch>
        </p:blipFill>
        <p:spPr>
          <a:xfrm>
            <a:off x="4414691" y="3327615"/>
            <a:ext cx="688162" cy="688162"/>
          </a:xfrm>
          <a:prstGeom prst="rect">
            <a:avLst/>
          </a:prstGeom>
        </p:spPr>
      </p:pic>
      <p:pic>
        <p:nvPicPr>
          <p:cNvPr id="15" name="Picture 14">
            <a:extLst>
              <a:ext uri="{FF2B5EF4-FFF2-40B4-BE49-F238E27FC236}">
                <a16:creationId xmlns:a16="http://schemas.microsoft.com/office/drawing/2014/main" id="{8CDD278E-08E5-3681-4AED-B373E67759BD}"/>
              </a:ext>
            </a:extLst>
          </p:cNvPr>
          <p:cNvPicPr>
            <a:picLocks noChangeAspect="1"/>
          </p:cNvPicPr>
          <p:nvPr/>
        </p:nvPicPr>
        <p:blipFill>
          <a:blip r:embed="rId4">
            <a:duotone>
              <a:schemeClr val="accent3">
                <a:shade val="45000"/>
                <a:satMod val="135000"/>
              </a:schemeClr>
              <a:prstClr val="white"/>
            </a:duotone>
          </a:blip>
          <a:stretch>
            <a:fillRect/>
          </a:stretch>
        </p:blipFill>
        <p:spPr>
          <a:xfrm>
            <a:off x="4413604" y="4106289"/>
            <a:ext cx="688162" cy="688162"/>
          </a:xfrm>
          <a:prstGeom prst="rect">
            <a:avLst/>
          </a:prstGeom>
        </p:spPr>
      </p:pic>
      <p:pic>
        <p:nvPicPr>
          <p:cNvPr id="16" name="Picture 15">
            <a:extLst>
              <a:ext uri="{FF2B5EF4-FFF2-40B4-BE49-F238E27FC236}">
                <a16:creationId xmlns:a16="http://schemas.microsoft.com/office/drawing/2014/main" id="{19BDFA1A-1503-3C08-44CA-8FFA7957B908}"/>
              </a:ext>
            </a:extLst>
          </p:cNvPr>
          <p:cNvPicPr>
            <a:picLocks noChangeAspect="1"/>
          </p:cNvPicPr>
          <p:nvPr/>
        </p:nvPicPr>
        <p:blipFill>
          <a:blip r:embed="rId4">
            <a:duotone>
              <a:schemeClr val="accent3">
                <a:shade val="45000"/>
                <a:satMod val="135000"/>
              </a:schemeClr>
              <a:prstClr val="white"/>
            </a:duotone>
          </a:blip>
          <a:stretch>
            <a:fillRect/>
          </a:stretch>
        </p:blipFill>
        <p:spPr>
          <a:xfrm>
            <a:off x="5151856" y="3580596"/>
            <a:ext cx="688162" cy="688162"/>
          </a:xfrm>
          <a:prstGeom prst="rect">
            <a:avLst/>
          </a:prstGeom>
        </p:spPr>
      </p:pic>
      <p:pic>
        <p:nvPicPr>
          <p:cNvPr id="17" name="Picture 16">
            <a:extLst>
              <a:ext uri="{FF2B5EF4-FFF2-40B4-BE49-F238E27FC236}">
                <a16:creationId xmlns:a16="http://schemas.microsoft.com/office/drawing/2014/main" id="{CAA11D76-45CE-BB87-812A-3BC5662CF01A}"/>
              </a:ext>
            </a:extLst>
          </p:cNvPr>
          <p:cNvPicPr>
            <a:picLocks noChangeAspect="1"/>
          </p:cNvPicPr>
          <p:nvPr/>
        </p:nvPicPr>
        <p:blipFill>
          <a:blip r:embed="rId4">
            <a:duotone>
              <a:schemeClr val="accent3">
                <a:shade val="45000"/>
                <a:satMod val="135000"/>
              </a:schemeClr>
              <a:prstClr val="white"/>
            </a:duotone>
          </a:blip>
          <a:stretch>
            <a:fillRect/>
          </a:stretch>
        </p:blipFill>
        <p:spPr>
          <a:xfrm>
            <a:off x="5964769" y="3580596"/>
            <a:ext cx="688162" cy="688162"/>
          </a:xfrm>
          <a:prstGeom prst="rect">
            <a:avLst/>
          </a:prstGeom>
        </p:spPr>
      </p:pic>
      <p:pic>
        <p:nvPicPr>
          <p:cNvPr id="18" name="Picture 17">
            <a:extLst>
              <a:ext uri="{FF2B5EF4-FFF2-40B4-BE49-F238E27FC236}">
                <a16:creationId xmlns:a16="http://schemas.microsoft.com/office/drawing/2014/main" id="{258E6FBE-3074-49DA-2F9D-3052039962CC}"/>
              </a:ext>
            </a:extLst>
          </p:cNvPr>
          <p:cNvPicPr>
            <a:picLocks noChangeAspect="1"/>
          </p:cNvPicPr>
          <p:nvPr/>
        </p:nvPicPr>
        <p:blipFill>
          <a:blip r:embed="rId4">
            <a:duotone>
              <a:schemeClr val="accent3">
                <a:shade val="45000"/>
                <a:satMod val="135000"/>
              </a:schemeClr>
              <a:prstClr val="white"/>
            </a:duotone>
          </a:blip>
          <a:stretch>
            <a:fillRect/>
          </a:stretch>
        </p:blipFill>
        <p:spPr>
          <a:xfrm>
            <a:off x="6775546" y="3563149"/>
            <a:ext cx="688162" cy="688162"/>
          </a:xfrm>
          <a:prstGeom prst="rect">
            <a:avLst/>
          </a:prstGeom>
        </p:spPr>
      </p:pic>
      <p:sp>
        <p:nvSpPr>
          <p:cNvPr id="25" name="Rectangle 24">
            <a:extLst>
              <a:ext uri="{FF2B5EF4-FFF2-40B4-BE49-F238E27FC236}">
                <a16:creationId xmlns:a16="http://schemas.microsoft.com/office/drawing/2014/main" id="{1273B3EF-A920-B55D-A25D-95A8819566CB}"/>
              </a:ext>
            </a:extLst>
          </p:cNvPr>
          <p:cNvSpPr/>
          <p:nvPr/>
        </p:nvSpPr>
        <p:spPr>
          <a:xfrm rot="18000000">
            <a:off x="5125430" y="2089580"/>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30" name="Arrow: Up 29">
            <a:extLst>
              <a:ext uri="{FF2B5EF4-FFF2-40B4-BE49-F238E27FC236}">
                <a16:creationId xmlns:a16="http://schemas.microsoft.com/office/drawing/2014/main" id="{83BD68A8-80F2-CBE5-5CDA-21AE78A950FA}"/>
              </a:ext>
            </a:extLst>
          </p:cNvPr>
          <p:cNvSpPr/>
          <p:nvPr/>
        </p:nvSpPr>
        <p:spPr>
          <a:xfrm rot="3030207">
            <a:off x="3796800" y="21981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A3080A1F-D3A4-5936-C1EA-D90D7F8374D5}"/>
              </a:ext>
            </a:extLst>
          </p:cNvPr>
          <p:cNvSpPr/>
          <p:nvPr/>
        </p:nvSpPr>
        <p:spPr>
          <a:xfrm rot="18863264">
            <a:off x="2596493" y="22418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AC135D5B-9A26-AB81-35A8-E8F2D30B59B6}"/>
              </a:ext>
            </a:extLst>
          </p:cNvPr>
          <p:cNvSpPr/>
          <p:nvPr/>
        </p:nvSpPr>
        <p:spPr>
          <a:xfrm rot="8401222" flipH="1">
            <a:off x="3660061" y="33443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9F3C4FD6-CAEE-0320-6048-085315A8C682}"/>
              </a:ext>
            </a:extLst>
          </p:cNvPr>
          <p:cNvSpPr/>
          <p:nvPr/>
        </p:nvSpPr>
        <p:spPr>
          <a:xfrm flipV="1">
            <a:off x="3125389" y="35631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804542B8-823E-3BB1-B796-0AD9E679EF17}"/>
              </a:ext>
            </a:extLst>
          </p:cNvPr>
          <p:cNvSpPr/>
          <p:nvPr/>
        </p:nvSpPr>
        <p:spPr>
          <a:xfrm rot="18000000">
            <a:off x="5957120" y="1901270"/>
            <a:ext cx="119350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5" name="Group 4">
            <a:extLst>
              <a:ext uri="{FF2B5EF4-FFF2-40B4-BE49-F238E27FC236}">
                <a16:creationId xmlns:a16="http://schemas.microsoft.com/office/drawing/2014/main" id="{9675BBD8-7DE0-2850-CD3B-9CDF0EFEBEFF}"/>
              </a:ext>
            </a:extLst>
          </p:cNvPr>
          <p:cNvGrpSpPr/>
          <p:nvPr/>
        </p:nvGrpSpPr>
        <p:grpSpPr>
          <a:xfrm>
            <a:off x="70338" y="5837636"/>
            <a:ext cx="1315776" cy="960943"/>
            <a:chOff x="13024338" y="1352362"/>
            <a:chExt cx="1315776" cy="960943"/>
          </a:xfrm>
        </p:grpSpPr>
        <p:sp>
          <p:nvSpPr>
            <p:cNvPr id="20" name="Flowchart: Alternate Process 19">
              <a:extLst>
                <a:ext uri="{FF2B5EF4-FFF2-40B4-BE49-F238E27FC236}">
                  <a16:creationId xmlns:a16="http://schemas.microsoft.com/office/drawing/2014/main" id="{9DFED1DB-0DD9-D0EF-65E9-2DFC5B73DD3F}"/>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id="{813FB6F1-7C51-FBBD-88D1-55440B65500C}"/>
                </a:ext>
              </a:extLst>
            </p:cNvPr>
            <p:cNvGrpSpPr/>
            <p:nvPr/>
          </p:nvGrpSpPr>
          <p:grpSpPr>
            <a:xfrm>
              <a:off x="13220454" y="1489134"/>
              <a:ext cx="923543" cy="687397"/>
              <a:chOff x="9500040" y="2509406"/>
              <a:chExt cx="1231390" cy="916529"/>
            </a:xfrm>
          </p:grpSpPr>
          <p:pic>
            <p:nvPicPr>
              <p:cNvPr id="22" name="Graphic 21" descr="User with solid fill">
                <a:extLst>
                  <a:ext uri="{FF2B5EF4-FFF2-40B4-BE49-F238E27FC236}">
                    <a16:creationId xmlns:a16="http://schemas.microsoft.com/office/drawing/2014/main" id="{50F27A7B-188F-375E-055A-10DBA8F60D6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3" name="Graphic 22" descr="User with solid fill">
                <a:extLst>
                  <a:ext uri="{FF2B5EF4-FFF2-40B4-BE49-F238E27FC236}">
                    <a16:creationId xmlns:a16="http://schemas.microsoft.com/office/drawing/2014/main" id="{6AA20DCA-13A7-968F-4347-FE55881C2D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4" name="TextBox 23">
                <a:extLst>
                  <a:ext uri="{FF2B5EF4-FFF2-40B4-BE49-F238E27FC236}">
                    <a16:creationId xmlns:a16="http://schemas.microsoft.com/office/drawing/2014/main" id="{727E7A68-6BCA-6A4C-C78F-57E845E85CE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4056549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olygon&#10;&#10;Description automatically generated">
            <a:extLst>
              <a:ext uri="{FF2B5EF4-FFF2-40B4-BE49-F238E27FC236}">
                <a16:creationId xmlns:a16="http://schemas.microsoft.com/office/drawing/2014/main" id="{A73DD7F5-4329-9F70-9073-AF6A97B661E2}"/>
              </a:ext>
            </a:extLst>
          </p:cNvPr>
          <p:cNvPicPr>
            <a:picLocks noChangeAspect="1"/>
          </p:cNvPicPr>
          <p:nvPr/>
        </p:nvPicPr>
        <p:blipFill rotWithShape="1">
          <a:blip r:embed="rId2">
            <a:extLst>
              <a:ext uri="{28A0092B-C50C-407E-A947-70E740481C1C}">
                <a14:useLocalDpi xmlns:a14="http://schemas.microsoft.com/office/drawing/2010/main" val="0"/>
              </a:ext>
            </a:extLst>
          </a:blip>
          <a:srcRect t="16883"/>
          <a:stretch/>
        </p:blipFill>
        <p:spPr>
          <a:xfrm>
            <a:off x="0" y="0"/>
            <a:ext cx="9144000" cy="6858000"/>
          </a:xfrm>
          <a:prstGeom prst="rect">
            <a:avLst/>
          </a:prstGeom>
        </p:spPr>
      </p:pic>
      <p:pic>
        <p:nvPicPr>
          <p:cNvPr id="10" name="Picture 9">
            <a:extLst>
              <a:ext uri="{FF2B5EF4-FFF2-40B4-BE49-F238E27FC236}">
                <a16:creationId xmlns:a16="http://schemas.microsoft.com/office/drawing/2014/main" id="{69ECB447-2F55-9463-9E27-8AA3B5D3691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Missile Command</a:t>
            </a:r>
            <a:endParaRPr lang="en-US" sz="3600" b="0" i="0" u="none" strike="noStrike" dirty="0">
              <a:solidFill>
                <a:srgbClr val="000000"/>
              </a:solidFill>
              <a:effectLst/>
              <a:latin typeface="Calibri" panose="020F0502020204030204" pitchFamily="34" charset="0"/>
            </a:endParaRPr>
          </a:p>
        </p:txBody>
      </p:sp>
      <p:graphicFrame>
        <p:nvGraphicFramePr>
          <p:cNvPr id="67" name="Table 66">
            <a:extLst>
              <a:ext uri="{FF2B5EF4-FFF2-40B4-BE49-F238E27FC236}">
                <a16:creationId xmlns:a16="http://schemas.microsoft.com/office/drawing/2014/main" id="{B59AD596-2403-ED75-42B2-659A3DAF49D0}"/>
              </a:ext>
            </a:extLst>
          </p:cNvPr>
          <p:cNvGraphicFramePr>
            <a:graphicFrameLocks noGrp="1"/>
          </p:cNvGraphicFramePr>
          <p:nvPr>
            <p:extLst>
              <p:ext uri="{D42A27DB-BD31-4B8C-83A1-F6EECF244321}">
                <p14:modId xmlns:p14="http://schemas.microsoft.com/office/powerpoint/2010/main" val="4192469361"/>
              </p:ext>
            </p:extLst>
          </p:nvPr>
        </p:nvGraphicFramePr>
        <p:xfrm>
          <a:off x="-4199859" y="2002438"/>
          <a:ext cx="3710772" cy="734722"/>
        </p:xfrm>
        <a:graphic>
          <a:graphicData uri="http://schemas.openxmlformats.org/drawingml/2006/table">
            <a:tbl>
              <a:tblPr>
                <a:tableStyleId>{5C22544A-7EE6-4342-B048-85BDC9FD1C3A}</a:tableStyleId>
              </a:tblPr>
              <a:tblGrid>
                <a:gridCol w="2305539">
                  <a:extLst>
                    <a:ext uri="{9D8B030D-6E8A-4147-A177-3AD203B41FA5}">
                      <a16:colId xmlns:a16="http://schemas.microsoft.com/office/drawing/2014/main" val="2280282310"/>
                    </a:ext>
                  </a:extLst>
                </a:gridCol>
                <a:gridCol w="1405233">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329606">
                <a:tc>
                  <a:txBody>
                    <a:bodyPr/>
                    <a:lstStyle/>
                    <a:p>
                      <a:pPr algn="l" fontAlgn="b"/>
                      <a:r>
                        <a:rPr lang="en-US" sz="2400" u="none" strike="noStrike" dirty="0">
                          <a:effectLst/>
                        </a:rPr>
                        <a:t>Missile Command</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missile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83876189"/>
                  </a:ext>
                </a:extLst>
              </a:tr>
            </a:tbl>
          </a:graphicData>
        </a:graphic>
      </p:graphicFrame>
      <p:pic>
        <p:nvPicPr>
          <p:cNvPr id="69" name="Picture 68">
            <a:extLst>
              <a:ext uri="{FF2B5EF4-FFF2-40B4-BE49-F238E27FC236}">
                <a16:creationId xmlns:a16="http://schemas.microsoft.com/office/drawing/2014/main" id="{220A5340-3EBB-F644-C6B9-D86B2360DEC2}"/>
              </a:ext>
            </a:extLst>
          </p:cNvPr>
          <p:cNvPicPr>
            <a:picLocks noChangeAspect="1"/>
          </p:cNvPicPr>
          <p:nvPr/>
        </p:nvPicPr>
        <p:blipFill>
          <a:blip r:embed="rId4"/>
          <a:stretch>
            <a:fillRect/>
          </a:stretch>
        </p:blipFill>
        <p:spPr>
          <a:xfrm>
            <a:off x="4727592" y="3524289"/>
            <a:ext cx="688162" cy="688162"/>
          </a:xfrm>
          <a:prstGeom prst="rect">
            <a:avLst/>
          </a:prstGeom>
        </p:spPr>
      </p:pic>
      <p:pic>
        <p:nvPicPr>
          <p:cNvPr id="70" name="Picture 69">
            <a:extLst>
              <a:ext uri="{FF2B5EF4-FFF2-40B4-BE49-F238E27FC236}">
                <a16:creationId xmlns:a16="http://schemas.microsoft.com/office/drawing/2014/main" id="{3EA8F9A3-0162-7037-877F-94EE813DCE68}"/>
              </a:ext>
            </a:extLst>
          </p:cNvPr>
          <p:cNvPicPr>
            <a:picLocks noChangeAspect="1"/>
          </p:cNvPicPr>
          <p:nvPr/>
        </p:nvPicPr>
        <p:blipFill>
          <a:blip r:embed="rId4"/>
          <a:stretch>
            <a:fillRect/>
          </a:stretch>
        </p:blipFill>
        <p:spPr>
          <a:xfrm>
            <a:off x="3103903" y="3541736"/>
            <a:ext cx="688162" cy="688162"/>
          </a:xfrm>
          <a:prstGeom prst="rect">
            <a:avLst/>
          </a:prstGeom>
        </p:spPr>
      </p:pic>
      <p:pic>
        <p:nvPicPr>
          <p:cNvPr id="71" name="Picture 70">
            <a:extLst>
              <a:ext uri="{FF2B5EF4-FFF2-40B4-BE49-F238E27FC236}">
                <a16:creationId xmlns:a16="http://schemas.microsoft.com/office/drawing/2014/main" id="{E9E03C8D-C9E1-435D-0B99-E0FD99F8DC69}"/>
              </a:ext>
            </a:extLst>
          </p:cNvPr>
          <p:cNvPicPr>
            <a:picLocks noChangeAspect="1"/>
          </p:cNvPicPr>
          <p:nvPr/>
        </p:nvPicPr>
        <p:blipFill>
          <a:blip r:embed="rId4"/>
          <a:stretch>
            <a:fillRect/>
          </a:stretch>
        </p:blipFill>
        <p:spPr>
          <a:xfrm>
            <a:off x="3916815" y="3541736"/>
            <a:ext cx="688162" cy="688162"/>
          </a:xfrm>
          <a:prstGeom prst="rect">
            <a:avLst/>
          </a:prstGeom>
        </p:spPr>
      </p:pic>
      <p:pic>
        <p:nvPicPr>
          <p:cNvPr id="72" name="Picture 71">
            <a:extLst>
              <a:ext uri="{FF2B5EF4-FFF2-40B4-BE49-F238E27FC236}">
                <a16:creationId xmlns:a16="http://schemas.microsoft.com/office/drawing/2014/main" id="{3D098DE2-A7E0-5F52-2627-93581DBF3652}"/>
              </a:ext>
            </a:extLst>
          </p:cNvPr>
          <p:cNvPicPr>
            <a:picLocks noChangeAspect="1"/>
          </p:cNvPicPr>
          <p:nvPr/>
        </p:nvPicPr>
        <p:blipFill>
          <a:blip r:embed="rId4">
            <a:duotone>
              <a:schemeClr val="accent3">
                <a:shade val="45000"/>
                <a:satMod val="135000"/>
              </a:schemeClr>
              <a:prstClr val="white"/>
            </a:duotone>
          </a:blip>
          <a:stretch>
            <a:fillRect/>
          </a:stretch>
        </p:blipFill>
        <p:spPr>
          <a:xfrm>
            <a:off x="2365651" y="4067429"/>
            <a:ext cx="688162" cy="688162"/>
          </a:xfrm>
          <a:prstGeom prst="rect">
            <a:avLst/>
          </a:prstGeom>
        </p:spPr>
      </p:pic>
      <p:pic>
        <p:nvPicPr>
          <p:cNvPr id="73" name="Picture 72">
            <a:extLst>
              <a:ext uri="{FF2B5EF4-FFF2-40B4-BE49-F238E27FC236}">
                <a16:creationId xmlns:a16="http://schemas.microsoft.com/office/drawing/2014/main" id="{5427A1FA-1E45-764F-C55B-D9B1FCF2A0FA}"/>
              </a:ext>
            </a:extLst>
          </p:cNvPr>
          <p:cNvPicPr>
            <a:picLocks noChangeAspect="1"/>
          </p:cNvPicPr>
          <p:nvPr/>
        </p:nvPicPr>
        <p:blipFill>
          <a:blip r:embed="rId4">
            <a:duotone>
              <a:schemeClr val="accent3">
                <a:shade val="45000"/>
                <a:satMod val="135000"/>
              </a:schemeClr>
              <a:prstClr val="white"/>
            </a:duotone>
          </a:blip>
          <a:stretch>
            <a:fillRect/>
          </a:stretch>
        </p:blipFill>
        <p:spPr>
          <a:xfrm>
            <a:off x="2364564" y="4846103"/>
            <a:ext cx="688162" cy="688162"/>
          </a:xfrm>
          <a:prstGeom prst="rect">
            <a:avLst/>
          </a:prstGeom>
        </p:spPr>
      </p:pic>
      <p:pic>
        <p:nvPicPr>
          <p:cNvPr id="74" name="Picture 73">
            <a:extLst>
              <a:ext uri="{FF2B5EF4-FFF2-40B4-BE49-F238E27FC236}">
                <a16:creationId xmlns:a16="http://schemas.microsoft.com/office/drawing/2014/main" id="{51A388E8-21A6-350D-F633-640C45B375BC}"/>
              </a:ext>
            </a:extLst>
          </p:cNvPr>
          <p:cNvPicPr>
            <a:picLocks noChangeAspect="1"/>
          </p:cNvPicPr>
          <p:nvPr/>
        </p:nvPicPr>
        <p:blipFill>
          <a:blip r:embed="rId4">
            <a:duotone>
              <a:schemeClr val="accent3">
                <a:shade val="45000"/>
                <a:satMod val="135000"/>
              </a:schemeClr>
              <a:prstClr val="white"/>
            </a:duotone>
          </a:blip>
          <a:stretch>
            <a:fillRect/>
          </a:stretch>
        </p:blipFill>
        <p:spPr>
          <a:xfrm>
            <a:off x="3102816" y="4320410"/>
            <a:ext cx="688162" cy="688162"/>
          </a:xfrm>
          <a:prstGeom prst="rect">
            <a:avLst/>
          </a:prstGeom>
        </p:spPr>
      </p:pic>
      <p:pic>
        <p:nvPicPr>
          <p:cNvPr id="75" name="Picture 74">
            <a:extLst>
              <a:ext uri="{FF2B5EF4-FFF2-40B4-BE49-F238E27FC236}">
                <a16:creationId xmlns:a16="http://schemas.microsoft.com/office/drawing/2014/main" id="{5C9C3B83-E3FE-7235-3CCE-428B35D94301}"/>
              </a:ext>
            </a:extLst>
          </p:cNvPr>
          <p:cNvPicPr>
            <a:picLocks noChangeAspect="1"/>
          </p:cNvPicPr>
          <p:nvPr/>
        </p:nvPicPr>
        <p:blipFill>
          <a:blip r:embed="rId4">
            <a:duotone>
              <a:schemeClr val="accent3">
                <a:shade val="45000"/>
                <a:satMod val="135000"/>
              </a:schemeClr>
              <a:prstClr val="white"/>
            </a:duotone>
          </a:blip>
          <a:stretch>
            <a:fillRect/>
          </a:stretch>
        </p:blipFill>
        <p:spPr>
          <a:xfrm>
            <a:off x="3915729" y="4320410"/>
            <a:ext cx="688162" cy="688162"/>
          </a:xfrm>
          <a:prstGeom prst="rect">
            <a:avLst/>
          </a:prstGeom>
        </p:spPr>
      </p:pic>
      <p:pic>
        <p:nvPicPr>
          <p:cNvPr id="76" name="Picture 75">
            <a:extLst>
              <a:ext uri="{FF2B5EF4-FFF2-40B4-BE49-F238E27FC236}">
                <a16:creationId xmlns:a16="http://schemas.microsoft.com/office/drawing/2014/main" id="{8184000A-A057-6457-345F-2218FFF7931A}"/>
              </a:ext>
            </a:extLst>
          </p:cNvPr>
          <p:cNvPicPr>
            <a:picLocks noChangeAspect="1"/>
          </p:cNvPicPr>
          <p:nvPr/>
        </p:nvPicPr>
        <p:blipFill>
          <a:blip r:embed="rId4">
            <a:duotone>
              <a:schemeClr val="accent3">
                <a:shade val="45000"/>
                <a:satMod val="135000"/>
              </a:schemeClr>
              <a:prstClr val="white"/>
            </a:duotone>
          </a:blip>
          <a:stretch>
            <a:fillRect/>
          </a:stretch>
        </p:blipFill>
        <p:spPr>
          <a:xfrm>
            <a:off x="4726506" y="4302963"/>
            <a:ext cx="688162" cy="688162"/>
          </a:xfrm>
          <a:prstGeom prst="rect">
            <a:avLst/>
          </a:prstGeom>
        </p:spPr>
      </p:pic>
      <p:sp>
        <p:nvSpPr>
          <p:cNvPr id="77" name="Rectangle 76">
            <a:extLst>
              <a:ext uri="{FF2B5EF4-FFF2-40B4-BE49-F238E27FC236}">
                <a16:creationId xmlns:a16="http://schemas.microsoft.com/office/drawing/2014/main" id="{6142CB31-BBF8-FB93-F351-FF9AEF772BA2}"/>
              </a:ext>
            </a:extLst>
          </p:cNvPr>
          <p:cNvSpPr/>
          <p:nvPr/>
        </p:nvSpPr>
        <p:spPr>
          <a:xfrm rot="18000000">
            <a:off x="2897581" y="2324940"/>
            <a:ext cx="203279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 Left</a:t>
            </a:r>
          </a:p>
        </p:txBody>
      </p:sp>
      <p:sp>
        <p:nvSpPr>
          <p:cNvPr id="82" name="TextBox 81">
            <a:extLst>
              <a:ext uri="{FF2B5EF4-FFF2-40B4-BE49-F238E27FC236}">
                <a16:creationId xmlns:a16="http://schemas.microsoft.com/office/drawing/2014/main" id="{446C7A98-4709-C9DF-726F-369983176C82}"/>
              </a:ext>
            </a:extLst>
          </p:cNvPr>
          <p:cNvSpPr txBox="1"/>
          <p:nvPr/>
        </p:nvSpPr>
        <p:spPr>
          <a:xfrm>
            <a:off x="3077126" y="4990129"/>
            <a:ext cx="2516395" cy="400110"/>
          </a:xfrm>
          <a:prstGeom prst="rect">
            <a:avLst/>
          </a:prstGeom>
          <a:noFill/>
        </p:spPr>
        <p:txBody>
          <a:bodyPr wrap="none" rtlCol="0">
            <a:spAutoFit/>
          </a:bodyPr>
          <a:lstStyle/>
          <a:p>
            <a:r>
              <a:rPr lang="en-US" sz="2000" b="1" dirty="0"/>
              <a:t>Left side controls only</a:t>
            </a:r>
          </a:p>
        </p:txBody>
      </p:sp>
      <p:sp>
        <p:nvSpPr>
          <p:cNvPr id="83" name="Rectangle 82">
            <a:extLst>
              <a:ext uri="{FF2B5EF4-FFF2-40B4-BE49-F238E27FC236}">
                <a16:creationId xmlns:a16="http://schemas.microsoft.com/office/drawing/2014/main" id="{450B0796-1571-A0BD-EC7D-B02EA609E01D}"/>
              </a:ext>
            </a:extLst>
          </p:cNvPr>
          <p:cNvSpPr/>
          <p:nvPr/>
        </p:nvSpPr>
        <p:spPr>
          <a:xfrm rot="18000000">
            <a:off x="3666594" y="2186567"/>
            <a:ext cx="235235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 Middle</a:t>
            </a:r>
          </a:p>
        </p:txBody>
      </p:sp>
      <p:pic>
        <p:nvPicPr>
          <p:cNvPr id="84" name="Picture 83">
            <a:extLst>
              <a:ext uri="{FF2B5EF4-FFF2-40B4-BE49-F238E27FC236}">
                <a16:creationId xmlns:a16="http://schemas.microsoft.com/office/drawing/2014/main" id="{2E01CE4C-BF55-D88E-71CE-72E4BB711BE8}"/>
              </a:ext>
            </a:extLst>
          </p:cNvPr>
          <p:cNvPicPr>
            <a:picLocks noChangeAspect="1"/>
          </p:cNvPicPr>
          <p:nvPr/>
        </p:nvPicPr>
        <p:blipFill>
          <a:blip r:embed="rId5"/>
          <a:stretch>
            <a:fillRect/>
          </a:stretch>
        </p:blipFill>
        <p:spPr>
          <a:xfrm>
            <a:off x="6419641" y="2667129"/>
            <a:ext cx="1801394" cy="1308768"/>
          </a:xfrm>
          <a:prstGeom prst="rect">
            <a:avLst/>
          </a:prstGeom>
        </p:spPr>
      </p:pic>
      <p:sp>
        <p:nvSpPr>
          <p:cNvPr id="85" name="Rectangle 84">
            <a:extLst>
              <a:ext uri="{FF2B5EF4-FFF2-40B4-BE49-F238E27FC236}">
                <a16:creationId xmlns:a16="http://schemas.microsoft.com/office/drawing/2014/main" id="{FC0ECB27-2283-04CC-A356-05BB059D4F1D}"/>
              </a:ext>
            </a:extLst>
          </p:cNvPr>
          <p:cNvSpPr/>
          <p:nvPr/>
        </p:nvSpPr>
        <p:spPr>
          <a:xfrm rot="18000000">
            <a:off x="4504566" y="2324940"/>
            <a:ext cx="203279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 Right</a:t>
            </a:r>
          </a:p>
        </p:txBody>
      </p:sp>
      <p:grpSp>
        <p:nvGrpSpPr>
          <p:cNvPr id="2" name="Group 1">
            <a:extLst>
              <a:ext uri="{FF2B5EF4-FFF2-40B4-BE49-F238E27FC236}">
                <a16:creationId xmlns:a16="http://schemas.microsoft.com/office/drawing/2014/main" id="{10F48C36-9D3D-6260-7EBF-6286E921EEB8}"/>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FD728FC0-064A-3B28-DF50-1F1C67109A8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DDCD7090-271A-9CA5-72F0-336083E531CB}"/>
                </a:ext>
              </a:extLst>
            </p:cNvPr>
            <p:cNvGrpSpPr/>
            <p:nvPr/>
          </p:nvGrpSpPr>
          <p:grpSpPr>
            <a:xfrm>
              <a:off x="-2541291" y="6352101"/>
              <a:ext cx="839133" cy="685800"/>
              <a:chOff x="7462592" y="4655465"/>
              <a:chExt cx="839133" cy="685800"/>
            </a:xfrm>
          </p:grpSpPr>
          <p:pic>
            <p:nvPicPr>
              <p:cNvPr id="6" name="Graphic 5" descr="User with solid fill">
                <a:extLst>
                  <a:ext uri="{FF2B5EF4-FFF2-40B4-BE49-F238E27FC236}">
                    <a16:creationId xmlns:a16="http://schemas.microsoft.com/office/drawing/2014/main" id="{F8795697-55D7-E628-C7E5-63D33A0B16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7" name="Graphic 6" descr="User with solid fill">
                <a:extLst>
                  <a:ext uri="{FF2B5EF4-FFF2-40B4-BE49-F238E27FC236}">
                    <a16:creationId xmlns:a16="http://schemas.microsoft.com/office/drawing/2014/main" id="{009AAA3C-C0C0-C527-00F1-6DF34ECE6AF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8" name="TextBox 7">
                <a:extLst>
                  <a:ext uri="{FF2B5EF4-FFF2-40B4-BE49-F238E27FC236}">
                    <a16:creationId xmlns:a16="http://schemas.microsoft.com/office/drawing/2014/main" id="{8E3A5A59-F331-5D5C-8640-ECBC21B2542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9" name="Picture 8">
            <a:extLst>
              <a:ext uri="{FF2B5EF4-FFF2-40B4-BE49-F238E27FC236}">
                <a16:creationId xmlns:a16="http://schemas.microsoft.com/office/drawing/2014/main" id="{E6F0B500-0924-6655-1252-00EC3145EDE5}"/>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155861" y="3365302"/>
            <a:ext cx="1122309" cy="1910215"/>
          </a:xfrm>
          <a:prstGeom prst="rect">
            <a:avLst/>
          </a:prstGeom>
        </p:spPr>
      </p:pic>
    </p:spTree>
    <p:extLst>
      <p:ext uri="{BB962C8B-B14F-4D97-AF65-F5344CB8AC3E}">
        <p14:creationId xmlns:p14="http://schemas.microsoft.com/office/powerpoint/2010/main" val="184840785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phical user interface&#10;&#10;Description automatically generated">
            <a:extLst>
              <a:ext uri="{FF2B5EF4-FFF2-40B4-BE49-F238E27FC236}">
                <a16:creationId xmlns:a16="http://schemas.microsoft.com/office/drawing/2014/main" id="{A3E8B3EC-F41D-88B8-2066-50C1D52D4587}"/>
              </a:ext>
            </a:extLst>
          </p:cNvPr>
          <p:cNvPicPr>
            <a:picLocks noChangeAspect="1"/>
          </p:cNvPicPr>
          <p:nvPr/>
        </p:nvPicPr>
        <p:blipFill rotWithShape="1">
          <a:blip r:embed="rId2">
            <a:extLst>
              <a:ext uri="{28A0092B-C50C-407E-A947-70E740481C1C}">
                <a14:useLocalDpi xmlns:a14="http://schemas.microsoft.com/office/drawing/2010/main" val="0"/>
              </a:ext>
            </a:extLst>
          </a:blip>
          <a:srcRect t="14073" b="14498"/>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5A0A352C-27DB-18C3-6022-DFC993046D1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24404" y="422276"/>
            <a:ext cx="315770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Moon Patrol</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7FA62F1-37C2-C7CC-C205-5AC3E505EA3B}"/>
              </a:ext>
            </a:extLst>
          </p:cNvPr>
          <p:cNvGraphicFramePr>
            <a:graphicFrameLocks noGrp="1"/>
          </p:cNvGraphicFramePr>
          <p:nvPr>
            <p:extLst>
              <p:ext uri="{D42A27DB-BD31-4B8C-83A1-F6EECF244321}">
                <p14:modId xmlns:p14="http://schemas.microsoft.com/office/powerpoint/2010/main" val="3112900506"/>
              </p:ext>
            </p:extLst>
          </p:nvPr>
        </p:nvGraphicFramePr>
        <p:xfrm>
          <a:off x="-3554400" y="2389056"/>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365999">
                <a:tc>
                  <a:txBody>
                    <a:bodyPr/>
                    <a:lstStyle/>
                    <a:p>
                      <a:pPr algn="l" fontAlgn="b"/>
                      <a:r>
                        <a:rPr lang="en-US" sz="2400" u="none" strike="noStrike">
                          <a:effectLst/>
                        </a:rPr>
                        <a:t>Moon Patrol</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mpatrol</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611331623"/>
                  </a:ext>
                </a:extLst>
              </a:tr>
            </a:tbl>
          </a:graphicData>
        </a:graphic>
      </p:graphicFrame>
      <p:grpSp>
        <p:nvGrpSpPr>
          <p:cNvPr id="68" name="Group 67">
            <a:extLst>
              <a:ext uri="{FF2B5EF4-FFF2-40B4-BE49-F238E27FC236}">
                <a16:creationId xmlns:a16="http://schemas.microsoft.com/office/drawing/2014/main" id="{E17EE040-DF59-2D40-C4BE-EC88C11BB0B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9EBDE33-97F8-A326-84A4-97F889AD719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0F8CE78-4E7B-9042-E34A-385DD7D6436E}"/>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64BAE18-3A96-E5A5-BE23-1B4EAD411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E4B4F8C-51F2-D1E0-5AD5-4E6765E0BE8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A814679-1BC8-5310-EF24-38D25891BE86}"/>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C00D25B9-1E20-D815-7611-3F6D44C04052}"/>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26BAB6B8-8635-1DB6-2AD3-2C3734224084}"/>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9ED48D0D-C83B-1D37-817D-04A6CEC0B81E}"/>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763DA629-F1A0-FC82-0150-65613C2E08FC}"/>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114646F-638D-25CB-2DCF-B294776F582A}"/>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D55E1768-7EDD-E043-B88E-0A3576B7B72A}"/>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297E48DE-19CB-7D9F-9A9C-2D59A7A05CE0}"/>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0968C34B-C7D9-A717-78FC-C08ACD4A706E}"/>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6DC281E8-0BC2-A933-60BE-2C3A767FD48C}"/>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7FDF15FA-DA79-2A38-DEDE-A2DA2BEDDEDC}"/>
              </a:ext>
            </a:extLst>
          </p:cNvPr>
          <p:cNvSpPr/>
          <p:nvPr/>
        </p:nvSpPr>
        <p:spPr>
          <a:xfrm rot="16200000">
            <a:off x="2339017" y="26940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1F4110BA-BD98-5824-CF1C-D4E0C8501BD6}"/>
              </a:ext>
            </a:extLst>
          </p:cNvPr>
          <p:cNvSpPr/>
          <p:nvPr/>
        </p:nvSpPr>
        <p:spPr>
          <a:xfrm rot="5400000" flipH="1">
            <a:off x="3789033" y="26940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9E5D8492-7EB1-C33E-0D7A-FC878EDE41D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606853" y="2389056"/>
            <a:ext cx="1122309" cy="1910215"/>
          </a:xfrm>
          <a:prstGeom prst="rect">
            <a:avLst/>
          </a:prstGeom>
        </p:spPr>
      </p:pic>
      <p:sp>
        <p:nvSpPr>
          <p:cNvPr id="99" name="Rectangle 98">
            <a:extLst>
              <a:ext uri="{FF2B5EF4-FFF2-40B4-BE49-F238E27FC236}">
                <a16:creationId xmlns:a16="http://schemas.microsoft.com/office/drawing/2014/main" id="{74F878E8-FE2F-24F2-CEB0-9B3E75806B2F}"/>
              </a:ext>
            </a:extLst>
          </p:cNvPr>
          <p:cNvSpPr/>
          <p:nvPr/>
        </p:nvSpPr>
        <p:spPr>
          <a:xfrm rot="18000000">
            <a:off x="1822845" y="1502487"/>
            <a:ext cx="203077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Decelerate</a:t>
            </a:r>
          </a:p>
        </p:txBody>
      </p:sp>
      <p:sp>
        <p:nvSpPr>
          <p:cNvPr id="100" name="Rectangle 99">
            <a:extLst>
              <a:ext uri="{FF2B5EF4-FFF2-40B4-BE49-F238E27FC236}">
                <a16:creationId xmlns:a16="http://schemas.microsoft.com/office/drawing/2014/main" id="{3E913644-8F59-396B-A746-AE28DF3E4C35}"/>
              </a:ext>
            </a:extLst>
          </p:cNvPr>
          <p:cNvSpPr/>
          <p:nvPr/>
        </p:nvSpPr>
        <p:spPr>
          <a:xfrm rot="18000000">
            <a:off x="3215109" y="1574992"/>
            <a:ext cx="203077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Accelerate</a:t>
            </a:r>
          </a:p>
        </p:txBody>
      </p:sp>
      <p:sp>
        <p:nvSpPr>
          <p:cNvPr id="3" name="Rectangle 2">
            <a:extLst>
              <a:ext uri="{FF2B5EF4-FFF2-40B4-BE49-F238E27FC236}">
                <a16:creationId xmlns:a16="http://schemas.microsoft.com/office/drawing/2014/main" id="{5C34BC64-5EFA-4C85-6DE0-13FD9DA1584D}"/>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87F1D045-6B32-1594-5820-84B78A540AD9}"/>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41740815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icture containing text&#10;&#10;Description automatically generated">
            <a:extLst>
              <a:ext uri="{FF2B5EF4-FFF2-40B4-BE49-F238E27FC236}">
                <a16:creationId xmlns:a16="http://schemas.microsoft.com/office/drawing/2014/main" id="{8EC50462-284F-BDAF-336A-03B4BA3254C9}"/>
              </a:ext>
            </a:extLst>
          </p:cNvPr>
          <p:cNvPicPr>
            <a:picLocks noChangeAspect="1"/>
          </p:cNvPicPr>
          <p:nvPr/>
        </p:nvPicPr>
        <p:blipFill rotWithShape="1">
          <a:blip r:embed="rId2">
            <a:extLst>
              <a:ext uri="{28A0092B-C50C-407E-A947-70E740481C1C}">
                <a14:useLocalDpi xmlns:a14="http://schemas.microsoft.com/office/drawing/2010/main" val="0"/>
              </a:ext>
            </a:extLst>
          </a:blip>
          <a:srcRect l="7077" t="-297" r="8256" b="297"/>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B27ECE8-CB1A-96C7-1581-B597E5696F5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9606" y="422276"/>
            <a:ext cx="319290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Mortal Kombat</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27D64A9-306D-39D6-F9A1-41DF0F6C7A33}"/>
              </a:ext>
            </a:extLst>
          </p:cNvPr>
          <p:cNvGraphicFramePr>
            <a:graphicFrameLocks noGrp="1"/>
          </p:cNvGraphicFramePr>
          <p:nvPr>
            <p:extLst>
              <p:ext uri="{D42A27DB-BD31-4B8C-83A1-F6EECF244321}">
                <p14:modId xmlns:p14="http://schemas.microsoft.com/office/powerpoint/2010/main" val="2807525675"/>
              </p:ext>
            </p:extLst>
          </p:nvPr>
        </p:nvGraphicFramePr>
        <p:xfrm>
          <a:off x="-3373837" y="2616831"/>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365999">
                <a:tc>
                  <a:txBody>
                    <a:bodyPr/>
                    <a:lstStyle/>
                    <a:p>
                      <a:pPr algn="l" fontAlgn="b"/>
                      <a:r>
                        <a:rPr lang="en-US" sz="2400" u="none" strike="noStrike" dirty="0">
                          <a:effectLst/>
                        </a:rPr>
                        <a:t>Mortal Kombat</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mk</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2997076457"/>
                  </a:ext>
                </a:extLst>
              </a:tr>
            </a:tbl>
          </a:graphicData>
        </a:graphic>
      </p:graphicFrame>
      <p:pic>
        <p:nvPicPr>
          <p:cNvPr id="69" name="Picture 68">
            <a:extLst>
              <a:ext uri="{FF2B5EF4-FFF2-40B4-BE49-F238E27FC236}">
                <a16:creationId xmlns:a16="http://schemas.microsoft.com/office/drawing/2014/main" id="{E8448DAA-2723-696F-94E6-0A8114F72EF7}"/>
              </a:ext>
            </a:extLst>
          </p:cNvPr>
          <p:cNvPicPr>
            <a:picLocks noChangeAspect="1"/>
          </p:cNvPicPr>
          <p:nvPr/>
        </p:nvPicPr>
        <p:blipFill>
          <a:blip r:embed="rId4"/>
          <a:stretch>
            <a:fillRect/>
          </a:stretch>
        </p:blipFill>
        <p:spPr>
          <a:xfrm>
            <a:off x="6590947" y="2836061"/>
            <a:ext cx="688162" cy="688162"/>
          </a:xfrm>
          <a:prstGeom prst="rect">
            <a:avLst/>
          </a:prstGeom>
        </p:spPr>
      </p:pic>
      <p:pic>
        <p:nvPicPr>
          <p:cNvPr id="70" name="Picture 69">
            <a:extLst>
              <a:ext uri="{FF2B5EF4-FFF2-40B4-BE49-F238E27FC236}">
                <a16:creationId xmlns:a16="http://schemas.microsoft.com/office/drawing/2014/main" id="{669C8774-BAF4-7C05-E3E6-1F6EAC31EDE8}"/>
              </a:ext>
            </a:extLst>
          </p:cNvPr>
          <p:cNvPicPr>
            <a:picLocks noChangeAspect="1"/>
          </p:cNvPicPr>
          <p:nvPr/>
        </p:nvPicPr>
        <p:blipFill>
          <a:blip r:embed="rId4"/>
          <a:stretch>
            <a:fillRect/>
          </a:stretch>
        </p:blipFill>
        <p:spPr>
          <a:xfrm>
            <a:off x="4967258" y="2853508"/>
            <a:ext cx="688162" cy="688162"/>
          </a:xfrm>
          <a:prstGeom prst="rect">
            <a:avLst/>
          </a:prstGeom>
        </p:spPr>
      </p:pic>
      <p:pic>
        <p:nvPicPr>
          <p:cNvPr id="71" name="Picture 70">
            <a:extLst>
              <a:ext uri="{FF2B5EF4-FFF2-40B4-BE49-F238E27FC236}">
                <a16:creationId xmlns:a16="http://schemas.microsoft.com/office/drawing/2014/main" id="{59C03F40-AC5B-398D-0DD1-13A79244587B}"/>
              </a:ext>
            </a:extLst>
          </p:cNvPr>
          <p:cNvPicPr>
            <a:picLocks noChangeAspect="1"/>
          </p:cNvPicPr>
          <p:nvPr/>
        </p:nvPicPr>
        <p:blipFill>
          <a:blip r:embed="rId4"/>
          <a:stretch>
            <a:fillRect/>
          </a:stretch>
        </p:blipFill>
        <p:spPr>
          <a:xfrm>
            <a:off x="5780170" y="2853508"/>
            <a:ext cx="688162" cy="688162"/>
          </a:xfrm>
          <a:prstGeom prst="rect">
            <a:avLst/>
          </a:prstGeom>
        </p:spPr>
      </p:pic>
      <p:sp>
        <p:nvSpPr>
          <p:cNvPr id="72" name="Arrow: Up 71">
            <a:extLst>
              <a:ext uri="{FF2B5EF4-FFF2-40B4-BE49-F238E27FC236}">
                <a16:creationId xmlns:a16="http://schemas.microsoft.com/office/drawing/2014/main" id="{1EA5055C-9D93-69B4-CBD3-E39CF9AADCBF}"/>
              </a:ext>
            </a:extLst>
          </p:cNvPr>
          <p:cNvSpPr/>
          <p:nvPr/>
        </p:nvSpPr>
        <p:spPr>
          <a:xfrm>
            <a:off x="2968256" y="21138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51F4E0B-CC18-5889-C066-B6DDD80C3AE1}"/>
              </a:ext>
            </a:extLst>
          </p:cNvPr>
          <p:cNvSpPr/>
          <p:nvPr/>
        </p:nvSpPr>
        <p:spPr>
          <a:xfrm rot="16200000">
            <a:off x="2196246"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3FE5F491-CE06-FD42-B55C-DF5EC124C27C}"/>
              </a:ext>
            </a:extLst>
          </p:cNvPr>
          <p:cNvSpPr/>
          <p:nvPr/>
        </p:nvSpPr>
        <p:spPr>
          <a:xfrm rot="5400000" flipH="1">
            <a:off x="3646262"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3D0731E7-FF3A-2D13-84E5-25BDF513CEDD}"/>
              </a:ext>
            </a:extLst>
          </p:cNvPr>
          <p:cNvSpPr/>
          <p:nvPr/>
        </p:nvSpPr>
        <p:spPr>
          <a:xfrm rot="2707381" flipV="1">
            <a:off x="2385340" y="33740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E24CC838-A87C-90BE-9E02-DB913851DD1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537566"/>
            <a:ext cx="1122309" cy="1910215"/>
          </a:xfrm>
          <a:prstGeom prst="rect">
            <a:avLst/>
          </a:prstGeom>
        </p:spPr>
      </p:pic>
      <p:pic>
        <p:nvPicPr>
          <p:cNvPr id="77" name="Picture 76">
            <a:extLst>
              <a:ext uri="{FF2B5EF4-FFF2-40B4-BE49-F238E27FC236}">
                <a16:creationId xmlns:a16="http://schemas.microsoft.com/office/drawing/2014/main" id="{75A60C08-E3CF-D896-DB0D-2264FE2CC866}"/>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379201"/>
            <a:ext cx="688162" cy="688162"/>
          </a:xfrm>
          <a:prstGeom prst="rect">
            <a:avLst/>
          </a:prstGeom>
        </p:spPr>
      </p:pic>
      <p:pic>
        <p:nvPicPr>
          <p:cNvPr id="78" name="Picture 77">
            <a:extLst>
              <a:ext uri="{FF2B5EF4-FFF2-40B4-BE49-F238E27FC236}">
                <a16:creationId xmlns:a16="http://schemas.microsoft.com/office/drawing/2014/main" id="{400EFAE5-19AB-1A53-4300-8C016D80888B}"/>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157875"/>
            <a:ext cx="688162" cy="688162"/>
          </a:xfrm>
          <a:prstGeom prst="rect">
            <a:avLst/>
          </a:prstGeom>
        </p:spPr>
      </p:pic>
      <p:pic>
        <p:nvPicPr>
          <p:cNvPr id="79" name="Picture 78">
            <a:extLst>
              <a:ext uri="{FF2B5EF4-FFF2-40B4-BE49-F238E27FC236}">
                <a16:creationId xmlns:a16="http://schemas.microsoft.com/office/drawing/2014/main" id="{68C31561-8FA5-AD28-1EA4-296DE573BFC2}"/>
              </a:ext>
            </a:extLst>
          </p:cNvPr>
          <p:cNvPicPr>
            <a:picLocks noChangeAspect="1"/>
          </p:cNvPicPr>
          <p:nvPr/>
        </p:nvPicPr>
        <p:blipFill>
          <a:blip r:embed="rId4"/>
          <a:stretch>
            <a:fillRect/>
          </a:stretch>
        </p:blipFill>
        <p:spPr>
          <a:xfrm>
            <a:off x="4966171" y="3632182"/>
            <a:ext cx="688162" cy="688162"/>
          </a:xfrm>
          <a:prstGeom prst="rect">
            <a:avLst/>
          </a:prstGeom>
        </p:spPr>
      </p:pic>
      <p:pic>
        <p:nvPicPr>
          <p:cNvPr id="80" name="Picture 79">
            <a:extLst>
              <a:ext uri="{FF2B5EF4-FFF2-40B4-BE49-F238E27FC236}">
                <a16:creationId xmlns:a16="http://schemas.microsoft.com/office/drawing/2014/main" id="{3BA3848B-AD31-D6B8-C14B-69D057F03877}"/>
              </a:ext>
            </a:extLst>
          </p:cNvPr>
          <p:cNvPicPr>
            <a:picLocks noChangeAspect="1"/>
          </p:cNvPicPr>
          <p:nvPr/>
        </p:nvPicPr>
        <p:blipFill>
          <a:blip r:embed="rId4"/>
          <a:stretch>
            <a:fillRect/>
          </a:stretch>
        </p:blipFill>
        <p:spPr>
          <a:xfrm>
            <a:off x="5779084" y="3632182"/>
            <a:ext cx="688162" cy="688162"/>
          </a:xfrm>
          <a:prstGeom prst="rect">
            <a:avLst/>
          </a:prstGeom>
        </p:spPr>
      </p:pic>
      <p:pic>
        <p:nvPicPr>
          <p:cNvPr id="81" name="Picture 80">
            <a:extLst>
              <a:ext uri="{FF2B5EF4-FFF2-40B4-BE49-F238E27FC236}">
                <a16:creationId xmlns:a16="http://schemas.microsoft.com/office/drawing/2014/main" id="{5A1ECE5D-D2C1-9FEB-29C1-2FFFABE49184}"/>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614735"/>
            <a:ext cx="688162" cy="688162"/>
          </a:xfrm>
          <a:prstGeom prst="rect">
            <a:avLst/>
          </a:prstGeom>
        </p:spPr>
      </p:pic>
      <p:sp>
        <p:nvSpPr>
          <p:cNvPr id="83" name="Arrow: Up 82">
            <a:extLst>
              <a:ext uri="{FF2B5EF4-FFF2-40B4-BE49-F238E27FC236}">
                <a16:creationId xmlns:a16="http://schemas.microsoft.com/office/drawing/2014/main" id="{78B2FB39-5632-F07C-4FC5-A66C96AD6ACA}"/>
              </a:ext>
            </a:extLst>
          </p:cNvPr>
          <p:cNvSpPr/>
          <p:nvPr/>
        </p:nvSpPr>
        <p:spPr>
          <a:xfrm rot="3030207">
            <a:off x="3611115" y="2249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FDDA623-10A9-5373-BF51-9B765F3710B6}"/>
              </a:ext>
            </a:extLst>
          </p:cNvPr>
          <p:cNvSpPr/>
          <p:nvPr/>
        </p:nvSpPr>
        <p:spPr>
          <a:xfrm rot="18863264">
            <a:off x="2410808" y="22934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CD1D9C85-9CCA-A363-FE57-812FF469A21F}"/>
              </a:ext>
            </a:extLst>
          </p:cNvPr>
          <p:cNvSpPr/>
          <p:nvPr/>
        </p:nvSpPr>
        <p:spPr>
          <a:xfrm rot="8401222" flipH="1">
            <a:off x="3474376" y="3395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7609029A-AB88-0DA9-14A4-72C7C96479D5}"/>
              </a:ext>
            </a:extLst>
          </p:cNvPr>
          <p:cNvSpPr/>
          <p:nvPr/>
        </p:nvSpPr>
        <p:spPr>
          <a:xfrm flipV="1">
            <a:off x="2939704" y="36147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99A0B5C2-2F26-D619-166B-840CD1C9E513}"/>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BE82F1C-6BCF-0476-1D38-A6B901781C8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6A5C2C8-0247-4F07-81C3-4BFAC0E7C7A4}"/>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EC43500-6BAE-5CD1-A50D-20D9E4B784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5C2FA628-1C24-3894-848C-3A63830513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88781DB5-71FA-325D-4CF0-DEDD813199CB}"/>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6F300E8F-97BB-0279-496F-7E08D44DEBB0}"/>
              </a:ext>
            </a:extLst>
          </p:cNvPr>
          <p:cNvSpPr/>
          <p:nvPr/>
        </p:nvSpPr>
        <p:spPr>
          <a:xfrm rot="18000000">
            <a:off x="4669805" y="1550877"/>
            <a:ext cx="218170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Punch</a:t>
            </a:r>
          </a:p>
        </p:txBody>
      </p:sp>
      <p:sp>
        <p:nvSpPr>
          <p:cNvPr id="11" name="Rectangle 10">
            <a:extLst>
              <a:ext uri="{FF2B5EF4-FFF2-40B4-BE49-F238E27FC236}">
                <a16:creationId xmlns:a16="http://schemas.microsoft.com/office/drawing/2014/main" id="{B29F7EFF-42BB-F373-CC57-2A72C5B9A945}"/>
              </a:ext>
            </a:extLst>
          </p:cNvPr>
          <p:cNvSpPr/>
          <p:nvPr/>
        </p:nvSpPr>
        <p:spPr>
          <a:xfrm rot="18000000">
            <a:off x="5490236" y="1562470"/>
            <a:ext cx="21549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Block</a:t>
            </a:r>
          </a:p>
        </p:txBody>
      </p:sp>
      <p:sp>
        <p:nvSpPr>
          <p:cNvPr id="12" name="Rectangle 11">
            <a:extLst>
              <a:ext uri="{FF2B5EF4-FFF2-40B4-BE49-F238E27FC236}">
                <a16:creationId xmlns:a16="http://schemas.microsoft.com/office/drawing/2014/main" id="{CBEFBAB6-CCB5-2E9C-73AB-D9C220671290}"/>
              </a:ext>
            </a:extLst>
          </p:cNvPr>
          <p:cNvSpPr/>
          <p:nvPr/>
        </p:nvSpPr>
        <p:spPr>
          <a:xfrm rot="18000000">
            <a:off x="6293531" y="1590510"/>
            <a:ext cx="209017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Punch</a:t>
            </a:r>
          </a:p>
        </p:txBody>
      </p:sp>
      <p:sp>
        <p:nvSpPr>
          <p:cNvPr id="13" name="Rectangle 12">
            <a:extLst>
              <a:ext uri="{FF2B5EF4-FFF2-40B4-BE49-F238E27FC236}">
                <a16:creationId xmlns:a16="http://schemas.microsoft.com/office/drawing/2014/main" id="{9AC3C729-4FE2-1C68-4477-C8DD4B93DC62}"/>
              </a:ext>
            </a:extLst>
          </p:cNvPr>
          <p:cNvSpPr/>
          <p:nvPr/>
        </p:nvSpPr>
        <p:spPr>
          <a:xfrm rot="2700000">
            <a:off x="4893348" y="4804508"/>
            <a:ext cx="19180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Kick</a:t>
            </a:r>
          </a:p>
        </p:txBody>
      </p:sp>
      <p:sp>
        <p:nvSpPr>
          <p:cNvPr id="16" name="Rectangle 15">
            <a:extLst>
              <a:ext uri="{FF2B5EF4-FFF2-40B4-BE49-F238E27FC236}">
                <a16:creationId xmlns:a16="http://schemas.microsoft.com/office/drawing/2014/main" id="{2BFE0D32-C766-7F24-ED39-51BB38F69290}"/>
              </a:ext>
            </a:extLst>
          </p:cNvPr>
          <p:cNvSpPr/>
          <p:nvPr/>
        </p:nvSpPr>
        <p:spPr>
          <a:xfrm rot="2700000">
            <a:off x="5802336" y="4728287"/>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Kick</a:t>
            </a:r>
          </a:p>
        </p:txBody>
      </p:sp>
    </p:spTree>
    <p:extLst>
      <p:ext uri="{BB962C8B-B14F-4D97-AF65-F5344CB8AC3E}">
        <p14:creationId xmlns:p14="http://schemas.microsoft.com/office/powerpoint/2010/main" val="37013915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descr="A picture containing text, ground&#10;&#10;Description automatically generated">
            <a:extLst>
              <a:ext uri="{FF2B5EF4-FFF2-40B4-BE49-F238E27FC236}">
                <a16:creationId xmlns:a16="http://schemas.microsoft.com/office/drawing/2014/main" id="{2A6EF613-1949-1CBC-9301-302463F6B553}"/>
              </a:ext>
            </a:extLst>
          </p:cNvPr>
          <p:cNvPicPr>
            <a:picLocks noChangeAspect="1"/>
          </p:cNvPicPr>
          <p:nvPr/>
        </p:nvPicPr>
        <p:blipFill rotWithShape="1">
          <a:blip r:embed="rId2">
            <a:extLst>
              <a:ext uri="{28A0092B-C50C-407E-A947-70E740481C1C}">
                <a14:useLocalDpi xmlns:a14="http://schemas.microsoft.com/office/drawing/2010/main" val="0"/>
              </a:ext>
            </a:extLst>
          </a:blip>
          <a:srcRect l="5731" t="339" r="9602" b="-339"/>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621E1F38-BB5A-519D-C428-612ECFADBAA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Mortal Kombat 3</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5A8A827-069C-5FD7-65F4-3A2299736B6D}"/>
              </a:ext>
            </a:extLst>
          </p:cNvPr>
          <p:cNvGraphicFramePr>
            <a:graphicFrameLocks noGrp="1"/>
          </p:cNvGraphicFramePr>
          <p:nvPr>
            <p:extLst>
              <p:ext uri="{D42A27DB-BD31-4B8C-83A1-F6EECF244321}">
                <p14:modId xmlns:p14="http://schemas.microsoft.com/office/powerpoint/2010/main" val="363478544"/>
              </p:ext>
            </p:extLst>
          </p:nvPr>
        </p:nvGraphicFramePr>
        <p:xfrm>
          <a:off x="-4253023" y="2098882"/>
          <a:ext cx="3453564" cy="806147"/>
        </p:xfrm>
        <a:graphic>
          <a:graphicData uri="http://schemas.openxmlformats.org/drawingml/2006/table">
            <a:tbl>
              <a:tblPr>
                <a:tableStyleId>{5C22544A-7EE6-4342-B048-85BDC9FD1C3A}</a:tableStyleId>
              </a:tblPr>
              <a:tblGrid>
                <a:gridCol w="2145733">
                  <a:extLst>
                    <a:ext uri="{9D8B030D-6E8A-4147-A177-3AD203B41FA5}">
                      <a16:colId xmlns:a16="http://schemas.microsoft.com/office/drawing/2014/main" val="2280282310"/>
                    </a:ext>
                  </a:extLst>
                </a:gridCol>
                <a:gridCol w="1307831">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438786">
                <a:tc>
                  <a:txBody>
                    <a:bodyPr/>
                    <a:lstStyle/>
                    <a:p>
                      <a:pPr algn="l" fontAlgn="b"/>
                      <a:r>
                        <a:rPr lang="en-US" sz="2400" u="none" strike="noStrike" dirty="0">
                          <a:effectLst/>
                        </a:rPr>
                        <a:t>Mortal Kombat 3</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mk3</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448299623"/>
                  </a:ext>
                </a:extLst>
              </a:tr>
            </a:tbl>
          </a:graphicData>
        </a:graphic>
      </p:graphicFrame>
      <p:grpSp>
        <p:nvGrpSpPr>
          <p:cNvPr id="5" name="Group 4">
            <a:extLst>
              <a:ext uri="{FF2B5EF4-FFF2-40B4-BE49-F238E27FC236}">
                <a16:creationId xmlns:a16="http://schemas.microsoft.com/office/drawing/2014/main" id="{9901F745-633E-2B86-F87C-0077CE68C020}"/>
              </a:ext>
            </a:extLst>
          </p:cNvPr>
          <p:cNvGrpSpPr/>
          <p:nvPr/>
        </p:nvGrpSpPr>
        <p:grpSpPr>
          <a:xfrm>
            <a:off x="70338" y="5837637"/>
            <a:ext cx="1315776" cy="960943"/>
            <a:chOff x="70338" y="5837637"/>
            <a:chExt cx="1315776" cy="960943"/>
          </a:xfrm>
        </p:grpSpPr>
        <p:sp>
          <p:nvSpPr>
            <p:cNvPr id="6" name="Flowchart: Alternate Process 5">
              <a:extLst>
                <a:ext uri="{FF2B5EF4-FFF2-40B4-BE49-F238E27FC236}">
                  <a16:creationId xmlns:a16="http://schemas.microsoft.com/office/drawing/2014/main" id="{E12607F2-4AC5-02EE-EA32-00F82526466D}"/>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AB621FDF-34D2-1F91-EBF9-998C5A10D377}"/>
                </a:ext>
              </a:extLst>
            </p:cNvPr>
            <p:cNvGrpSpPr/>
            <p:nvPr/>
          </p:nvGrpSpPr>
          <p:grpSpPr>
            <a:xfrm>
              <a:off x="153012" y="5975208"/>
              <a:ext cx="1155730" cy="685800"/>
              <a:chOff x="5115719" y="1096814"/>
              <a:chExt cx="1540973" cy="914400"/>
            </a:xfrm>
          </p:grpSpPr>
          <p:pic>
            <p:nvPicPr>
              <p:cNvPr id="8" name="Graphic 7" descr="User with solid fill">
                <a:extLst>
                  <a:ext uri="{FF2B5EF4-FFF2-40B4-BE49-F238E27FC236}">
                    <a16:creationId xmlns:a16="http://schemas.microsoft.com/office/drawing/2014/main" id="{0D39227E-DE4E-5D87-B84E-2487C0DF30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9" name="Graphic 8" descr="User with solid fill">
                <a:extLst>
                  <a:ext uri="{FF2B5EF4-FFF2-40B4-BE49-F238E27FC236}">
                    <a16:creationId xmlns:a16="http://schemas.microsoft.com/office/drawing/2014/main" id="{99DA4F94-7633-1252-0347-CE849490BC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10" name="TextBox 9">
                <a:extLst>
                  <a:ext uri="{FF2B5EF4-FFF2-40B4-BE49-F238E27FC236}">
                    <a16:creationId xmlns:a16="http://schemas.microsoft.com/office/drawing/2014/main" id="{6A271B11-FC9C-82DD-6EC8-C4C4607C4467}"/>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5" name="Picture 14">
            <a:extLst>
              <a:ext uri="{FF2B5EF4-FFF2-40B4-BE49-F238E27FC236}">
                <a16:creationId xmlns:a16="http://schemas.microsoft.com/office/drawing/2014/main" id="{606834A8-8305-A013-8A71-B338191C913E}"/>
              </a:ext>
            </a:extLst>
          </p:cNvPr>
          <p:cNvPicPr>
            <a:picLocks noChangeAspect="1"/>
          </p:cNvPicPr>
          <p:nvPr/>
        </p:nvPicPr>
        <p:blipFill>
          <a:blip r:embed="rId6"/>
          <a:stretch>
            <a:fillRect/>
          </a:stretch>
        </p:blipFill>
        <p:spPr>
          <a:xfrm>
            <a:off x="6590947" y="2836061"/>
            <a:ext cx="688162" cy="688162"/>
          </a:xfrm>
          <a:prstGeom prst="rect">
            <a:avLst/>
          </a:prstGeom>
        </p:spPr>
      </p:pic>
      <p:pic>
        <p:nvPicPr>
          <p:cNvPr id="16" name="Picture 15">
            <a:extLst>
              <a:ext uri="{FF2B5EF4-FFF2-40B4-BE49-F238E27FC236}">
                <a16:creationId xmlns:a16="http://schemas.microsoft.com/office/drawing/2014/main" id="{E1877078-2C9E-2033-75CF-3BE07604A764}"/>
              </a:ext>
            </a:extLst>
          </p:cNvPr>
          <p:cNvPicPr>
            <a:picLocks noChangeAspect="1"/>
          </p:cNvPicPr>
          <p:nvPr/>
        </p:nvPicPr>
        <p:blipFill>
          <a:blip r:embed="rId6"/>
          <a:stretch>
            <a:fillRect/>
          </a:stretch>
        </p:blipFill>
        <p:spPr>
          <a:xfrm>
            <a:off x="4967258" y="2853508"/>
            <a:ext cx="688162" cy="688162"/>
          </a:xfrm>
          <a:prstGeom prst="rect">
            <a:avLst/>
          </a:prstGeom>
        </p:spPr>
      </p:pic>
      <p:pic>
        <p:nvPicPr>
          <p:cNvPr id="17" name="Picture 16">
            <a:extLst>
              <a:ext uri="{FF2B5EF4-FFF2-40B4-BE49-F238E27FC236}">
                <a16:creationId xmlns:a16="http://schemas.microsoft.com/office/drawing/2014/main" id="{84CCE7CA-B093-CA33-C46B-E97FC3CBAF67}"/>
              </a:ext>
            </a:extLst>
          </p:cNvPr>
          <p:cNvPicPr>
            <a:picLocks noChangeAspect="1"/>
          </p:cNvPicPr>
          <p:nvPr/>
        </p:nvPicPr>
        <p:blipFill>
          <a:blip r:embed="rId6"/>
          <a:stretch>
            <a:fillRect/>
          </a:stretch>
        </p:blipFill>
        <p:spPr>
          <a:xfrm>
            <a:off x="5780170" y="2853508"/>
            <a:ext cx="688162" cy="688162"/>
          </a:xfrm>
          <a:prstGeom prst="rect">
            <a:avLst/>
          </a:prstGeom>
        </p:spPr>
      </p:pic>
      <p:sp>
        <p:nvSpPr>
          <p:cNvPr id="18" name="Arrow: Up 17">
            <a:extLst>
              <a:ext uri="{FF2B5EF4-FFF2-40B4-BE49-F238E27FC236}">
                <a16:creationId xmlns:a16="http://schemas.microsoft.com/office/drawing/2014/main" id="{D4E9F48C-C626-DFD6-99F9-292724968641}"/>
              </a:ext>
            </a:extLst>
          </p:cNvPr>
          <p:cNvSpPr/>
          <p:nvPr/>
        </p:nvSpPr>
        <p:spPr>
          <a:xfrm>
            <a:off x="2968256" y="21138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EFB82A24-8C0A-CF3C-0732-32F760B41DC9}"/>
              </a:ext>
            </a:extLst>
          </p:cNvPr>
          <p:cNvSpPr/>
          <p:nvPr/>
        </p:nvSpPr>
        <p:spPr>
          <a:xfrm rot="16200000">
            <a:off x="2196246"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C241391-FC41-AD5B-2A22-6EB40FD45ED4}"/>
              </a:ext>
            </a:extLst>
          </p:cNvPr>
          <p:cNvSpPr/>
          <p:nvPr/>
        </p:nvSpPr>
        <p:spPr>
          <a:xfrm rot="5400000" flipH="1">
            <a:off x="3646262"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58D61CFD-2D63-D947-BAE3-A70B406CE3DB}"/>
              </a:ext>
            </a:extLst>
          </p:cNvPr>
          <p:cNvSpPr/>
          <p:nvPr/>
        </p:nvSpPr>
        <p:spPr>
          <a:xfrm rot="2707381" flipV="1">
            <a:off x="2385340" y="33740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a:extLst>
              <a:ext uri="{FF2B5EF4-FFF2-40B4-BE49-F238E27FC236}">
                <a16:creationId xmlns:a16="http://schemas.microsoft.com/office/drawing/2014/main" id="{E9BCD03D-F13F-D1B5-B758-8D4B0B0CF3FF}"/>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64082" y="2537566"/>
            <a:ext cx="1122309" cy="1910215"/>
          </a:xfrm>
          <a:prstGeom prst="rect">
            <a:avLst/>
          </a:prstGeom>
        </p:spPr>
      </p:pic>
      <p:pic>
        <p:nvPicPr>
          <p:cNvPr id="23" name="Picture 22">
            <a:extLst>
              <a:ext uri="{FF2B5EF4-FFF2-40B4-BE49-F238E27FC236}">
                <a16:creationId xmlns:a16="http://schemas.microsoft.com/office/drawing/2014/main" id="{49B2C9A3-8224-6C8C-4914-F4C2B1C10D8E}"/>
              </a:ext>
            </a:extLst>
          </p:cNvPr>
          <p:cNvPicPr>
            <a:picLocks noChangeAspect="1"/>
          </p:cNvPicPr>
          <p:nvPr/>
        </p:nvPicPr>
        <p:blipFill>
          <a:blip r:embed="rId6">
            <a:duotone>
              <a:schemeClr val="accent3">
                <a:shade val="45000"/>
                <a:satMod val="135000"/>
              </a:schemeClr>
              <a:prstClr val="white"/>
            </a:duotone>
          </a:blip>
          <a:stretch>
            <a:fillRect/>
          </a:stretch>
        </p:blipFill>
        <p:spPr>
          <a:xfrm>
            <a:off x="4229006" y="3379201"/>
            <a:ext cx="688162" cy="688162"/>
          </a:xfrm>
          <a:prstGeom prst="rect">
            <a:avLst/>
          </a:prstGeom>
        </p:spPr>
      </p:pic>
      <p:pic>
        <p:nvPicPr>
          <p:cNvPr id="24" name="Picture 23">
            <a:extLst>
              <a:ext uri="{FF2B5EF4-FFF2-40B4-BE49-F238E27FC236}">
                <a16:creationId xmlns:a16="http://schemas.microsoft.com/office/drawing/2014/main" id="{FC7E003C-23E5-49AB-A8F8-8940D97A46BE}"/>
              </a:ext>
            </a:extLst>
          </p:cNvPr>
          <p:cNvPicPr>
            <a:picLocks noChangeAspect="1"/>
          </p:cNvPicPr>
          <p:nvPr/>
        </p:nvPicPr>
        <p:blipFill>
          <a:blip r:embed="rId6">
            <a:duotone>
              <a:schemeClr val="accent3">
                <a:shade val="45000"/>
                <a:satMod val="135000"/>
              </a:schemeClr>
              <a:prstClr val="white"/>
            </a:duotone>
          </a:blip>
          <a:stretch>
            <a:fillRect/>
          </a:stretch>
        </p:blipFill>
        <p:spPr>
          <a:xfrm>
            <a:off x="4227919" y="4157875"/>
            <a:ext cx="688162" cy="688162"/>
          </a:xfrm>
          <a:prstGeom prst="rect">
            <a:avLst/>
          </a:prstGeom>
        </p:spPr>
      </p:pic>
      <p:pic>
        <p:nvPicPr>
          <p:cNvPr id="25" name="Picture 24">
            <a:extLst>
              <a:ext uri="{FF2B5EF4-FFF2-40B4-BE49-F238E27FC236}">
                <a16:creationId xmlns:a16="http://schemas.microsoft.com/office/drawing/2014/main" id="{1A46CE2A-03F0-F887-0092-D733B6432880}"/>
              </a:ext>
            </a:extLst>
          </p:cNvPr>
          <p:cNvPicPr>
            <a:picLocks noChangeAspect="1"/>
          </p:cNvPicPr>
          <p:nvPr/>
        </p:nvPicPr>
        <p:blipFill>
          <a:blip r:embed="rId6"/>
          <a:stretch>
            <a:fillRect/>
          </a:stretch>
        </p:blipFill>
        <p:spPr>
          <a:xfrm>
            <a:off x="4966171" y="3632182"/>
            <a:ext cx="688162" cy="688162"/>
          </a:xfrm>
          <a:prstGeom prst="rect">
            <a:avLst/>
          </a:prstGeom>
        </p:spPr>
      </p:pic>
      <p:pic>
        <p:nvPicPr>
          <p:cNvPr id="26" name="Picture 25">
            <a:extLst>
              <a:ext uri="{FF2B5EF4-FFF2-40B4-BE49-F238E27FC236}">
                <a16:creationId xmlns:a16="http://schemas.microsoft.com/office/drawing/2014/main" id="{093C05DA-5CEE-5AFD-13B2-095444568803}"/>
              </a:ext>
            </a:extLst>
          </p:cNvPr>
          <p:cNvPicPr>
            <a:picLocks noChangeAspect="1"/>
          </p:cNvPicPr>
          <p:nvPr/>
        </p:nvPicPr>
        <p:blipFill>
          <a:blip r:embed="rId6"/>
          <a:stretch>
            <a:fillRect/>
          </a:stretch>
        </p:blipFill>
        <p:spPr>
          <a:xfrm>
            <a:off x="5779084" y="3632182"/>
            <a:ext cx="688162" cy="688162"/>
          </a:xfrm>
          <a:prstGeom prst="rect">
            <a:avLst/>
          </a:prstGeom>
        </p:spPr>
      </p:pic>
      <p:pic>
        <p:nvPicPr>
          <p:cNvPr id="27" name="Picture 26">
            <a:extLst>
              <a:ext uri="{FF2B5EF4-FFF2-40B4-BE49-F238E27FC236}">
                <a16:creationId xmlns:a16="http://schemas.microsoft.com/office/drawing/2014/main" id="{DEC7C337-7551-B3DE-5DC9-5943E133A528}"/>
              </a:ext>
            </a:extLst>
          </p:cNvPr>
          <p:cNvPicPr>
            <a:picLocks noChangeAspect="1"/>
          </p:cNvPicPr>
          <p:nvPr/>
        </p:nvPicPr>
        <p:blipFill>
          <a:blip r:embed="rId6"/>
          <a:stretch>
            <a:fillRect/>
          </a:stretch>
        </p:blipFill>
        <p:spPr>
          <a:xfrm>
            <a:off x="6589861" y="3614735"/>
            <a:ext cx="688162" cy="688162"/>
          </a:xfrm>
          <a:prstGeom prst="rect">
            <a:avLst/>
          </a:prstGeom>
        </p:spPr>
      </p:pic>
      <p:sp>
        <p:nvSpPr>
          <p:cNvPr id="28" name="Arrow: Up 27">
            <a:extLst>
              <a:ext uri="{FF2B5EF4-FFF2-40B4-BE49-F238E27FC236}">
                <a16:creationId xmlns:a16="http://schemas.microsoft.com/office/drawing/2014/main" id="{2AD40D17-C204-86BC-233C-B39278025D68}"/>
              </a:ext>
            </a:extLst>
          </p:cNvPr>
          <p:cNvSpPr/>
          <p:nvPr/>
        </p:nvSpPr>
        <p:spPr>
          <a:xfrm rot="3030207">
            <a:off x="3611115" y="2249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8ECD8410-D6C7-F813-9FA2-F17695AE05B3}"/>
              </a:ext>
            </a:extLst>
          </p:cNvPr>
          <p:cNvSpPr/>
          <p:nvPr/>
        </p:nvSpPr>
        <p:spPr>
          <a:xfrm rot="18863264">
            <a:off x="2410808" y="22934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2477823F-ECAD-59AA-6FA5-EE284EF46C6E}"/>
              </a:ext>
            </a:extLst>
          </p:cNvPr>
          <p:cNvSpPr/>
          <p:nvPr/>
        </p:nvSpPr>
        <p:spPr>
          <a:xfrm rot="8401222" flipH="1">
            <a:off x="3474376" y="3395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5530681D-11F2-3D5B-016C-8BAF831893F9}"/>
              </a:ext>
            </a:extLst>
          </p:cNvPr>
          <p:cNvSpPr/>
          <p:nvPr/>
        </p:nvSpPr>
        <p:spPr>
          <a:xfrm flipV="1">
            <a:off x="2939704" y="36147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59741B6A-D4B6-717F-9627-C3FE7F67CBBE}"/>
              </a:ext>
            </a:extLst>
          </p:cNvPr>
          <p:cNvSpPr/>
          <p:nvPr/>
        </p:nvSpPr>
        <p:spPr>
          <a:xfrm rot="18000000">
            <a:off x="4669805" y="1550877"/>
            <a:ext cx="218170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Punch</a:t>
            </a:r>
          </a:p>
        </p:txBody>
      </p:sp>
      <p:sp>
        <p:nvSpPr>
          <p:cNvPr id="33" name="Rectangle 32">
            <a:extLst>
              <a:ext uri="{FF2B5EF4-FFF2-40B4-BE49-F238E27FC236}">
                <a16:creationId xmlns:a16="http://schemas.microsoft.com/office/drawing/2014/main" id="{0C6D50C9-A0D8-7E16-DCFC-E48FC76B8E95}"/>
              </a:ext>
            </a:extLst>
          </p:cNvPr>
          <p:cNvSpPr/>
          <p:nvPr/>
        </p:nvSpPr>
        <p:spPr>
          <a:xfrm rot="18000000">
            <a:off x="5490236" y="1562470"/>
            <a:ext cx="21549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Block</a:t>
            </a:r>
          </a:p>
        </p:txBody>
      </p:sp>
      <p:sp>
        <p:nvSpPr>
          <p:cNvPr id="34" name="Rectangle 33">
            <a:extLst>
              <a:ext uri="{FF2B5EF4-FFF2-40B4-BE49-F238E27FC236}">
                <a16:creationId xmlns:a16="http://schemas.microsoft.com/office/drawing/2014/main" id="{30BD0CA2-3299-DDB9-9AC6-C4B1E960DD0D}"/>
              </a:ext>
            </a:extLst>
          </p:cNvPr>
          <p:cNvSpPr/>
          <p:nvPr/>
        </p:nvSpPr>
        <p:spPr>
          <a:xfrm rot="18000000">
            <a:off x="6293531" y="1590510"/>
            <a:ext cx="209017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Punch</a:t>
            </a:r>
          </a:p>
        </p:txBody>
      </p:sp>
      <p:sp>
        <p:nvSpPr>
          <p:cNvPr id="35" name="Rectangle 34">
            <a:extLst>
              <a:ext uri="{FF2B5EF4-FFF2-40B4-BE49-F238E27FC236}">
                <a16:creationId xmlns:a16="http://schemas.microsoft.com/office/drawing/2014/main" id="{BE91C71E-DB19-E8DF-7427-BFDF6024ECE2}"/>
              </a:ext>
            </a:extLst>
          </p:cNvPr>
          <p:cNvSpPr/>
          <p:nvPr/>
        </p:nvSpPr>
        <p:spPr>
          <a:xfrm rot="2700000">
            <a:off x="4893348" y="4804508"/>
            <a:ext cx="19180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Kick</a:t>
            </a:r>
          </a:p>
        </p:txBody>
      </p:sp>
      <p:sp>
        <p:nvSpPr>
          <p:cNvPr id="36" name="Rectangle 35">
            <a:extLst>
              <a:ext uri="{FF2B5EF4-FFF2-40B4-BE49-F238E27FC236}">
                <a16:creationId xmlns:a16="http://schemas.microsoft.com/office/drawing/2014/main" id="{378EC986-2B0B-CEDF-F635-6DB85B585497}"/>
              </a:ext>
            </a:extLst>
          </p:cNvPr>
          <p:cNvSpPr/>
          <p:nvPr/>
        </p:nvSpPr>
        <p:spPr>
          <a:xfrm rot="2700000">
            <a:off x="5802336" y="4728287"/>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Kick</a:t>
            </a:r>
          </a:p>
        </p:txBody>
      </p:sp>
      <p:sp>
        <p:nvSpPr>
          <p:cNvPr id="37" name="Rectangle 36">
            <a:extLst>
              <a:ext uri="{FF2B5EF4-FFF2-40B4-BE49-F238E27FC236}">
                <a16:creationId xmlns:a16="http://schemas.microsoft.com/office/drawing/2014/main" id="{EEAF84A3-676F-39C0-732E-11FB3B49E5D4}"/>
              </a:ext>
            </a:extLst>
          </p:cNvPr>
          <p:cNvSpPr/>
          <p:nvPr/>
        </p:nvSpPr>
        <p:spPr>
          <a:xfrm rot="2700000">
            <a:off x="6615249" y="4760280"/>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Run</a:t>
            </a:r>
          </a:p>
        </p:txBody>
      </p:sp>
    </p:spTree>
    <p:extLst>
      <p:ext uri="{BB962C8B-B14F-4D97-AF65-F5344CB8AC3E}">
        <p14:creationId xmlns:p14="http://schemas.microsoft.com/office/powerpoint/2010/main" val="355967392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screenshot of a video game&#10;&#10;Description automatically generated">
            <a:extLst>
              <a:ext uri="{FF2B5EF4-FFF2-40B4-BE49-F238E27FC236}">
                <a16:creationId xmlns:a16="http://schemas.microsoft.com/office/drawing/2014/main" id="{D5570491-2747-EFC7-DEC8-C28D32770C7E}"/>
              </a:ext>
            </a:extLst>
          </p:cNvPr>
          <p:cNvPicPr>
            <a:picLocks noChangeAspect="1"/>
          </p:cNvPicPr>
          <p:nvPr/>
        </p:nvPicPr>
        <p:blipFill rotWithShape="1">
          <a:blip r:embed="rId2">
            <a:extLst>
              <a:ext uri="{28A0092B-C50C-407E-A947-70E740481C1C}">
                <a14:useLocalDpi xmlns:a14="http://schemas.microsoft.com/office/drawing/2010/main" val="0"/>
              </a:ext>
            </a:extLst>
          </a:blip>
          <a:srcRect l="7077" t="285" r="8256" b="-28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8658B6B0-DA6A-54A8-699D-C30D82801E2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Mortal Kombat II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3572934-468E-E642-CFEC-813566B80949}"/>
              </a:ext>
            </a:extLst>
          </p:cNvPr>
          <p:cNvGraphicFramePr>
            <a:graphicFrameLocks noGrp="1"/>
          </p:cNvGraphicFramePr>
          <p:nvPr>
            <p:extLst>
              <p:ext uri="{D42A27DB-BD31-4B8C-83A1-F6EECF244321}">
                <p14:modId xmlns:p14="http://schemas.microsoft.com/office/powerpoint/2010/main" val="3807163110"/>
              </p:ext>
            </p:extLst>
          </p:nvPr>
        </p:nvGraphicFramePr>
        <p:xfrm>
          <a:off x="-4095749" y="2874422"/>
          <a:ext cx="3601400" cy="734722"/>
        </p:xfrm>
        <a:graphic>
          <a:graphicData uri="http://schemas.openxmlformats.org/drawingml/2006/table">
            <a:tbl>
              <a:tblPr>
                <a:tableStyleId>{5C22544A-7EE6-4342-B048-85BDC9FD1C3A}</a:tableStyleId>
              </a:tblPr>
              <a:tblGrid>
                <a:gridCol w="2237585">
                  <a:extLst>
                    <a:ext uri="{9D8B030D-6E8A-4147-A177-3AD203B41FA5}">
                      <a16:colId xmlns:a16="http://schemas.microsoft.com/office/drawing/2014/main" val="2280282310"/>
                    </a:ext>
                  </a:extLst>
                </a:gridCol>
                <a:gridCol w="1363815">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365999">
                <a:tc>
                  <a:txBody>
                    <a:bodyPr/>
                    <a:lstStyle/>
                    <a:p>
                      <a:pPr algn="l" fontAlgn="b"/>
                      <a:r>
                        <a:rPr lang="en-US" sz="2400" u="none" strike="noStrike">
                          <a:effectLst/>
                        </a:rPr>
                        <a:t>Mortal Kombat II</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mk2</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703010174"/>
                  </a:ext>
                </a:extLst>
              </a:tr>
            </a:tbl>
          </a:graphicData>
        </a:graphic>
      </p:graphicFrame>
      <p:grpSp>
        <p:nvGrpSpPr>
          <p:cNvPr id="3" name="Group 2">
            <a:extLst>
              <a:ext uri="{FF2B5EF4-FFF2-40B4-BE49-F238E27FC236}">
                <a16:creationId xmlns:a16="http://schemas.microsoft.com/office/drawing/2014/main" id="{68800A2C-D60D-E8F8-3741-7CB00012E98E}"/>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FC48FBC6-6EDC-008A-5E83-DA75242E1CE1}"/>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1B975DE-C8BC-011C-4E8F-98FB7AE8084D}"/>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93F328BE-7314-6242-3451-091410626EA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A79E933F-997F-2D01-34C0-80B1592495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DAAE08DB-6764-2AFC-F517-3D4CEDA0CD1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B4E648AB-FD28-F2EA-AB45-5C9AFE534E0F}"/>
              </a:ext>
            </a:extLst>
          </p:cNvPr>
          <p:cNvPicPr>
            <a:picLocks noChangeAspect="1"/>
          </p:cNvPicPr>
          <p:nvPr/>
        </p:nvPicPr>
        <p:blipFill>
          <a:blip r:embed="rId6"/>
          <a:stretch>
            <a:fillRect/>
          </a:stretch>
        </p:blipFill>
        <p:spPr>
          <a:xfrm>
            <a:off x="6590947" y="2836061"/>
            <a:ext cx="688162" cy="688162"/>
          </a:xfrm>
          <a:prstGeom prst="rect">
            <a:avLst/>
          </a:prstGeom>
        </p:spPr>
      </p:pic>
      <p:pic>
        <p:nvPicPr>
          <p:cNvPr id="15" name="Picture 14">
            <a:extLst>
              <a:ext uri="{FF2B5EF4-FFF2-40B4-BE49-F238E27FC236}">
                <a16:creationId xmlns:a16="http://schemas.microsoft.com/office/drawing/2014/main" id="{538ECCA6-B51E-BF86-6E1D-ADD31FB75D45}"/>
              </a:ext>
            </a:extLst>
          </p:cNvPr>
          <p:cNvPicPr>
            <a:picLocks noChangeAspect="1"/>
          </p:cNvPicPr>
          <p:nvPr/>
        </p:nvPicPr>
        <p:blipFill>
          <a:blip r:embed="rId6"/>
          <a:stretch>
            <a:fillRect/>
          </a:stretch>
        </p:blipFill>
        <p:spPr>
          <a:xfrm>
            <a:off x="4967258" y="2853508"/>
            <a:ext cx="688162" cy="688162"/>
          </a:xfrm>
          <a:prstGeom prst="rect">
            <a:avLst/>
          </a:prstGeom>
        </p:spPr>
      </p:pic>
      <p:pic>
        <p:nvPicPr>
          <p:cNvPr id="16" name="Picture 15">
            <a:extLst>
              <a:ext uri="{FF2B5EF4-FFF2-40B4-BE49-F238E27FC236}">
                <a16:creationId xmlns:a16="http://schemas.microsoft.com/office/drawing/2014/main" id="{1BC09F17-95CA-6034-0F6D-84D04F6CC50D}"/>
              </a:ext>
            </a:extLst>
          </p:cNvPr>
          <p:cNvPicPr>
            <a:picLocks noChangeAspect="1"/>
          </p:cNvPicPr>
          <p:nvPr/>
        </p:nvPicPr>
        <p:blipFill>
          <a:blip r:embed="rId6"/>
          <a:stretch>
            <a:fillRect/>
          </a:stretch>
        </p:blipFill>
        <p:spPr>
          <a:xfrm>
            <a:off x="5780170" y="2853508"/>
            <a:ext cx="688162" cy="688162"/>
          </a:xfrm>
          <a:prstGeom prst="rect">
            <a:avLst/>
          </a:prstGeom>
        </p:spPr>
      </p:pic>
      <p:sp>
        <p:nvSpPr>
          <p:cNvPr id="17" name="Arrow: Up 16">
            <a:extLst>
              <a:ext uri="{FF2B5EF4-FFF2-40B4-BE49-F238E27FC236}">
                <a16:creationId xmlns:a16="http://schemas.microsoft.com/office/drawing/2014/main" id="{FC5C194A-1326-363A-882A-BEC30F9A3F36}"/>
              </a:ext>
            </a:extLst>
          </p:cNvPr>
          <p:cNvSpPr/>
          <p:nvPr/>
        </p:nvSpPr>
        <p:spPr>
          <a:xfrm>
            <a:off x="2968256" y="21138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8409D1CD-374F-7A9B-D81C-7732F80F8947}"/>
              </a:ext>
            </a:extLst>
          </p:cNvPr>
          <p:cNvSpPr/>
          <p:nvPr/>
        </p:nvSpPr>
        <p:spPr>
          <a:xfrm rot="16200000">
            <a:off x="2196246"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5C192C0A-37F8-052C-9FE2-90525088C112}"/>
              </a:ext>
            </a:extLst>
          </p:cNvPr>
          <p:cNvSpPr/>
          <p:nvPr/>
        </p:nvSpPr>
        <p:spPr>
          <a:xfrm rot="5400000" flipH="1">
            <a:off x="3646262" y="2842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F0870EDD-2CD5-4938-D46A-FACFFDFFFC0F}"/>
              </a:ext>
            </a:extLst>
          </p:cNvPr>
          <p:cNvSpPr/>
          <p:nvPr/>
        </p:nvSpPr>
        <p:spPr>
          <a:xfrm rot="2707381" flipV="1">
            <a:off x="2385340" y="33740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30D84D73-F65D-822A-C9EB-395BF9430E93}"/>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64082" y="2537566"/>
            <a:ext cx="1122309" cy="1910215"/>
          </a:xfrm>
          <a:prstGeom prst="rect">
            <a:avLst/>
          </a:prstGeom>
        </p:spPr>
      </p:pic>
      <p:pic>
        <p:nvPicPr>
          <p:cNvPr id="22" name="Picture 21">
            <a:extLst>
              <a:ext uri="{FF2B5EF4-FFF2-40B4-BE49-F238E27FC236}">
                <a16:creationId xmlns:a16="http://schemas.microsoft.com/office/drawing/2014/main" id="{42BBEFD9-9390-1516-21E3-03C4A4D685E4}"/>
              </a:ext>
            </a:extLst>
          </p:cNvPr>
          <p:cNvPicPr>
            <a:picLocks noChangeAspect="1"/>
          </p:cNvPicPr>
          <p:nvPr/>
        </p:nvPicPr>
        <p:blipFill>
          <a:blip r:embed="rId6">
            <a:duotone>
              <a:schemeClr val="accent3">
                <a:shade val="45000"/>
                <a:satMod val="135000"/>
              </a:schemeClr>
              <a:prstClr val="white"/>
            </a:duotone>
          </a:blip>
          <a:stretch>
            <a:fillRect/>
          </a:stretch>
        </p:blipFill>
        <p:spPr>
          <a:xfrm>
            <a:off x="4229006" y="3379201"/>
            <a:ext cx="688162" cy="688162"/>
          </a:xfrm>
          <a:prstGeom prst="rect">
            <a:avLst/>
          </a:prstGeom>
        </p:spPr>
      </p:pic>
      <p:pic>
        <p:nvPicPr>
          <p:cNvPr id="23" name="Picture 22">
            <a:extLst>
              <a:ext uri="{FF2B5EF4-FFF2-40B4-BE49-F238E27FC236}">
                <a16:creationId xmlns:a16="http://schemas.microsoft.com/office/drawing/2014/main" id="{CF36A66A-8DFB-337C-40B7-B286C242BEEF}"/>
              </a:ext>
            </a:extLst>
          </p:cNvPr>
          <p:cNvPicPr>
            <a:picLocks noChangeAspect="1"/>
          </p:cNvPicPr>
          <p:nvPr/>
        </p:nvPicPr>
        <p:blipFill>
          <a:blip r:embed="rId6">
            <a:duotone>
              <a:schemeClr val="accent3">
                <a:shade val="45000"/>
                <a:satMod val="135000"/>
              </a:schemeClr>
              <a:prstClr val="white"/>
            </a:duotone>
          </a:blip>
          <a:stretch>
            <a:fillRect/>
          </a:stretch>
        </p:blipFill>
        <p:spPr>
          <a:xfrm>
            <a:off x="4227919" y="4157875"/>
            <a:ext cx="688162" cy="688162"/>
          </a:xfrm>
          <a:prstGeom prst="rect">
            <a:avLst/>
          </a:prstGeom>
        </p:spPr>
      </p:pic>
      <p:pic>
        <p:nvPicPr>
          <p:cNvPr id="24" name="Picture 23">
            <a:extLst>
              <a:ext uri="{FF2B5EF4-FFF2-40B4-BE49-F238E27FC236}">
                <a16:creationId xmlns:a16="http://schemas.microsoft.com/office/drawing/2014/main" id="{9820A8B9-5CB7-2F14-AD91-142F75AB3A5D}"/>
              </a:ext>
            </a:extLst>
          </p:cNvPr>
          <p:cNvPicPr>
            <a:picLocks noChangeAspect="1"/>
          </p:cNvPicPr>
          <p:nvPr/>
        </p:nvPicPr>
        <p:blipFill>
          <a:blip r:embed="rId6"/>
          <a:stretch>
            <a:fillRect/>
          </a:stretch>
        </p:blipFill>
        <p:spPr>
          <a:xfrm>
            <a:off x="4966171" y="3632182"/>
            <a:ext cx="688162" cy="688162"/>
          </a:xfrm>
          <a:prstGeom prst="rect">
            <a:avLst/>
          </a:prstGeom>
        </p:spPr>
      </p:pic>
      <p:pic>
        <p:nvPicPr>
          <p:cNvPr id="25" name="Picture 24">
            <a:extLst>
              <a:ext uri="{FF2B5EF4-FFF2-40B4-BE49-F238E27FC236}">
                <a16:creationId xmlns:a16="http://schemas.microsoft.com/office/drawing/2014/main" id="{272DD265-3E3D-1086-64B7-28A18137599A}"/>
              </a:ext>
            </a:extLst>
          </p:cNvPr>
          <p:cNvPicPr>
            <a:picLocks noChangeAspect="1"/>
          </p:cNvPicPr>
          <p:nvPr/>
        </p:nvPicPr>
        <p:blipFill>
          <a:blip r:embed="rId6"/>
          <a:stretch>
            <a:fillRect/>
          </a:stretch>
        </p:blipFill>
        <p:spPr>
          <a:xfrm>
            <a:off x="5779084" y="3632182"/>
            <a:ext cx="688162" cy="688162"/>
          </a:xfrm>
          <a:prstGeom prst="rect">
            <a:avLst/>
          </a:prstGeom>
        </p:spPr>
      </p:pic>
      <p:pic>
        <p:nvPicPr>
          <p:cNvPr id="26" name="Picture 25">
            <a:extLst>
              <a:ext uri="{FF2B5EF4-FFF2-40B4-BE49-F238E27FC236}">
                <a16:creationId xmlns:a16="http://schemas.microsoft.com/office/drawing/2014/main" id="{E75B01F8-A4F8-2FA8-787D-2AF921CB8D30}"/>
              </a:ext>
            </a:extLst>
          </p:cNvPr>
          <p:cNvPicPr>
            <a:picLocks noChangeAspect="1"/>
          </p:cNvPicPr>
          <p:nvPr/>
        </p:nvPicPr>
        <p:blipFill>
          <a:blip r:embed="rId6">
            <a:duotone>
              <a:schemeClr val="accent3">
                <a:shade val="45000"/>
                <a:satMod val="135000"/>
              </a:schemeClr>
              <a:prstClr val="white"/>
            </a:duotone>
          </a:blip>
          <a:stretch>
            <a:fillRect/>
          </a:stretch>
        </p:blipFill>
        <p:spPr>
          <a:xfrm>
            <a:off x="6589861" y="3614735"/>
            <a:ext cx="688162" cy="688162"/>
          </a:xfrm>
          <a:prstGeom prst="rect">
            <a:avLst/>
          </a:prstGeom>
        </p:spPr>
      </p:pic>
      <p:sp>
        <p:nvSpPr>
          <p:cNvPr id="27" name="Arrow: Up 26">
            <a:extLst>
              <a:ext uri="{FF2B5EF4-FFF2-40B4-BE49-F238E27FC236}">
                <a16:creationId xmlns:a16="http://schemas.microsoft.com/office/drawing/2014/main" id="{343BC6BB-BCEA-3D8D-2642-AA28824477F2}"/>
              </a:ext>
            </a:extLst>
          </p:cNvPr>
          <p:cNvSpPr/>
          <p:nvPr/>
        </p:nvSpPr>
        <p:spPr>
          <a:xfrm rot="3030207">
            <a:off x="3611115" y="2249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AFCF321E-FE86-1A94-E28C-D0088307DD20}"/>
              </a:ext>
            </a:extLst>
          </p:cNvPr>
          <p:cNvSpPr/>
          <p:nvPr/>
        </p:nvSpPr>
        <p:spPr>
          <a:xfrm rot="18863264">
            <a:off x="2410808" y="22934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0580F4E1-CAF9-765A-5412-2927D4B4CDA9}"/>
              </a:ext>
            </a:extLst>
          </p:cNvPr>
          <p:cNvSpPr/>
          <p:nvPr/>
        </p:nvSpPr>
        <p:spPr>
          <a:xfrm rot="8401222" flipH="1">
            <a:off x="3474376" y="3395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809DC5D9-0A10-A342-07CA-373EAB9C8F4E}"/>
              </a:ext>
            </a:extLst>
          </p:cNvPr>
          <p:cNvSpPr/>
          <p:nvPr/>
        </p:nvSpPr>
        <p:spPr>
          <a:xfrm flipV="1">
            <a:off x="2939704" y="36147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C026EFC1-BBF9-7BAA-E14F-B7EB071716CA}"/>
              </a:ext>
            </a:extLst>
          </p:cNvPr>
          <p:cNvSpPr/>
          <p:nvPr/>
        </p:nvSpPr>
        <p:spPr>
          <a:xfrm rot="18000000">
            <a:off x="4669805" y="1550877"/>
            <a:ext cx="218170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Punch</a:t>
            </a:r>
          </a:p>
        </p:txBody>
      </p:sp>
      <p:sp>
        <p:nvSpPr>
          <p:cNvPr id="32" name="Rectangle 31">
            <a:extLst>
              <a:ext uri="{FF2B5EF4-FFF2-40B4-BE49-F238E27FC236}">
                <a16:creationId xmlns:a16="http://schemas.microsoft.com/office/drawing/2014/main" id="{56D5FE08-6FF8-79B0-D36A-F6BCFF5B512B}"/>
              </a:ext>
            </a:extLst>
          </p:cNvPr>
          <p:cNvSpPr/>
          <p:nvPr/>
        </p:nvSpPr>
        <p:spPr>
          <a:xfrm rot="18000000">
            <a:off x="5490236" y="1562470"/>
            <a:ext cx="21549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Block</a:t>
            </a:r>
          </a:p>
        </p:txBody>
      </p:sp>
      <p:sp>
        <p:nvSpPr>
          <p:cNvPr id="33" name="Rectangle 32">
            <a:extLst>
              <a:ext uri="{FF2B5EF4-FFF2-40B4-BE49-F238E27FC236}">
                <a16:creationId xmlns:a16="http://schemas.microsoft.com/office/drawing/2014/main" id="{B090F870-D188-81C7-861E-03C55F82689D}"/>
              </a:ext>
            </a:extLst>
          </p:cNvPr>
          <p:cNvSpPr/>
          <p:nvPr/>
        </p:nvSpPr>
        <p:spPr>
          <a:xfrm rot="18000000">
            <a:off x="6293531" y="1590510"/>
            <a:ext cx="209017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Punch</a:t>
            </a:r>
          </a:p>
        </p:txBody>
      </p:sp>
      <p:sp>
        <p:nvSpPr>
          <p:cNvPr id="34" name="Rectangle 33">
            <a:extLst>
              <a:ext uri="{FF2B5EF4-FFF2-40B4-BE49-F238E27FC236}">
                <a16:creationId xmlns:a16="http://schemas.microsoft.com/office/drawing/2014/main" id="{BF524B7D-56D3-5D91-CF38-5C0FA7347C91}"/>
              </a:ext>
            </a:extLst>
          </p:cNvPr>
          <p:cNvSpPr/>
          <p:nvPr/>
        </p:nvSpPr>
        <p:spPr>
          <a:xfrm rot="2700000">
            <a:off x="4893348" y="4804508"/>
            <a:ext cx="19180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Kick</a:t>
            </a:r>
          </a:p>
        </p:txBody>
      </p:sp>
      <p:sp>
        <p:nvSpPr>
          <p:cNvPr id="35" name="Rectangle 34">
            <a:extLst>
              <a:ext uri="{FF2B5EF4-FFF2-40B4-BE49-F238E27FC236}">
                <a16:creationId xmlns:a16="http://schemas.microsoft.com/office/drawing/2014/main" id="{1AA02010-004F-B2D3-5AE4-FB79A8C70209}"/>
              </a:ext>
            </a:extLst>
          </p:cNvPr>
          <p:cNvSpPr/>
          <p:nvPr/>
        </p:nvSpPr>
        <p:spPr>
          <a:xfrm rot="2700000">
            <a:off x="5802336" y="4728287"/>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Kick</a:t>
            </a:r>
          </a:p>
        </p:txBody>
      </p:sp>
    </p:spTree>
    <p:extLst>
      <p:ext uri="{BB962C8B-B14F-4D97-AF65-F5344CB8AC3E}">
        <p14:creationId xmlns:p14="http://schemas.microsoft.com/office/powerpoint/2010/main" val="19894735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qr code&#10;&#10;Description automatically generated">
            <a:extLst>
              <a:ext uri="{FF2B5EF4-FFF2-40B4-BE49-F238E27FC236}">
                <a16:creationId xmlns:a16="http://schemas.microsoft.com/office/drawing/2014/main" id="{E1A1A635-ED45-9E56-E588-EACFF56F50E8}"/>
              </a:ext>
            </a:extLst>
          </p:cNvPr>
          <p:cNvPicPr>
            <a:picLocks noChangeAspect="1"/>
          </p:cNvPicPr>
          <p:nvPr/>
        </p:nvPicPr>
        <p:blipFill rotWithShape="1">
          <a:blip r:embed="rId2">
            <a:extLst>
              <a:ext uri="{28A0092B-C50C-407E-A947-70E740481C1C}">
                <a14:useLocalDpi xmlns:a14="http://schemas.microsoft.com/office/drawing/2010/main" val="0"/>
              </a:ext>
            </a:extLst>
          </a:blip>
          <a:srcRect t="16812" b="23188"/>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8C9F2DB4-3A52-4967-05C4-39147024063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296094" y="422276"/>
            <a:ext cx="302939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Mr. Do!</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152E0E6-9683-FE24-8D5E-967024DDBD00}"/>
              </a:ext>
            </a:extLst>
          </p:cNvPr>
          <p:cNvGraphicFramePr>
            <a:graphicFrameLocks noGrp="1"/>
          </p:cNvGraphicFramePr>
          <p:nvPr>
            <p:extLst>
              <p:ext uri="{D42A27DB-BD31-4B8C-83A1-F6EECF244321}">
                <p14:modId xmlns:p14="http://schemas.microsoft.com/office/powerpoint/2010/main" val="166127688"/>
              </p:ext>
            </p:extLst>
          </p:nvPr>
        </p:nvGraphicFramePr>
        <p:xfrm>
          <a:off x="-3714947" y="2692680"/>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329606">
                <a:tc>
                  <a:txBody>
                    <a:bodyPr/>
                    <a:lstStyle/>
                    <a:p>
                      <a:pPr algn="l" fontAlgn="b"/>
                      <a:r>
                        <a:rPr lang="en-US" sz="2400" u="none" strike="noStrike">
                          <a:effectLst/>
                        </a:rPr>
                        <a:t>Mr. Do!</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mrdo</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98878930"/>
                  </a:ext>
                </a:extLst>
              </a:tr>
            </a:tbl>
          </a:graphicData>
        </a:graphic>
      </p:graphicFrame>
      <p:grpSp>
        <p:nvGrpSpPr>
          <p:cNvPr id="68" name="Group 67">
            <a:extLst>
              <a:ext uri="{FF2B5EF4-FFF2-40B4-BE49-F238E27FC236}">
                <a16:creationId xmlns:a16="http://schemas.microsoft.com/office/drawing/2014/main" id="{B3F943DC-AED2-F618-7881-68D2FF7754F6}"/>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9B4DE5DB-8D0B-6B05-F48B-DE8B206FAA8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D8CAE83-9DF1-F55E-750C-C7950AD1B760}"/>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41D1B7FB-26FE-F2F2-981D-64C3E68EB9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E6D54D88-F6ED-2A21-0572-894C709DA14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09FCFAC1-65F8-C079-13B5-0DB9BF71EF1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9A4FAC3-AE48-DCE9-A62C-E45AA2A42624}"/>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28B6567A-2DCC-1CAD-B8A8-C69326162449}"/>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2BC49CE3-3542-9BDF-6A9A-3BCC74227501}"/>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19DEEB0D-91C0-975C-AC59-E875531F64E2}"/>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7F12C1DC-C093-A063-1680-0E89A6877B67}"/>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9EAE51B0-6F7A-8E38-AC15-5F2B9E2EF0B1}"/>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C7A02C10-1D71-43E4-DCDA-6C5A94CA8F5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247DE67C-B41A-F6E6-524F-03C601D75A6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7" name="Rectangle 86">
            <a:extLst>
              <a:ext uri="{FF2B5EF4-FFF2-40B4-BE49-F238E27FC236}">
                <a16:creationId xmlns:a16="http://schemas.microsoft.com/office/drawing/2014/main" id="{9C3368A6-BA78-0D23-79B1-568AF001F39E}"/>
              </a:ext>
            </a:extLst>
          </p:cNvPr>
          <p:cNvSpPr/>
          <p:nvPr/>
        </p:nvSpPr>
        <p:spPr>
          <a:xfrm rot="18000000">
            <a:off x="4719843" y="1324235"/>
            <a:ext cx="207246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Magic Ball</a:t>
            </a:r>
          </a:p>
        </p:txBody>
      </p:sp>
      <p:sp>
        <p:nvSpPr>
          <p:cNvPr id="92" name="TextBox 91">
            <a:extLst>
              <a:ext uri="{FF2B5EF4-FFF2-40B4-BE49-F238E27FC236}">
                <a16:creationId xmlns:a16="http://schemas.microsoft.com/office/drawing/2014/main" id="{F7B0FE02-DB83-DE73-B51B-0F26704E75B4}"/>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329C9542-1F49-14BA-F349-3F24E6D247C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EE9AE93E-03FF-A1D5-ED17-C28484DC1A18}"/>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E056680C-7CFC-FEFB-BD5C-7BA8893295D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53BD284A-F3EE-D414-A6F1-8EE2BC9C4D90}"/>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2FEAD7A2-55B6-2A88-9D0D-CC512876FD9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544346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graphical user interface&#10;&#10;Description automatically generated">
            <a:extLst>
              <a:ext uri="{FF2B5EF4-FFF2-40B4-BE49-F238E27FC236}">
                <a16:creationId xmlns:a16="http://schemas.microsoft.com/office/drawing/2014/main" id="{B857941A-B966-3C93-B451-525D346573FE}"/>
              </a:ext>
            </a:extLst>
          </p:cNvPr>
          <p:cNvPicPr>
            <a:picLocks noChangeAspect="1"/>
          </p:cNvPicPr>
          <p:nvPr/>
        </p:nvPicPr>
        <p:blipFill rotWithShape="1">
          <a:blip r:embed="rId2">
            <a:extLst>
              <a:ext uri="{28A0092B-C50C-407E-A947-70E740481C1C}">
                <a14:useLocalDpi xmlns:a14="http://schemas.microsoft.com/office/drawing/2010/main" val="0"/>
              </a:ext>
            </a:extLst>
          </a:blip>
          <a:srcRect t="6523" b="33477"/>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E9248ADF-62D7-7122-5253-125A2E70E0D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40642" y="422276"/>
            <a:ext cx="32739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Mr. </a:t>
            </a:r>
            <a:r>
              <a:rPr lang="en-US" sz="3600" u="none" strike="noStrike" dirty="0" err="1">
                <a:effectLst/>
              </a:rPr>
              <a:t>Do!'s</a:t>
            </a:r>
            <a:r>
              <a:rPr lang="en-US" sz="3600" u="none" strike="noStrike" dirty="0">
                <a:effectLst/>
              </a:rPr>
              <a:t> Castle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53A35C1F-9330-600B-44D1-772A56EA3ECC}"/>
              </a:ext>
            </a:extLst>
          </p:cNvPr>
          <p:cNvGraphicFramePr>
            <a:graphicFrameLocks noGrp="1"/>
          </p:cNvGraphicFramePr>
          <p:nvPr>
            <p:extLst>
              <p:ext uri="{D42A27DB-BD31-4B8C-83A1-F6EECF244321}">
                <p14:modId xmlns:p14="http://schemas.microsoft.com/office/powerpoint/2010/main" val="2952980346"/>
              </p:ext>
            </p:extLst>
          </p:nvPr>
        </p:nvGraphicFramePr>
        <p:xfrm>
          <a:off x="-3696333" y="2115796"/>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93214">
                <a:tc>
                  <a:txBody>
                    <a:bodyPr/>
                    <a:lstStyle/>
                    <a:p>
                      <a:pPr algn="l" fontAlgn="b"/>
                      <a:r>
                        <a:rPr lang="en-US" sz="2400" u="none" strike="noStrike">
                          <a:effectLst/>
                        </a:rPr>
                        <a:t>Mr. Do!'s Castle</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docastle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913250347"/>
                  </a:ext>
                </a:extLst>
              </a:tr>
            </a:tbl>
          </a:graphicData>
        </a:graphic>
      </p:graphicFrame>
      <p:grpSp>
        <p:nvGrpSpPr>
          <p:cNvPr id="68" name="Group 67">
            <a:extLst>
              <a:ext uri="{FF2B5EF4-FFF2-40B4-BE49-F238E27FC236}">
                <a16:creationId xmlns:a16="http://schemas.microsoft.com/office/drawing/2014/main" id="{90491AB1-56DC-8B56-354D-057EEC22316F}"/>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0D6A8F1-73F2-1F20-B9CC-7C6E064E629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04D68C3E-D549-69AE-2D85-86B951BB0A16}"/>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025C7AE-2DFA-1484-A777-53CE8D9BD0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56CACFDB-A0B4-A718-F380-2D03E7C090D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3610159-DBEF-C2D2-410D-05530D1F7BE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D3230908-4D56-D264-FCFB-8E6A8798D00C}"/>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B3325A3F-A3D9-D929-47B0-8022A60A886F}"/>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688EF89D-2B9B-764B-1EFF-40B1A9136DC3}"/>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6CCD4EF5-2593-DF75-F633-A37843F1D1DA}"/>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12CC889-E559-2A37-896E-446B75DB284D}"/>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1ABB0F16-C0D8-B093-D8FC-5DCB5C73F224}"/>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8BFBCAA7-92F7-B101-918E-B9167BE2650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BFDB84F9-353F-8BC7-FEE0-B74500A1310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7" name="Rectangle 86">
            <a:extLst>
              <a:ext uri="{FF2B5EF4-FFF2-40B4-BE49-F238E27FC236}">
                <a16:creationId xmlns:a16="http://schemas.microsoft.com/office/drawing/2014/main" id="{C7C95C63-E495-4F43-5735-1CEA39D16D78}"/>
              </a:ext>
            </a:extLst>
          </p:cNvPr>
          <p:cNvSpPr/>
          <p:nvPr/>
        </p:nvSpPr>
        <p:spPr>
          <a:xfrm rot="18000000">
            <a:off x="4827141" y="1510080"/>
            <a:ext cx="164327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Hammer</a:t>
            </a:r>
          </a:p>
        </p:txBody>
      </p:sp>
      <p:sp>
        <p:nvSpPr>
          <p:cNvPr id="92" name="TextBox 91">
            <a:extLst>
              <a:ext uri="{FF2B5EF4-FFF2-40B4-BE49-F238E27FC236}">
                <a16:creationId xmlns:a16="http://schemas.microsoft.com/office/drawing/2014/main" id="{BADBAF04-BDFD-1600-03C8-DDD2905F04D7}"/>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Arrow: Up 2">
            <a:extLst>
              <a:ext uri="{FF2B5EF4-FFF2-40B4-BE49-F238E27FC236}">
                <a16:creationId xmlns:a16="http://schemas.microsoft.com/office/drawing/2014/main" id="{C6C93F76-F04E-EDD6-7E25-84B600EC0762}"/>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4572C93F-46E7-6D22-04B7-FFA438DBD1FC}"/>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55944D45-C6D2-6362-8EF0-6C380B55425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955E35B9-49F0-F643-6721-B3A61E9670E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0B5B7200-8ED9-E0C2-5D62-1280DB4AE7C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5504606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Qr code&#10;&#10;Description automatically generated">
            <a:extLst>
              <a:ext uri="{FF2B5EF4-FFF2-40B4-BE49-F238E27FC236}">
                <a16:creationId xmlns:a16="http://schemas.microsoft.com/office/drawing/2014/main" id="{925D2A31-6FB3-0869-A719-AA111DCA619E}"/>
              </a:ext>
            </a:extLst>
          </p:cNvPr>
          <p:cNvPicPr>
            <a:picLocks noChangeAspect="1"/>
          </p:cNvPicPr>
          <p:nvPr/>
        </p:nvPicPr>
        <p:blipFill rotWithShape="1">
          <a:blip r:embed="rId2">
            <a:extLst>
              <a:ext uri="{28A0092B-C50C-407E-A947-70E740481C1C}">
                <a14:useLocalDpi xmlns:a14="http://schemas.microsoft.com/office/drawing/2010/main" val="0"/>
              </a:ext>
            </a:extLst>
          </a:blip>
          <a:srcRect t="8376" b="33291"/>
          <a:stretch/>
        </p:blipFill>
        <p:spPr>
          <a:xfrm>
            <a:off x="0" y="-1"/>
            <a:ext cx="9144000" cy="6858001"/>
          </a:xfrm>
          <a:prstGeom prst="rect">
            <a:avLst/>
          </a:prstGeom>
        </p:spPr>
      </p:pic>
      <p:pic>
        <p:nvPicPr>
          <p:cNvPr id="67" name="Picture 66">
            <a:extLst>
              <a:ext uri="{FF2B5EF4-FFF2-40B4-BE49-F238E27FC236}">
                <a16:creationId xmlns:a16="http://schemas.microsoft.com/office/drawing/2014/main" id="{358EA7A5-2918-F58D-1EB4-AB326FC258A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93806" y="422276"/>
            <a:ext cx="33271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Ms. Pac-Man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1492015-F704-3642-A0FA-308940911675}"/>
              </a:ext>
            </a:extLst>
          </p:cNvPr>
          <p:cNvGraphicFramePr>
            <a:graphicFrameLocks noGrp="1"/>
          </p:cNvGraphicFramePr>
          <p:nvPr>
            <p:extLst>
              <p:ext uri="{D42A27DB-BD31-4B8C-83A1-F6EECF244321}">
                <p14:modId xmlns:p14="http://schemas.microsoft.com/office/powerpoint/2010/main" val="2074429837"/>
              </p:ext>
            </p:extLst>
          </p:nvPr>
        </p:nvGraphicFramePr>
        <p:xfrm>
          <a:off x="-3696333" y="2127010"/>
          <a:ext cx="3192905" cy="734722"/>
        </p:xfrm>
        <a:graphic>
          <a:graphicData uri="http://schemas.openxmlformats.org/drawingml/2006/table">
            <a:tbl>
              <a:tblPr>
                <a:tableStyleId>{5C22544A-7EE6-4342-B048-85BDC9FD1C3A}</a:tableStyleId>
              </a:tblPr>
              <a:tblGrid>
                <a:gridCol w="1793105">
                  <a:extLst>
                    <a:ext uri="{9D8B030D-6E8A-4147-A177-3AD203B41FA5}">
                      <a16:colId xmlns:a16="http://schemas.microsoft.com/office/drawing/2014/main" val="2280282310"/>
                    </a:ext>
                  </a:extLst>
                </a:gridCol>
                <a:gridCol w="1399800">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184034">
                <a:tc>
                  <a:txBody>
                    <a:bodyPr/>
                    <a:lstStyle/>
                    <a:p>
                      <a:pPr algn="l" fontAlgn="b"/>
                      <a:r>
                        <a:rPr lang="en-US" sz="2400" u="none" strike="noStrike">
                          <a:effectLst/>
                        </a:rPr>
                        <a:t>Ms. Pac-Man</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mspacman</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175904277"/>
                  </a:ext>
                </a:extLst>
              </a:tr>
            </a:tbl>
          </a:graphicData>
        </a:graphic>
      </p:graphicFrame>
      <p:grpSp>
        <p:nvGrpSpPr>
          <p:cNvPr id="68" name="Group 67">
            <a:extLst>
              <a:ext uri="{FF2B5EF4-FFF2-40B4-BE49-F238E27FC236}">
                <a16:creationId xmlns:a16="http://schemas.microsoft.com/office/drawing/2014/main" id="{80738910-ABA4-90D1-F77D-B2676533144C}"/>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FC7D0DFB-6314-A5A0-443F-9DAFFF664D3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FBFCC81-7C0F-C159-B917-892643E75DB1}"/>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A3484B69-D85E-E355-A9CE-01B3461876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AEBBF07C-4060-DAED-070F-AB01555A2AF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BC3BDFF-FD9F-C178-981D-6E2FBCA7B9C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BCFCE058-1E78-F69D-9995-D72916DACA6C}"/>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A8C85E20-2204-383E-CDA0-2CEEFFA77A89}"/>
              </a:ext>
            </a:extLst>
          </p:cNvPr>
          <p:cNvPicPr>
            <a:picLocks noChangeAspect="1"/>
          </p:cNvPicPr>
          <p:nvPr/>
        </p:nvPicPr>
        <p:blipFill>
          <a:blip r:embed="rId8">
            <a:duotone>
              <a:schemeClr val="accent3">
                <a:shade val="45000"/>
                <a:satMod val="135000"/>
              </a:schemeClr>
              <a:prstClr val="white"/>
            </a:duotone>
          </a:blip>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AC68ABF2-64C1-AE87-EAE7-C4F7B23E9147}"/>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F25D5E4D-2F74-1A3E-F9F5-34669D73CBF6}"/>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AE8713C3-4DA0-D066-C0C4-E75CDF62AED8}"/>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E626C227-EE49-5363-9F7F-92D8254912D3}"/>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065E7230-E02B-4177-FB54-D268822C68F4}"/>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46AC700B-DA2A-67EB-D70D-84BE62F62636}"/>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17E0562B-03A3-D1A6-FCE9-AEEFD8CFC8B9}"/>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Arrow: Up 2">
            <a:extLst>
              <a:ext uri="{FF2B5EF4-FFF2-40B4-BE49-F238E27FC236}">
                <a16:creationId xmlns:a16="http://schemas.microsoft.com/office/drawing/2014/main" id="{5CF416CE-53F8-8F67-CC6C-5F3701E7D315}"/>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967A3782-DCD8-5430-0D8A-10EA4F140BB1}"/>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D2A6EB90-4549-22F3-43AB-61310E1B691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BABDA2A4-B550-8BF6-102F-B08DBD0C3E19}"/>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836EF0EF-9193-3E6A-A891-F589C368D75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76211316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 person, sport, player&#10;&#10;Description automatically generated">
            <a:extLst>
              <a:ext uri="{FF2B5EF4-FFF2-40B4-BE49-F238E27FC236}">
                <a16:creationId xmlns:a16="http://schemas.microsoft.com/office/drawing/2014/main" id="{993D40AB-FD57-309B-783A-FCF993B89B46}"/>
              </a:ext>
            </a:extLst>
          </p:cNvPr>
          <p:cNvPicPr>
            <a:picLocks noChangeAspect="1"/>
          </p:cNvPicPr>
          <p:nvPr/>
        </p:nvPicPr>
        <p:blipFill rotWithShape="1">
          <a:blip r:embed="rId2">
            <a:extLst>
              <a:ext uri="{28A0092B-C50C-407E-A947-70E740481C1C}">
                <a14:useLocalDpi xmlns:a14="http://schemas.microsoft.com/office/drawing/2010/main" val="0"/>
              </a:ext>
            </a:extLst>
          </a:blip>
          <a:srcRect r="15333"/>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7C4E70A8-335B-AA6B-2B90-6A9D5200EBC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706004" y="422276"/>
            <a:ext cx="34393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NBA Maximum Hangtime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35600190-FDAE-E5B0-3309-3EFB6D78B75B}"/>
              </a:ext>
            </a:extLst>
          </p:cNvPr>
          <p:cNvGraphicFramePr>
            <a:graphicFrameLocks noGrp="1"/>
          </p:cNvGraphicFramePr>
          <p:nvPr>
            <p:extLst>
              <p:ext uri="{D42A27DB-BD31-4B8C-83A1-F6EECF244321}">
                <p14:modId xmlns:p14="http://schemas.microsoft.com/office/powerpoint/2010/main" val="1590640973"/>
              </p:ext>
            </p:extLst>
          </p:nvPr>
        </p:nvGraphicFramePr>
        <p:xfrm>
          <a:off x="-3706004" y="2324207"/>
          <a:ext cx="3192905" cy="110048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41439">
                <a:tc>
                  <a:txBody>
                    <a:bodyPr/>
                    <a:lstStyle/>
                    <a:p>
                      <a:pPr algn="l" fontAlgn="b"/>
                      <a:r>
                        <a:rPr lang="en-US" sz="2400" u="none" strike="noStrike">
                          <a:effectLst/>
                        </a:rPr>
                        <a:t>NBA Maximum Hangtime</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nbamht</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705506096"/>
                  </a:ext>
                </a:extLst>
              </a:tr>
            </a:tbl>
          </a:graphicData>
        </a:graphic>
      </p:graphicFrame>
      <p:pic>
        <p:nvPicPr>
          <p:cNvPr id="69" name="Picture 68">
            <a:extLst>
              <a:ext uri="{FF2B5EF4-FFF2-40B4-BE49-F238E27FC236}">
                <a16:creationId xmlns:a16="http://schemas.microsoft.com/office/drawing/2014/main" id="{BFAABEF3-5178-3540-8A26-A64EBD684840}"/>
              </a:ext>
            </a:extLst>
          </p:cNvPr>
          <p:cNvPicPr>
            <a:picLocks noChangeAspect="1"/>
          </p:cNvPicPr>
          <p:nvPr/>
        </p:nvPicPr>
        <p:blipFill>
          <a:blip r:embed="rId4"/>
          <a:stretch>
            <a:fillRect/>
          </a:stretch>
        </p:blipFill>
        <p:spPr>
          <a:xfrm>
            <a:off x="6590947" y="2935403"/>
            <a:ext cx="688162" cy="688162"/>
          </a:xfrm>
          <a:prstGeom prst="rect">
            <a:avLst/>
          </a:prstGeom>
        </p:spPr>
      </p:pic>
      <p:pic>
        <p:nvPicPr>
          <p:cNvPr id="70" name="Picture 69">
            <a:extLst>
              <a:ext uri="{FF2B5EF4-FFF2-40B4-BE49-F238E27FC236}">
                <a16:creationId xmlns:a16="http://schemas.microsoft.com/office/drawing/2014/main" id="{5D90D456-EDDB-7ECC-D472-1CC1D9DF2172}"/>
              </a:ext>
            </a:extLst>
          </p:cNvPr>
          <p:cNvPicPr>
            <a:picLocks noChangeAspect="1"/>
          </p:cNvPicPr>
          <p:nvPr/>
        </p:nvPicPr>
        <p:blipFill>
          <a:blip r:embed="rId4"/>
          <a:stretch>
            <a:fillRect/>
          </a:stretch>
        </p:blipFill>
        <p:spPr>
          <a:xfrm>
            <a:off x="4967258" y="2952850"/>
            <a:ext cx="688162" cy="688162"/>
          </a:xfrm>
          <a:prstGeom prst="rect">
            <a:avLst/>
          </a:prstGeom>
        </p:spPr>
      </p:pic>
      <p:pic>
        <p:nvPicPr>
          <p:cNvPr id="71" name="Picture 70">
            <a:extLst>
              <a:ext uri="{FF2B5EF4-FFF2-40B4-BE49-F238E27FC236}">
                <a16:creationId xmlns:a16="http://schemas.microsoft.com/office/drawing/2014/main" id="{1184E226-9FB6-BD34-E6CD-EC9BFA00C0A2}"/>
              </a:ext>
            </a:extLst>
          </p:cNvPr>
          <p:cNvPicPr>
            <a:picLocks noChangeAspect="1"/>
          </p:cNvPicPr>
          <p:nvPr/>
        </p:nvPicPr>
        <p:blipFill>
          <a:blip r:embed="rId4"/>
          <a:stretch>
            <a:fillRect/>
          </a:stretch>
        </p:blipFill>
        <p:spPr>
          <a:xfrm>
            <a:off x="5780170" y="2952850"/>
            <a:ext cx="688162" cy="688162"/>
          </a:xfrm>
          <a:prstGeom prst="rect">
            <a:avLst/>
          </a:prstGeom>
        </p:spPr>
      </p:pic>
      <p:sp>
        <p:nvSpPr>
          <p:cNvPr id="72" name="Arrow: Up 71">
            <a:extLst>
              <a:ext uri="{FF2B5EF4-FFF2-40B4-BE49-F238E27FC236}">
                <a16:creationId xmlns:a16="http://schemas.microsoft.com/office/drawing/2014/main" id="{7DCF517C-ADF0-E148-5C95-098F7254B905}"/>
              </a:ext>
            </a:extLst>
          </p:cNvPr>
          <p:cNvSpPr/>
          <p:nvPr/>
        </p:nvSpPr>
        <p:spPr>
          <a:xfrm>
            <a:off x="2968256" y="22132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4A76B15-F65C-FBEF-2B53-FBDB0F198FCB}"/>
              </a:ext>
            </a:extLst>
          </p:cNvPr>
          <p:cNvSpPr/>
          <p:nvPr/>
        </p:nvSpPr>
        <p:spPr>
          <a:xfrm rot="16200000">
            <a:off x="2196246" y="29419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BE6FEE8-106E-5B4E-619E-033EEEB60D53}"/>
              </a:ext>
            </a:extLst>
          </p:cNvPr>
          <p:cNvSpPr/>
          <p:nvPr/>
        </p:nvSpPr>
        <p:spPr>
          <a:xfrm rot="5400000" flipH="1">
            <a:off x="3646262" y="29419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6C13223-0D61-A929-699C-7E0985D90A2B}"/>
              </a:ext>
            </a:extLst>
          </p:cNvPr>
          <p:cNvSpPr/>
          <p:nvPr/>
        </p:nvSpPr>
        <p:spPr>
          <a:xfrm rot="2707381" flipV="1">
            <a:off x="2385340" y="34733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AB480DF-E212-9F4C-29DA-09CAF34615E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636908"/>
            <a:ext cx="1122309" cy="1910215"/>
          </a:xfrm>
          <a:prstGeom prst="rect">
            <a:avLst/>
          </a:prstGeom>
        </p:spPr>
      </p:pic>
      <p:pic>
        <p:nvPicPr>
          <p:cNvPr id="77" name="Picture 76">
            <a:extLst>
              <a:ext uri="{FF2B5EF4-FFF2-40B4-BE49-F238E27FC236}">
                <a16:creationId xmlns:a16="http://schemas.microsoft.com/office/drawing/2014/main" id="{50C690E4-0768-7CEF-790F-18B1F1329CA5}"/>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478543"/>
            <a:ext cx="688162" cy="688162"/>
          </a:xfrm>
          <a:prstGeom prst="rect">
            <a:avLst/>
          </a:prstGeom>
        </p:spPr>
      </p:pic>
      <p:pic>
        <p:nvPicPr>
          <p:cNvPr id="78" name="Picture 77">
            <a:extLst>
              <a:ext uri="{FF2B5EF4-FFF2-40B4-BE49-F238E27FC236}">
                <a16:creationId xmlns:a16="http://schemas.microsoft.com/office/drawing/2014/main" id="{12728829-DDB3-BFEF-B16F-4DF3253F9DC0}"/>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257217"/>
            <a:ext cx="688162" cy="688162"/>
          </a:xfrm>
          <a:prstGeom prst="rect">
            <a:avLst/>
          </a:prstGeom>
        </p:spPr>
      </p:pic>
      <p:pic>
        <p:nvPicPr>
          <p:cNvPr id="79" name="Picture 78">
            <a:extLst>
              <a:ext uri="{FF2B5EF4-FFF2-40B4-BE49-F238E27FC236}">
                <a16:creationId xmlns:a16="http://schemas.microsoft.com/office/drawing/2014/main" id="{6BFCD086-1FF8-C42F-D4A6-EAEDA71CC8F0}"/>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731524"/>
            <a:ext cx="688162" cy="688162"/>
          </a:xfrm>
          <a:prstGeom prst="rect">
            <a:avLst/>
          </a:prstGeom>
        </p:spPr>
      </p:pic>
      <p:pic>
        <p:nvPicPr>
          <p:cNvPr id="80" name="Picture 79">
            <a:extLst>
              <a:ext uri="{FF2B5EF4-FFF2-40B4-BE49-F238E27FC236}">
                <a16:creationId xmlns:a16="http://schemas.microsoft.com/office/drawing/2014/main" id="{DBA5221A-A2DF-A5B1-A8FC-734260CFC665}"/>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731524"/>
            <a:ext cx="688162" cy="688162"/>
          </a:xfrm>
          <a:prstGeom prst="rect">
            <a:avLst/>
          </a:prstGeom>
        </p:spPr>
      </p:pic>
      <p:pic>
        <p:nvPicPr>
          <p:cNvPr id="81" name="Picture 80">
            <a:extLst>
              <a:ext uri="{FF2B5EF4-FFF2-40B4-BE49-F238E27FC236}">
                <a16:creationId xmlns:a16="http://schemas.microsoft.com/office/drawing/2014/main" id="{61C9E6F4-2685-C0EA-1859-F68346171FF4}"/>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714077"/>
            <a:ext cx="688162" cy="688162"/>
          </a:xfrm>
          <a:prstGeom prst="rect">
            <a:avLst/>
          </a:prstGeom>
        </p:spPr>
      </p:pic>
      <p:sp>
        <p:nvSpPr>
          <p:cNvPr id="82" name="Rectangle 81">
            <a:extLst>
              <a:ext uri="{FF2B5EF4-FFF2-40B4-BE49-F238E27FC236}">
                <a16:creationId xmlns:a16="http://schemas.microsoft.com/office/drawing/2014/main" id="{DD6870BA-0F31-CDAA-1E6F-962556AAC1CE}"/>
              </a:ext>
            </a:extLst>
          </p:cNvPr>
          <p:cNvSpPr/>
          <p:nvPr/>
        </p:nvSpPr>
        <p:spPr>
          <a:xfrm rot="18000000">
            <a:off x="4946651" y="2112685"/>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Turbo</a:t>
            </a:r>
          </a:p>
        </p:txBody>
      </p:sp>
      <p:sp>
        <p:nvSpPr>
          <p:cNvPr id="83" name="Arrow: Up 82">
            <a:extLst>
              <a:ext uri="{FF2B5EF4-FFF2-40B4-BE49-F238E27FC236}">
                <a16:creationId xmlns:a16="http://schemas.microsoft.com/office/drawing/2014/main" id="{D7DDBAF3-E148-C218-D649-75EB41801F41}"/>
              </a:ext>
            </a:extLst>
          </p:cNvPr>
          <p:cNvSpPr/>
          <p:nvPr/>
        </p:nvSpPr>
        <p:spPr>
          <a:xfrm rot="3030207">
            <a:off x="3611115" y="23490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977806D5-1F5D-F35C-1314-99EEBA09E6B6}"/>
              </a:ext>
            </a:extLst>
          </p:cNvPr>
          <p:cNvSpPr/>
          <p:nvPr/>
        </p:nvSpPr>
        <p:spPr>
          <a:xfrm rot="18863264">
            <a:off x="2410808" y="23928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6AC8F95C-CA7F-2159-6157-6CE110EF3A9C}"/>
              </a:ext>
            </a:extLst>
          </p:cNvPr>
          <p:cNvSpPr/>
          <p:nvPr/>
        </p:nvSpPr>
        <p:spPr>
          <a:xfrm rot="8401222" flipH="1">
            <a:off x="3474376" y="34952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FDB8525-5C42-7DE8-A5FD-8D39F050EF55}"/>
              </a:ext>
            </a:extLst>
          </p:cNvPr>
          <p:cNvSpPr/>
          <p:nvPr/>
        </p:nvSpPr>
        <p:spPr>
          <a:xfrm flipV="1">
            <a:off x="2939704" y="37140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93B95A7E-0B6A-BE35-098A-A8B188D4E70D}"/>
              </a:ext>
            </a:extLst>
          </p:cNvPr>
          <p:cNvSpPr/>
          <p:nvPr/>
        </p:nvSpPr>
        <p:spPr>
          <a:xfrm rot="18000000">
            <a:off x="5404238" y="1589322"/>
            <a:ext cx="249892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Shoot/block</a:t>
            </a:r>
          </a:p>
        </p:txBody>
      </p:sp>
      <p:sp>
        <p:nvSpPr>
          <p:cNvPr id="89" name="Rectangle 88">
            <a:extLst>
              <a:ext uri="{FF2B5EF4-FFF2-40B4-BE49-F238E27FC236}">
                <a16:creationId xmlns:a16="http://schemas.microsoft.com/office/drawing/2014/main" id="{F0174615-8187-D73C-B4F7-FD62572E40BD}"/>
              </a:ext>
            </a:extLst>
          </p:cNvPr>
          <p:cNvSpPr/>
          <p:nvPr/>
        </p:nvSpPr>
        <p:spPr>
          <a:xfrm rot="18000000">
            <a:off x="6261178" y="1800482"/>
            <a:ext cx="221958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Pass/steal</a:t>
            </a:r>
          </a:p>
        </p:txBody>
      </p:sp>
      <p:grpSp>
        <p:nvGrpSpPr>
          <p:cNvPr id="3" name="Group 2">
            <a:extLst>
              <a:ext uri="{FF2B5EF4-FFF2-40B4-BE49-F238E27FC236}">
                <a16:creationId xmlns:a16="http://schemas.microsoft.com/office/drawing/2014/main" id="{0A04993D-3069-3A34-A778-1F667D2E799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218D0E0-A44F-6A60-A1BA-B80C6708CC4D}"/>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0D62D57-E1B6-745A-FFD0-E4F4D21A7C0D}"/>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8C43358-3042-7A65-6710-D80AB77CAC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3608226-7BEC-6FC6-611E-47724A0D33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CA0299C5-C5FB-D768-5F5D-BE45675B220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5780652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78B349B4-09AB-8986-2B9D-5E9D3677A1E0}"/>
              </a:ext>
            </a:extLst>
          </p:cNvPr>
          <p:cNvPicPr>
            <a:picLocks noChangeAspect="1"/>
          </p:cNvPicPr>
          <p:nvPr/>
        </p:nvPicPr>
        <p:blipFill rotWithShape="1">
          <a:blip r:embed="rId2">
            <a:extLst>
              <a:ext uri="{28A0092B-C50C-407E-A947-70E740481C1C}">
                <a14:useLocalDpi xmlns:a14="http://schemas.microsoft.com/office/drawing/2010/main" val="0"/>
              </a:ext>
            </a:extLst>
          </a:blip>
          <a:srcRect b="400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8DA5943-6A34-AA44-EA05-C41247D7CA7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9606" y="422276"/>
            <a:ext cx="31929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NARC</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F7FE6631-7646-7538-D57B-73DA271879B5}"/>
              </a:ext>
            </a:extLst>
          </p:cNvPr>
          <p:cNvGraphicFramePr>
            <a:graphicFrameLocks noGrp="1"/>
          </p:cNvGraphicFramePr>
          <p:nvPr>
            <p:extLst>
              <p:ext uri="{D42A27DB-BD31-4B8C-83A1-F6EECF244321}">
                <p14:modId xmlns:p14="http://schemas.microsoft.com/office/powerpoint/2010/main" val="1898737036"/>
              </p:ext>
            </p:extLst>
          </p:nvPr>
        </p:nvGraphicFramePr>
        <p:xfrm>
          <a:off x="-3685712" y="1822405"/>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93214">
                <a:tc>
                  <a:txBody>
                    <a:bodyPr/>
                    <a:lstStyle/>
                    <a:p>
                      <a:pPr algn="l" fontAlgn="b"/>
                      <a:r>
                        <a:rPr lang="en-US" sz="2400" u="none" strike="noStrike">
                          <a:effectLst/>
                        </a:rPr>
                        <a:t>NARC</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narc</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48961729"/>
                  </a:ext>
                </a:extLst>
              </a:tr>
            </a:tbl>
          </a:graphicData>
        </a:graphic>
      </p:graphicFrame>
      <p:pic>
        <p:nvPicPr>
          <p:cNvPr id="69" name="Picture 68">
            <a:extLst>
              <a:ext uri="{FF2B5EF4-FFF2-40B4-BE49-F238E27FC236}">
                <a16:creationId xmlns:a16="http://schemas.microsoft.com/office/drawing/2014/main" id="{40BAF3E6-8D53-02A2-3EBE-5EEEFB205F05}"/>
              </a:ext>
            </a:extLst>
          </p:cNvPr>
          <p:cNvPicPr>
            <a:picLocks noChangeAspect="1"/>
          </p:cNvPicPr>
          <p:nvPr/>
        </p:nvPicPr>
        <p:blipFill>
          <a:blip r:embed="rId4"/>
          <a:stretch>
            <a:fillRect/>
          </a:stretch>
        </p:blipFill>
        <p:spPr>
          <a:xfrm>
            <a:off x="6590947" y="3066513"/>
            <a:ext cx="688162" cy="688162"/>
          </a:xfrm>
          <a:prstGeom prst="rect">
            <a:avLst/>
          </a:prstGeom>
        </p:spPr>
      </p:pic>
      <p:pic>
        <p:nvPicPr>
          <p:cNvPr id="70" name="Picture 69">
            <a:extLst>
              <a:ext uri="{FF2B5EF4-FFF2-40B4-BE49-F238E27FC236}">
                <a16:creationId xmlns:a16="http://schemas.microsoft.com/office/drawing/2014/main" id="{2FEFDF0C-71D6-05D5-D12C-2C4AC0B6204F}"/>
              </a:ext>
            </a:extLst>
          </p:cNvPr>
          <p:cNvPicPr>
            <a:picLocks noChangeAspect="1"/>
          </p:cNvPicPr>
          <p:nvPr/>
        </p:nvPicPr>
        <p:blipFill>
          <a:blip r:embed="rId4"/>
          <a:stretch>
            <a:fillRect/>
          </a:stretch>
        </p:blipFill>
        <p:spPr>
          <a:xfrm>
            <a:off x="4967258" y="3083960"/>
            <a:ext cx="688162" cy="688162"/>
          </a:xfrm>
          <a:prstGeom prst="rect">
            <a:avLst/>
          </a:prstGeom>
        </p:spPr>
      </p:pic>
      <p:pic>
        <p:nvPicPr>
          <p:cNvPr id="71" name="Picture 70">
            <a:extLst>
              <a:ext uri="{FF2B5EF4-FFF2-40B4-BE49-F238E27FC236}">
                <a16:creationId xmlns:a16="http://schemas.microsoft.com/office/drawing/2014/main" id="{2E2E4655-3413-CE61-F35B-29ADF5F6552E}"/>
              </a:ext>
            </a:extLst>
          </p:cNvPr>
          <p:cNvPicPr>
            <a:picLocks noChangeAspect="1"/>
          </p:cNvPicPr>
          <p:nvPr/>
        </p:nvPicPr>
        <p:blipFill>
          <a:blip r:embed="rId4"/>
          <a:stretch>
            <a:fillRect/>
          </a:stretch>
        </p:blipFill>
        <p:spPr>
          <a:xfrm>
            <a:off x="5780170" y="3083960"/>
            <a:ext cx="688162" cy="688162"/>
          </a:xfrm>
          <a:prstGeom prst="rect">
            <a:avLst/>
          </a:prstGeom>
        </p:spPr>
      </p:pic>
      <p:sp>
        <p:nvSpPr>
          <p:cNvPr id="72" name="Arrow: Up 71">
            <a:extLst>
              <a:ext uri="{FF2B5EF4-FFF2-40B4-BE49-F238E27FC236}">
                <a16:creationId xmlns:a16="http://schemas.microsoft.com/office/drawing/2014/main" id="{48F39C92-A6D9-F0D8-70AB-FD11BE92D1C9}"/>
              </a:ext>
            </a:extLst>
          </p:cNvPr>
          <p:cNvSpPr/>
          <p:nvPr/>
        </p:nvSpPr>
        <p:spPr>
          <a:xfrm>
            <a:off x="2968256" y="23443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14F7F91-F264-DA98-4BE6-82C2CC2A6CDA}"/>
              </a:ext>
            </a:extLst>
          </p:cNvPr>
          <p:cNvSpPr/>
          <p:nvPr/>
        </p:nvSpPr>
        <p:spPr>
          <a:xfrm rot="16200000">
            <a:off x="2196246" y="30730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78609F5B-2BB2-DA1F-7673-A659BBC1F972}"/>
              </a:ext>
            </a:extLst>
          </p:cNvPr>
          <p:cNvSpPr/>
          <p:nvPr/>
        </p:nvSpPr>
        <p:spPr>
          <a:xfrm rot="5400000" flipH="1">
            <a:off x="3646262" y="30730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11B7375-2318-EDCB-7250-FB3697A63B05}"/>
              </a:ext>
            </a:extLst>
          </p:cNvPr>
          <p:cNvSpPr/>
          <p:nvPr/>
        </p:nvSpPr>
        <p:spPr>
          <a:xfrm rot="2707381" flipV="1">
            <a:off x="2385340" y="36044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2419F658-025A-4A36-B076-CAC502AE713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768018"/>
            <a:ext cx="1122309" cy="1910215"/>
          </a:xfrm>
          <a:prstGeom prst="rect">
            <a:avLst/>
          </a:prstGeom>
        </p:spPr>
      </p:pic>
      <p:pic>
        <p:nvPicPr>
          <p:cNvPr id="77" name="Picture 76">
            <a:extLst>
              <a:ext uri="{FF2B5EF4-FFF2-40B4-BE49-F238E27FC236}">
                <a16:creationId xmlns:a16="http://schemas.microsoft.com/office/drawing/2014/main" id="{1DCD0158-B27C-E1D0-6909-68439DA89B43}"/>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609653"/>
            <a:ext cx="688162" cy="688162"/>
          </a:xfrm>
          <a:prstGeom prst="rect">
            <a:avLst/>
          </a:prstGeom>
        </p:spPr>
      </p:pic>
      <p:pic>
        <p:nvPicPr>
          <p:cNvPr id="78" name="Picture 77">
            <a:extLst>
              <a:ext uri="{FF2B5EF4-FFF2-40B4-BE49-F238E27FC236}">
                <a16:creationId xmlns:a16="http://schemas.microsoft.com/office/drawing/2014/main" id="{53A7DAF4-1DF3-37D2-C7E5-1B6B4F05812F}"/>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388327"/>
            <a:ext cx="688162" cy="688162"/>
          </a:xfrm>
          <a:prstGeom prst="rect">
            <a:avLst/>
          </a:prstGeom>
        </p:spPr>
      </p:pic>
      <p:pic>
        <p:nvPicPr>
          <p:cNvPr id="79" name="Picture 78">
            <a:extLst>
              <a:ext uri="{FF2B5EF4-FFF2-40B4-BE49-F238E27FC236}">
                <a16:creationId xmlns:a16="http://schemas.microsoft.com/office/drawing/2014/main" id="{645109A0-0190-DFBC-5E37-C9DF864B262F}"/>
              </a:ext>
            </a:extLst>
          </p:cNvPr>
          <p:cNvPicPr>
            <a:picLocks noChangeAspect="1"/>
          </p:cNvPicPr>
          <p:nvPr/>
        </p:nvPicPr>
        <p:blipFill>
          <a:blip r:embed="rId4"/>
          <a:stretch>
            <a:fillRect/>
          </a:stretch>
        </p:blipFill>
        <p:spPr>
          <a:xfrm>
            <a:off x="4966171" y="3862634"/>
            <a:ext cx="688162" cy="688162"/>
          </a:xfrm>
          <a:prstGeom prst="rect">
            <a:avLst/>
          </a:prstGeom>
        </p:spPr>
      </p:pic>
      <p:pic>
        <p:nvPicPr>
          <p:cNvPr id="80" name="Picture 79">
            <a:extLst>
              <a:ext uri="{FF2B5EF4-FFF2-40B4-BE49-F238E27FC236}">
                <a16:creationId xmlns:a16="http://schemas.microsoft.com/office/drawing/2014/main" id="{730AA13D-599A-C396-09C3-A16A0BCA505E}"/>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862634"/>
            <a:ext cx="688162" cy="688162"/>
          </a:xfrm>
          <a:prstGeom prst="rect">
            <a:avLst/>
          </a:prstGeom>
        </p:spPr>
      </p:pic>
      <p:pic>
        <p:nvPicPr>
          <p:cNvPr id="81" name="Picture 80">
            <a:extLst>
              <a:ext uri="{FF2B5EF4-FFF2-40B4-BE49-F238E27FC236}">
                <a16:creationId xmlns:a16="http://schemas.microsoft.com/office/drawing/2014/main" id="{2141EF58-F919-C561-A367-06DC73E3DC02}"/>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845187"/>
            <a:ext cx="688162" cy="688162"/>
          </a:xfrm>
          <a:prstGeom prst="rect">
            <a:avLst/>
          </a:prstGeom>
        </p:spPr>
      </p:pic>
      <p:sp>
        <p:nvSpPr>
          <p:cNvPr id="83" name="Arrow: Up 82">
            <a:extLst>
              <a:ext uri="{FF2B5EF4-FFF2-40B4-BE49-F238E27FC236}">
                <a16:creationId xmlns:a16="http://schemas.microsoft.com/office/drawing/2014/main" id="{1DA68378-B3B6-95A5-3DB8-C8ECC3C5B036}"/>
              </a:ext>
            </a:extLst>
          </p:cNvPr>
          <p:cNvSpPr/>
          <p:nvPr/>
        </p:nvSpPr>
        <p:spPr>
          <a:xfrm rot="3030207">
            <a:off x="3611115" y="24801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564E9567-0C52-A2BC-B28C-24432797B98D}"/>
              </a:ext>
            </a:extLst>
          </p:cNvPr>
          <p:cNvSpPr/>
          <p:nvPr/>
        </p:nvSpPr>
        <p:spPr>
          <a:xfrm rot="18863264">
            <a:off x="2410808" y="25239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5F4C2791-CE76-0946-36DC-965B16C25A27}"/>
              </a:ext>
            </a:extLst>
          </p:cNvPr>
          <p:cNvSpPr/>
          <p:nvPr/>
        </p:nvSpPr>
        <p:spPr>
          <a:xfrm rot="8401222" flipH="1">
            <a:off x="3474376" y="36263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F575AB51-1288-B6EE-FEF3-C363AADDC84C}"/>
              </a:ext>
            </a:extLst>
          </p:cNvPr>
          <p:cNvSpPr/>
          <p:nvPr/>
        </p:nvSpPr>
        <p:spPr>
          <a:xfrm flipV="1">
            <a:off x="2939704" y="38451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37FAD3CA-42E3-0D91-6DA9-D74F414BD7CF}"/>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A70DAD4F-7C17-9824-4D9B-A00929B1277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5594CDD-AC48-17E4-325F-CF119D05FEB4}"/>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C0DDD40F-6D49-D1C0-F12A-9E0DC346D8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0A1A7BB-B203-CB37-712F-E696A58DAB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7BADE8A9-2C29-A433-F098-A14E8EC1F0C8}"/>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A2668AD9-A447-64C7-4AD5-632F08525043}"/>
              </a:ext>
            </a:extLst>
          </p:cNvPr>
          <p:cNvSpPr/>
          <p:nvPr/>
        </p:nvSpPr>
        <p:spPr>
          <a:xfrm rot="18000000">
            <a:off x="4614278" y="1685155"/>
            <a:ext cx="240380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Machine gun</a:t>
            </a:r>
          </a:p>
        </p:txBody>
      </p:sp>
      <p:sp>
        <p:nvSpPr>
          <p:cNvPr id="11" name="Rectangle 10">
            <a:extLst>
              <a:ext uri="{FF2B5EF4-FFF2-40B4-BE49-F238E27FC236}">
                <a16:creationId xmlns:a16="http://schemas.microsoft.com/office/drawing/2014/main" id="{1CA606AB-ABF6-E4BC-CD9C-0B78753D1D84}"/>
              </a:ext>
            </a:extLst>
          </p:cNvPr>
          <p:cNvSpPr/>
          <p:nvPr/>
        </p:nvSpPr>
        <p:spPr>
          <a:xfrm rot="18000000">
            <a:off x="5652398" y="2073796"/>
            <a:ext cx="150628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Missile</a:t>
            </a:r>
          </a:p>
        </p:txBody>
      </p:sp>
      <p:sp>
        <p:nvSpPr>
          <p:cNvPr id="12" name="Rectangle 11">
            <a:extLst>
              <a:ext uri="{FF2B5EF4-FFF2-40B4-BE49-F238E27FC236}">
                <a16:creationId xmlns:a16="http://schemas.microsoft.com/office/drawing/2014/main" id="{27D3391B-70B6-016E-87B3-7E39E14693B1}"/>
              </a:ext>
            </a:extLst>
          </p:cNvPr>
          <p:cNvSpPr/>
          <p:nvPr/>
        </p:nvSpPr>
        <p:spPr>
          <a:xfrm rot="18000000">
            <a:off x="6514852" y="220430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3" name="Rectangle 12">
            <a:extLst>
              <a:ext uri="{FF2B5EF4-FFF2-40B4-BE49-F238E27FC236}">
                <a16:creationId xmlns:a16="http://schemas.microsoft.com/office/drawing/2014/main" id="{DCA27E71-1CDC-E863-A1FB-987E5F93A3FA}"/>
              </a:ext>
            </a:extLst>
          </p:cNvPr>
          <p:cNvSpPr/>
          <p:nvPr/>
        </p:nvSpPr>
        <p:spPr>
          <a:xfrm rot="2700000">
            <a:off x="4971438" y="4846433"/>
            <a:ext cx="138480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Crouch</a:t>
            </a:r>
          </a:p>
        </p:txBody>
      </p:sp>
    </p:spTree>
    <p:extLst>
      <p:ext uri="{BB962C8B-B14F-4D97-AF65-F5344CB8AC3E}">
        <p14:creationId xmlns:p14="http://schemas.microsoft.com/office/powerpoint/2010/main" val="1382913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descr="A screenshot of a video game&#10;&#10;Description automatically generated with medium confidence">
            <a:extLst>
              <a:ext uri="{FF2B5EF4-FFF2-40B4-BE49-F238E27FC236}">
                <a16:creationId xmlns:a16="http://schemas.microsoft.com/office/drawing/2014/main" id="{DE8FA819-0077-BCD6-11CC-3BE9AE3B1FC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36278" b="8417"/>
          <a:stretch/>
        </p:blipFill>
        <p:spPr>
          <a:xfrm>
            <a:off x="-121355" y="0"/>
            <a:ext cx="9300249" cy="6858000"/>
          </a:xfrm>
          <a:prstGeom prst="rect">
            <a:avLst/>
          </a:prstGeom>
        </p:spPr>
      </p:pic>
      <p:pic>
        <p:nvPicPr>
          <p:cNvPr id="19" name="Picture 18">
            <a:extLst>
              <a:ext uri="{FF2B5EF4-FFF2-40B4-BE49-F238E27FC236}">
                <a16:creationId xmlns:a16="http://schemas.microsoft.com/office/drawing/2014/main" id="{0ED865EA-8D79-98AC-7750-1BB86F6E303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352800" y="681037"/>
            <a:ext cx="1619250" cy="1325563"/>
          </a:xfrm>
        </p:spPr>
        <p:txBody>
          <a:bodyPr vert="horz" lIns="91440" tIns="45720" rIns="91440" bIns="45720" rtlCol="0" anchor="ctr">
            <a:normAutofit fontScale="90000"/>
          </a:bodyPr>
          <a:lstStyle/>
          <a:p>
            <a:r>
              <a:rPr lang="en-US" sz="3600" dirty="0">
                <a:solidFill>
                  <a:srgbClr val="000000"/>
                </a:solidFill>
                <a:latin typeface="Calibri" panose="020F0502020204030204" pitchFamily="34" charset="0"/>
              </a:rPr>
              <a:t>Battle </a:t>
            </a:r>
            <a:r>
              <a:rPr lang="en-US" sz="3600" dirty="0" err="1">
                <a:solidFill>
                  <a:srgbClr val="000000"/>
                </a:solidFill>
                <a:latin typeface="Calibri" panose="020F0502020204030204" pitchFamily="34" charset="0"/>
              </a:rPr>
              <a:t>Garegga</a:t>
            </a:r>
            <a:r>
              <a:rPr lang="en-US" sz="3600" dirty="0">
                <a:solidFill>
                  <a:srgbClr val="000000"/>
                </a:solidFill>
                <a:latin typeface="Calibri" panose="020F0502020204030204" pitchFamily="34" charset="0"/>
              </a:rPr>
              <a:t> </a:t>
            </a:r>
          </a:p>
        </p:txBody>
      </p:sp>
      <p:graphicFrame>
        <p:nvGraphicFramePr>
          <p:cNvPr id="4" name="Table 3">
            <a:extLst>
              <a:ext uri="{FF2B5EF4-FFF2-40B4-BE49-F238E27FC236}">
                <a16:creationId xmlns:a16="http://schemas.microsoft.com/office/drawing/2014/main" id="{567B12CB-C696-E0B0-3FE6-2E1EF2538CCA}"/>
              </a:ext>
            </a:extLst>
          </p:cNvPr>
          <p:cNvGraphicFramePr>
            <a:graphicFrameLocks noGrp="1"/>
          </p:cNvGraphicFramePr>
          <p:nvPr>
            <p:extLst>
              <p:ext uri="{D42A27DB-BD31-4B8C-83A1-F6EECF244321}">
                <p14:modId xmlns:p14="http://schemas.microsoft.com/office/powerpoint/2010/main" val="3643411067"/>
              </p:ext>
            </p:extLst>
          </p:nvPr>
        </p:nvGraphicFramePr>
        <p:xfrm>
          <a:off x="-3440909" y="2046220"/>
          <a:ext cx="2938072" cy="110952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470752299"/>
                    </a:ext>
                  </a:extLst>
                </a:gridCol>
                <a:gridCol w="1274164">
                  <a:extLst>
                    <a:ext uri="{9D8B030D-6E8A-4147-A177-3AD203B41FA5}">
                      <a16:colId xmlns:a16="http://schemas.microsoft.com/office/drawing/2014/main" val="1692493198"/>
                    </a:ext>
                  </a:extLst>
                </a:gridCol>
              </a:tblGrid>
              <a:tr h="329257">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990997293"/>
                  </a:ext>
                </a:extLst>
              </a:tr>
              <a:tr h="484588">
                <a:tc>
                  <a:txBody>
                    <a:bodyPr/>
                    <a:lstStyle/>
                    <a:p>
                      <a:pPr algn="l" fontAlgn="b"/>
                      <a:r>
                        <a:rPr lang="en-US" sz="2400" u="none" strike="noStrike" dirty="0">
                          <a:effectLst/>
                        </a:rPr>
                        <a:t>Battle </a:t>
                      </a:r>
                      <a:r>
                        <a:rPr lang="en-US" sz="2400" u="none" strike="noStrike" dirty="0" err="1">
                          <a:effectLst/>
                        </a:rPr>
                        <a:t>Garegga</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dirty="0" err="1">
                          <a:effectLst/>
                        </a:rPr>
                        <a:t>bgaregga</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400305202"/>
                  </a:ext>
                </a:extLst>
              </a:tr>
            </a:tbl>
          </a:graphicData>
        </a:graphic>
      </p:graphicFrame>
      <p:pic>
        <p:nvPicPr>
          <p:cNvPr id="6" name="Picture 5">
            <a:extLst>
              <a:ext uri="{FF2B5EF4-FFF2-40B4-BE49-F238E27FC236}">
                <a16:creationId xmlns:a16="http://schemas.microsoft.com/office/drawing/2014/main" id="{2002D6BE-D386-5236-6E78-D8D5D27A392E}"/>
              </a:ext>
            </a:extLst>
          </p:cNvPr>
          <p:cNvPicPr>
            <a:picLocks noChangeAspect="1"/>
          </p:cNvPicPr>
          <p:nvPr/>
        </p:nvPicPr>
        <p:blipFill>
          <a:blip r:embed="rId4"/>
          <a:stretch>
            <a:fillRect/>
          </a:stretch>
        </p:blipFill>
        <p:spPr>
          <a:xfrm>
            <a:off x="6706294" y="3045792"/>
            <a:ext cx="688162" cy="688162"/>
          </a:xfrm>
          <a:prstGeom prst="rect">
            <a:avLst/>
          </a:prstGeom>
        </p:spPr>
      </p:pic>
      <p:pic>
        <p:nvPicPr>
          <p:cNvPr id="7" name="Picture 6">
            <a:extLst>
              <a:ext uri="{FF2B5EF4-FFF2-40B4-BE49-F238E27FC236}">
                <a16:creationId xmlns:a16="http://schemas.microsoft.com/office/drawing/2014/main" id="{BDC16808-7510-BB94-A568-910311933C58}"/>
              </a:ext>
            </a:extLst>
          </p:cNvPr>
          <p:cNvPicPr>
            <a:picLocks noChangeAspect="1"/>
          </p:cNvPicPr>
          <p:nvPr/>
        </p:nvPicPr>
        <p:blipFill>
          <a:blip r:embed="rId4"/>
          <a:stretch>
            <a:fillRect/>
          </a:stretch>
        </p:blipFill>
        <p:spPr>
          <a:xfrm>
            <a:off x="5082605" y="3063239"/>
            <a:ext cx="688162" cy="688162"/>
          </a:xfrm>
          <a:prstGeom prst="rect">
            <a:avLst/>
          </a:prstGeom>
        </p:spPr>
      </p:pic>
      <p:pic>
        <p:nvPicPr>
          <p:cNvPr id="8" name="Picture 7">
            <a:extLst>
              <a:ext uri="{FF2B5EF4-FFF2-40B4-BE49-F238E27FC236}">
                <a16:creationId xmlns:a16="http://schemas.microsoft.com/office/drawing/2014/main" id="{8D3D29AA-7C75-D5D5-6DDC-31A6ECB2E213}"/>
              </a:ext>
            </a:extLst>
          </p:cNvPr>
          <p:cNvPicPr>
            <a:picLocks noChangeAspect="1"/>
          </p:cNvPicPr>
          <p:nvPr/>
        </p:nvPicPr>
        <p:blipFill>
          <a:blip r:embed="rId4"/>
          <a:stretch>
            <a:fillRect/>
          </a:stretch>
        </p:blipFill>
        <p:spPr>
          <a:xfrm>
            <a:off x="5895517" y="3063239"/>
            <a:ext cx="688162" cy="688162"/>
          </a:xfrm>
          <a:prstGeom prst="rect">
            <a:avLst/>
          </a:prstGeom>
        </p:spPr>
      </p:pic>
      <p:sp>
        <p:nvSpPr>
          <p:cNvPr id="9" name="Arrow: Up 8">
            <a:extLst>
              <a:ext uri="{FF2B5EF4-FFF2-40B4-BE49-F238E27FC236}">
                <a16:creationId xmlns:a16="http://schemas.microsoft.com/office/drawing/2014/main" id="{C34FEEC4-0A65-C19C-E49C-D965C75470CA}"/>
              </a:ext>
            </a:extLst>
          </p:cNvPr>
          <p:cNvSpPr/>
          <p:nvPr/>
        </p:nvSpPr>
        <p:spPr>
          <a:xfrm>
            <a:off x="3083603" y="23236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3B0502B-5AA0-68D2-EC28-52C3CF1EA092}"/>
              </a:ext>
            </a:extLst>
          </p:cNvPr>
          <p:cNvSpPr/>
          <p:nvPr/>
        </p:nvSpPr>
        <p:spPr>
          <a:xfrm rot="16200000">
            <a:off x="2311593" y="30523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895DDBD9-AD77-A8FF-5BF5-D0A13B07DFCA}"/>
              </a:ext>
            </a:extLst>
          </p:cNvPr>
          <p:cNvSpPr/>
          <p:nvPr/>
        </p:nvSpPr>
        <p:spPr>
          <a:xfrm rot="5400000" flipH="1">
            <a:off x="3761609" y="30523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2EBD356B-388B-5D14-E610-25686567AA09}"/>
              </a:ext>
            </a:extLst>
          </p:cNvPr>
          <p:cNvSpPr/>
          <p:nvPr/>
        </p:nvSpPr>
        <p:spPr>
          <a:xfrm rot="2707381" flipV="1">
            <a:off x="2500687" y="35837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43C8160C-1A70-CF3F-F44B-899AB218738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79429" y="2747297"/>
            <a:ext cx="1122309" cy="1910215"/>
          </a:xfrm>
          <a:prstGeom prst="rect">
            <a:avLst/>
          </a:prstGeom>
        </p:spPr>
      </p:pic>
      <p:pic>
        <p:nvPicPr>
          <p:cNvPr id="14" name="Picture 13">
            <a:extLst>
              <a:ext uri="{FF2B5EF4-FFF2-40B4-BE49-F238E27FC236}">
                <a16:creationId xmlns:a16="http://schemas.microsoft.com/office/drawing/2014/main" id="{73F11B76-0B6D-9DF1-377D-D0926275C629}"/>
              </a:ext>
            </a:extLst>
          </p:cNvPr>
          <p:cNvPicPr>
            <a:picLocks noChangeAspect="1"/>
          </p:cNvPicPr>
          <p:nvPr/>
        </p:nvPicPr>
        <p:blipFill>
          <a:blip r:embed="rId4">
            <a:duotone>
              <a:schemeClr val="accent3">
                <a:shade val="45000"/>
                <a:satMod val="135000"/>
              </a:schemeClr>
              <a:prstClr val="white"/>
            </a:duotone>
          </a:blip>
          <a:stretch>
            <a:fillRect/>
          </a:stretch>
        </p:blipFill>
        <p:spPr>
          <a:xfrm>
            <a:off x="4344353" y="3588932"/>
            <a:ext cx="688162" cy="688162"/>
          </a:xfrm>
          <a:prstGeom prst="rect">
            <a:avLst/>
          </a:prstGeom>
        </p:spPr>
      </p:pic>
      <p:pic>
        <p:nvPicPr>
          <p:cNvPr id="15" name="Picture 14">
            <a:extLst>
              <a:ext uri="{FF2B5EF4-FFF2-40B4-BE49-F238E27FC236}">
                <a16:creationId xmlns:a16="http://schemas.microsoft.com/office/drawing/2014/main" id="{509DAE57-3086-6B10-B723-4346AFBF57CF}"/>
              </a:ext>
            </a:extLst>
          </p:cNvPr>
          <p:cNvPicPr>
            <a:picLocks noChangeAspect="1"/>
          </p:cNvPicPr>
          <p:nvPr/>
        </p:nvPicPr>
        <p:blipFill>
          <a:blip r:embed="rId4">
            <a:duotone>
              <a:schemeClr val="accent3">
                <a:shade val="45000"/>
                <a:satMod val="135000"/>
              </a:schemeClr>
              <a:prstClr val="white"/>
            </a:duotone>
          </a:blip>
          <a:stretch>
            <a:fillRect/>
          </a:stretch>
        </p:blipFill>
        <p:spPr>
          <a:xfrm>
            <a:off x="4343266" y="4367606"/>
            <a:ext cx="688162" cy="688162"/>
          </a:xfrm>
          <a:prstGeom prst="rect">
            <a:avLst/>
          </a:prstGeom>
        </p:spPr>
      </p:pic>
      <p:pic>
        <p:nvPicPr>
          <p:cNvPr id="16" name="Picture 15">
            <a:extLst>
              <a:ext uri="{FF2B5EF4-FFF2-40B4-BE49-F238E27FC236}">
                <a16:creationId xmlns:a16="http://schemas.microsoft.com/office/drawing/2014/main" id="{A12B1776-8CE1-5487-4BD7-C800340449D7}"/>
              </a:ext>
            </a:extLst>
          </p:cNvPr>
          <p:cNvPicPr>
            <a:picLocks noChangeAspect="1"/>
          </p:cNvPicPr>
          <p:nvPr/>
        </p:nvPicPr>
        <p:blipFill>
          <a:blip r:embed="rId4">
            <a:duotone>
              <a:schemeClr val="accent3">
                <a:shade val="45000"/>
                <a:satMod val="135000"/>
              </a:schemeClr>
              <a:prstClr val="white"/>
            </a:duotone>
          </a:blip>
          <a:stretch>
            <a:fillRect/>
          </a:stretch>
        </p:blipFill>
        <p:spPr>
          <a:xfrm>
            <a:off x="5081518" y="3841913"/>
            <a:ext cx="688162" cy="688162"/>
          </a:xfrm>
          <a:prstGeom prst="rect">
            <a:avLst/>
          </a:prstGeom>
        </p:spPr>
      </p:pic>
      <p:pic>
        <p:nvPicPr>
          <p:cNvPr id="17" name="Picture 16">
            <a:extLst>
              <a:ext uri="{FF2B5EF4-FFF2-40B4-BE49-F238E27FC236}">
                <a16:creationId xmlns:a16="http://schemas.microsoft.com/office/drawing/2014/main" id="{A99DCEC1-CF96-1088-A4BD-8BE081A2A936}"/>
              </a:ext>
            </a:extLst>
          </p:cNvPr>
          <p:cNvPicPr>
            <a:picLocks noChangeAspect="1"/>
          </p:cNvPicPr>
          <p:nvPr/>
        </p:nvPicPr>
        <p:blipFill>
          <a:blip r:embed="rId4">
            <a:duotone>
              <a:schemeClr val="accent3">
                <a:shade val="45000"/>
                <a:satMod val="135000"/>
              </a:schemeClr>
              <a:prstClr val="white"/>
            </a:duotone>
          </a:blip>
          <a:stretch>
            <a:fillRect/>
          </a:stretch>
        </p:blipFill>
        <p:spPr>
          <a:xfrm>
            <a:off x="5894431" y="3841913"/>
            <a:ext cx="688162" cy="688162"/>
          </a:xfrm>
          <a:prstGeom prst="rect">
            <a:avLst/>
          </a:prstGeom>
        </p:spPr>
      </p:pic>
      <p:pic>
        <p:nvPicPr>
          <p:cNvPr id="18" name="Picture 17">
            <a:extLst>
              <a:ext uri="{FF2B5EF4-FFF2-40B4-BE49-F238E27FC236}">
                <a16:creationId xmlns:a16="http://schemas.microsoft.com/office/drawing/2014/main" id="{2FAC7CF3-51DA-FC8B-E216-4560E1BACF56}"/>
              </a:ext>
            </a:extLst>
          </p:cNvPr>
          <p:cNvPicPr>
            <a:picLocks noChangeAspect="1"/>
          </p:cNvPicPr>
          <p:nvPr/>
        </p:nvPicPr>
        <p:blipFill>
          <a:blip r:embed="rId4">
            <a:duotone>
              <a:schemeClr val="accent3">
                <a:shade val="45000"/>
                <a:satMod val="135000"/>
              </a:schemeClr>
              <a:prstClr val="white"/>
            </a:duotone>
          </a:blip>
          <a:stretch>
            <a:fillRect/>
          </a:stretch>
        </p:blipFill>
        <p:spPr>
          <a:xfrm>
            <a:off x="6705208" y="3824466"/>
            <a:ext cx="688162" cy="688162"/>
          </a:xfrm>
          <a:prstGeom prst="rect">
            <a:avLst/>
          </a:prstGeom>
        </p:spPr>
      </p:pic>
      <p:sp>
        <p:nvSpPr>
          <p:cNvPr id="25" name="Rectangle 24">
            <a:extLst>
              <a:ext uri="{FF2B5EF4-FFF2-40B4-BE49-F238E27FC236}">
                <a16:creationId xmlns:a16="http://schemas.microsoft.com/office/drawing/2014/main" id="{87F523F0-4878-4141-983F-5FC16BEA3DA8}"/>
              </a:ext>
            </a:extLst>
          </p:cNvPr>
          <p:cNvSpPr/>
          <p:nvPr/>
        </p:nvSpPr>
        <p:spPr>
          <a:xfrm rot="18000000">
            <a:off x="5027451" y="2383059"/>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6" name="Arrow: Up 25">
            <a:extLst>
              <a:ext uri="{FF2B5EF4-FFF2-40B4-BE49-F238E27FC236}">
                <a16:creationId xmlns:a16="http://schemas.microsoft.com/office/drawing/2014/main" id="{0AF14B28-8FDD-43CD-D372-4C0ACF7CD3B8}"/>
              </a:ext>
            </a:extLst>
          </p:cNvPr>
          <p:cNvSpPr/>
          <p:nvPr/>
        </p:nvSpPr>
        <p:spPr>
          <a:xfrm rot="3030207">
            <a:off x="3726462" y="24594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5384581E-2AE2-5D68-B5B9-97789178B459}"/>
              </a:ext>
            </a:extLst>
          </p:cNvPr>
          <p:cNvSpPr/>
          <p:nvPr/>
        </p:nvSpPr>
        <p:spPr>
          <a:xfrm rot="18863264">
            <a:off x="2526155" y="25032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45F19DE4-3116-4D2C-CFA2-2875D151B5B7}"/>
              </a:ext>
            </a:extLst>
          </p:cNvPr>
          <p:cNvSpPr/>
          <p:nvPr/>
        </p:nvSpPr>
        <p:spPr>
          <a:xfrm rot="8401222" flipH="1">
            <a:off x="3589723" y="360565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5EA2E345-ED2E-66D1-AAD6-0969AE4656CE}"/>
              </a:ext>
            </a:extLst>
          </p:cNvPr>
          <p:cNvSpPr/>
          <p:nvPr/>
        </p:nvSpPr>
        <p:spPr>
          <a:xfrm flipV="1">
            <a:off x="3055051" y="38244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a:extLst>
              <a:ext uri="{FF2B5EF4-FFF2-40B4-BE49-F238E27FC236}">
                <a16:creationId xmlns:a16="http://schemas.microsoft.com/office/drawing/2014/main" id="{6A9443D2-9460-61B0-1599-D1187FA6A8E1}"/>
              </a:ext>
            </a:extLst>
          </p:cNvPr>
          <p:cNvSpPr/>
          <p:nvPr/>
        </p:nvSpPr>
        <p:spPr>
          <a:xfrm rot="18000000">
            <a:off x="5796561" y="2216394"/>
            <a:ext cx="119350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77" name="Rectangle 76">
            <a:extLst>
              <a:ext uri="{FF2B5EF4-FFF2-40B4-BE49-F238E27FC236}">
                <a16:creationId xmlns:a16="http://schemas.microsoft.com/office/drawing/2014/main" id="{0B8B4212-105D-768D-0E89-31853049D53B}"/>
              </a:ext>
            </a:extLst>
          </p:cNvPr>
          <p:cNvSpPr/>
          <p:nvPr/>
        </p:nvSpPr>
        <p:spPr>
          <a:xfrm rot="18000000">
            <a:off x="6315129" y="1838899"/>
            <a:ext cx="197512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Formation</a:t>
            </a:r>
          </a:p>
        </p:txBody>
      </p:sp>
      <p:grpSp>
        <p:nvGrpSpPr>
          <p:cNvPr id="5" name="Group 4">
            <a:extLst>
              <a:ext uri="{FF2B5EF4-FFF2-40B4-BE49-F238E27FC236}">
                <a16:creationId xmlns:a16="http://schemas.microsoft.com/office/drawing/2014/main" id="{83D63313-A9CC-E5DD-B740-FE24A4C17CAF}"/>
              </a:ext>
            </a:extLst>
          </p:cNvPr>
          <p:cNvGrpSpPr/>
          <p:nvPr/>
        </p:nvGrpSpPr>
        <p:grpSpPr>
          <a:xfrm>
            <a:off x="70338" y="5837636"/>
            <a:ext cx="1315776" cy="960943"/>
            <a:chOff x="13024338" y="1352362"/>
            <a:chExt cx="1315776" cy="960943"/>
          </a:xfrm>
        </p:grpSpPr>
        <p:sp>
          <p:nvSpPr>
            <p:cNvPr id="20" name="Flowchart: Alternate Process 19">
              <a:extLst>
                <a:ext uri="{FF2B5EF4-FFF2-40B4-BE49-F238E27FC236}">
                  <a16:creationId xmlns:a16="http://schemas.microsoft.com/office/drawing/2014/main" id="{A0746687-23ED-50A5-907E-9C17FB930C5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1" name="Group 20">
              <a:extLst>
                <a:ext uri="{FF2B5EF4-FFF2-40B4-BE49-F238E27FC236}">
                  <a16:creationId xmlns:a16="http://schemas.microsoft.com/office/drawing/2014/main" id="{0D3A9DAC-A04C-1B7A-EA77-76983C125920}"/>
                </a:ext>
              </a:extLst>
            </p:cNvPr>
            <p:cNvGrpSpPr/>
            <p:nvPr/>
          </p:nvGrpSpPr>
          <p:grpSpPr>
            <a:xfrm>
              <a:off x="13220454" y="1489134"/>
              <a:ext cx="923543" cy="687397"/>
              <a:chOff x="9500040" y="2509406"/>
              <a:chExt cx="1231390" cy="916529"/>
            </a:xfrm>
          </p:grpSpPr>
          <p:pic>
            <p:nvPicPr>
              <p:cNvPr id="22" name="Graphic 21" descr="User with solid fill">
                <a:extLst>
                  <a:ext uri="{FF2B5EF4-FFF2-40B4-BE49-F238E27FC236}">
                    <a16:creationId xmlns:a16="http://schemas.microsoft.com/office/drawing/2014/main" id="{6274777F-B492-9B2F-56DA-BE2679A87F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3" name="Graphic 22" descr="User with solid fill">
                <a:extLst>
                  <a:ext uri="{FF2B5EF4-FFF2-40B4-BE49-F238E27FC236}">
                    <a16:creationId xmlns:a16="http://schemas.microsoft.com/office/drawing/2014/main" id="{98697E84-159A-210F-0BDF-6C9383C495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4" name="TextBox 23">
                <a:extLst>
                  <a:ext uri="{FF2B5EF4-FFF2-40B4-BE49-F238E27FC236}">
                    <a16:creationId xmlns:a16="http://schemas.microsoft.com/office/drawing/2014/main" id="{ED7F4870-D32E-C2AB-961A-DF4928E83CA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37156360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men playing basketball&#10;&#10;Description automatically generated with medium confidence">
            <a:extLst>
              <a:ext uri="{FF2B5EF4-FFF2-40B4-BE49-F238E27FC236}">
                <a16:creationId xmlns:a16="http://schemas.microsoft.com/office/drawing/2014/main" id="{7E13FD53-57A3-58B3-96DB-C9F5FB4CE460}"/>
              </a:ext>
            </a:extLst>
          </p:cNvPr>
          <p:cNvPicPr>
            <a:picLocks noChangeAspect="1"/>
          </p:cNvPicPr>
          <p:nvPr/>
        </p:nvPicPr>
        <p:blipFill rotWithShape="1">
          <a:blip r:embed="rId2">
            <a:extLst>
              <a:ext uri="{28A0092B-C50C-407E-A947-70E740481C1C}">
                <a14:useLocalDpi xmlns:a14="http://schemas.microsoft.com/office/drawing/2010/main" val="0"/>
              </a:ext>
            </a:extLst>
          </a:blip>
          <a:srcRect l="7315" t="277" r="8487" b="-277"/>
          <a:stretch/>
        </p:blipFill>
        <p:spPr>
          <a:xfrm>
            <a:off x="0" y="0"/>
            <a:ext cx="9144000" cy="6896264"/>
          </a:xfrm>
          <a:prstGeom prst="rect">
            <a:avLst/>
          </a:prstGeom>
        </p:spPr>
      </p:pic>
      <p:pic>
        <p:nvPicPr>
          <p:cNvPr id="68" name="Picture 67">
            <a:extLst>
              <a:ext uri="{FF2B5EF4-FFF2-40B4-BE49-F238E27FC236}">
                <a16:creationId xmlns:a16="http://schemas.microsoft.com/office/drawing/2014/main" id="{EAB5CE22-9CEC-AEB5-CB25-E75B3A5A8A1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NBA Hangtime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A5746E4-D657-9116-89C5-180D320FD21F}"/>
              </a:ext>
            </a:extLst>
          </p:cNvPr>
          <p:cNvGraphicFramePr>
            <a:graphicFrameLocks noGrp="1"/>
          </p:cNvGraphicFramePr>
          <p:nvPr>
            <p:extLst>
              <p:ext uri="{D42A27DB-BD31-4B8C-83A1-F6EECF244321}">
                <p14:modId xmlns:p14="http://schemas.microsoft.com/office/powerpoint/2010/main" val="3280363259"/>
              </p:ext>
            </p:extLst>
          </p:nvPr>
        </p:nvGraphicFramePr>
        <p:xfrm>
          <a:off x="-3992365" y="2031116"/>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20427">
                <a:tc>
                  <a:txBody>
                    <a:bodyPr/>
                    <a:lstStyle/>
                    <a:p>
                      <a:pPr algn="l" fontAlgn="b"/>
                      <a:r>
                        <a:rPr lang="en-US" sz="2400" u="none" strike="noStrike">
                          <a:effectLst/>
                        </a:rPr>
                        <a:t>NBA Hangtime</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nbahangt</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760381741"/>
                  </a:ext>
                </a:extLst>
              </a:tr>
            </a:tbl>
          </a:graphicData>
        </a:graphic>
      </p:graphicFrame>
      <p:pic>
        <p:nvPicPr>
          <p:cNvPr id="69" name="Picture 68">
            <a:extLst>
              <a:ext uri="{FF2B5EF4-FFF2-40B4-BE49-F238E27FC236}">
                <a16:creationId xmlns:a16="http://schemas.microsoft.com/office/drawing/2014/main" id="{33F2C55A-E9A9-64BC-4099-2DACD83B3320}"/>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0D00B46C-C2A0-6FA0-3811-196EF90E3D14}"/>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D7EF6F10-E4EA-7640-CCB2-C9CE78F75A96}"/>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3F85EEE7-29D5-83FC-5CAC-3FD9B21F6BE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24F3333-E5EC-AE5F-7D2B-30FBB595939C}"/>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633C879-E3ED-245E-743E-69CE2F4EFB6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EF24C1AD-286F-C0D7-D3AB-EC4D15377B6D}"/>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938B9FC6-C12B-E9D0-B337-4E44BD608AB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607F956A-958A-CD70-EB91-F37EFDC7CF04}"/>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1E3B8397-2503-7D7B-F27A-72B603BC4D3A}"/>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6CA7652B-0F07-0143-46B3-8AEE9E3B7105}"/>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C0D5D913-CDAF-1767-18B8-264304E26AF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EF26EFF-53FB-8337-30FA-61190A9A2D33}"/>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1ADE7F75-CAC0-8C15-1A88-C101EBB3207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F146EEC7-F4D1-52B2-34E9-D93E0AAFE6CD}"/>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3A89CAEA-FADF-12E0-5CB0-ADE5070405BC}"/>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B529FA5B-CBF0-C2B2-8C94-991695767EC2}"/>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027F00F-6767-CE97-68F8-394827E0C209}"/>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ED3DAF77-52EA-DDBC-3915-4498F59EC4F8}"/>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38516A3-1CC6-9A8F-B851-0D9A13F04A31}"/>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21BB22D5-CBA5-7E84-0094-4DBF7297FF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A86E94CB-6BD0-4487-F5BB-D5901DCC6D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26842F09-2B24-AE44-93C2-7C31C12F45B2}"/>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EC5231AB-3D67-23A6-416B-CA0296E8416C}"/>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27A1EC2E-A72E-935B-1548-8CD60E601718}"/>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7E8B28B8-10D8-7F27-6400-5CE1F60F8B66}"/>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Turbo</a:t>
            </a:r>
          </a:p>
        </p:txBody>
      </p:sp>
      <p:sp>
        <p:nvSpPr>
          <p:cNvPr id="13" name="Rectangle 12">
            <a:extLst>
              <a:ext uri="{FF2B5EF4-FFF2-40B4-BE49-F238E27FC236}">
                <a16:creationId xmlns:a16="http://schemas.microsoft.com/office/drawing/2014/main" id="{BE92D5F2-2195-7F3C-B914-F7B09ED69405}"/>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Pass</a:t>
            </a:r>
          </a:p>
        </p:txBody>
      </p:sp>
      <p:sp>
        <p:nvSpPr>
          <p:cNvPr id="14" name="Rectangle 13">
            <a:extLst>
              <a:ext uri="{FF2B5EF4-FFF2-40B4-BE49-F238E27FC236}">
                <a16:creationId xmlns:a16="http://schemas.microsoft.com/office/drawing/2014/main" id="{71CC2B78-77F1-996D-2DE0-F42D301CFF99}"/>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Tree>
    <p:extLst>
      <p:ext uri="{BB962C8B-B14F-4D97-AF65-F5344CB8AC3E}">
        <p14:creationId xmlns:p14="http://schemas.microsoft.com/office/powerpoint/2010/main" val="38218562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group of women running on a track in front of a crowd&#10;&#10;Description automatically generated with medium confidence">
            <a:extLst>
              <a:ext uri="{FF2B5EF4-FFF2-40B4-BE49-F238E27FC236}">
                <a16:creationId xmlns:a16="http://schemas.microsoft.com/office/drawing/2014/main" id="{0A2ECC0F-5C92-63A0-822B-4A4568319D8C}"/>
              </a:ext>
            </a:extLst>
          </p:cNvPr>
          <p:cNvPicPr>
            <a:picLocks noChangeAspect="1"/>
          </p:cNvPicPr>
          <p:nvPr/>
        </p:nvPicPr>
        <p:blipFill rotWithShape="1">
          <a:blip r:embed="rId2">
            <a:extLst>
              <a:ext uri="{28A0092B-C50C-407E-A947-70E740481C1C}">
                <a14:useLocalDpi xmlns:a14="http://schemas.microsoft.com/office/drawing/2010/main" val="0"/>
              </a:ext>
            </a:extLst>
          </a:blip>
          <a:srcRect r="15912"/>
          <a:stretch/>
        </p:blipFill>
        <p:spPr>
          <a:xfrm>
            <a:off x="0" y="-1"/>
            <a:ext cx="9144000" cy="6905197"/>
          </a:xfrm>
          <a:prstGeom prst="rect">
            <a:avLst/>
          </a:prstGeom>
        </p:spPr>
      </p:pic>
      <p:pic>
        <p:nvPicPr>
          <p:cNvPr id="68" name="Picture 67">
            <a:extLst>
              <a:ext uri="{FF2B5EF4-FFF2-40B4-BE49-F238E27FC236}">
                <a16:creationId xmlns:a16="http://schemas.microsoft.com/office/drawing/2014/main" id="{6AB2D092-4667-F3CF-CF3F-C95091EE7A1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9606" y="422276"/>
            <a:ext cx="319290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NBA Jam</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76E1EBB-4763-2500-AE07-49ED6DDED011}"/>
              </a:ext>
            </a:extLst>
          </p:cNvPr>
          <p:cNvGraphicFramePr>
            <a:graphicFrameLocks noGrp="1"/>
          </p:cNvGraphicFramePr>
          <p:nvPr>
            <p:extLst>
              <p:ext uri="{D42A27DB-BD31-4B8C-83A1-F6EECF244321}">
                <p14:modId xmlns:p14="http://schemas.microsoft.com/office/powerpoint/2010/main" val="566380286"/>
              </p:ext>
            </p:extLst>
          </p:nvPr>
        </p:nvGraphicFramePr>
        <p:xfrm>
          <a:off x="-3651731" y="2246007"/>
          <a:ext cx="3192905" cy="734722"/>
        </p:xfrm>
        <a:graphic>
          <a:graphicData uri="http://schemas.openxmlformats.org/drawingml/2006/table">
            <a:tbl>
              <a:tblPr>
                <a:tableStyleId>{5C22544A-7EE6-4342-B048-85BDC9FD1C3A}</a:tableStyleId>
              </a:tblPr>
              <a:tblGrid>
                <a:gridCol w="1983783">
                  <a:extLst>
                    <a:ext uri="{9D8B030D-6E8A-4147-A177-3AD203B41FA5}">
                      <a16:colId xmlns:a16="http://schemas.microsoft.com/office/drawing/2014/main" val="2280282310"/>
                    </a:ext>
                  </a:extLst>
                </a:gridCol>
                <a:gridCol w="120912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56820">
                <a:tc>
                  <a:txBody>
                    <a:bodyPr/>
                    <a:lstStyle/>
                    <a:p>
                      <a:pPr algn="l" fontAlgn="b"/>
                      <a:r>
                        <a:rPr lang="en-US" sz="2400" u="none" strike="noStrike">
                          <a:effectLst/>
                        </a:rPr>
                        <a:t>NBA Jam</a:t>
                      </a:r>
                      <a:endParaRPr lang="en-US" sz="2400" b="0" i="0" u="none" strike="noStrike">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nbajam</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2191892653"/>
                  </a:ext>
                </a:extLst>
              </a:tr>
            </a:tbl>
          </a:graphicData>
        </a:graphic>
      </p:graphicFrame>
      <p:pic>
        <p:nvPicPr>
          <p:cNvPr id="69" name="Picture 68">
            <a:extLst>
              <a:ext uri="{FF2B5EF4-FFF2-40B4-BE49-F238E27FC236}">
                <a16:creationId xmlns:a16="http://schemas.microsoft.com/office/drawing/2014/main" id="{3C207882-B9D5-E646-0FB9-B291CCAB65F3}"/>
              </a:ext>
            </a:extLst>
          </p:cNvPr>
          <p:cNvPicPr>
            <a:picLocks noChangeAspect="1"/>
          </p:cNvPicPr>
          <p:nvPr/>
        </p:nvPicPr>
        <p:blipFill>
          <a:blip r:embed="rId4"/>
          <a:stretch>
            <a:fillRect/>
          </a:stretch>
        </p:blipFill>
        <p:spPr>
          <a:xfrm>
            <a:off x="6458933" y="3169727"/>
            <a:ext cx="688162" cy="688162"/>
          </a:xfrm>
          <a:prstGeom prst="rect">
            <a:avLst/>
          </a:prstGeom>
        </p:spPr>
      </p:pic>
      <p:pic>
        <p:nvPicPr>
          <p:cNvPr id="70" name="Picture 69">
            <a:extLst>
              <a:ext uri="{FF2B5EF4-FFF2-40B4-BE49-F238E27FC236}">
                <a16:creationId xmlns:a16="http://schemas.microsoft.com/office/drawing/2014/main" id="{B40ED13B-DAB6-56E3-59EC-CA567F1749BE}"/>
              </a:ext>
            </a:extLst>
          </p:cNvPr>
          <p:cNvPicPr>
            <a:picLocks noChangeAspect="1"/>
          </p:cNvPicPr>
          <p:nvPr/>
        </p:nvPicPr>
        <p:blipFill>
          <a:blip r:embed="rId4"/>
          <a:stretch>
            <a:fillRect/>
          </a:stretch>
        </p:blipFill>
        <p:spPr>
          <a:xfrm>
            <a:off x="4835244" y="3187174"/>
            <a:ext cx="688162" cy="688162"/>
          </a:xfrm>
          <a:prstGeom prst="rect">
            <a:avLst/>
          </a:prstGeom>
        </p:spPr>
      </p:pic>
      <p:pic>
        <p:nvPicPr>
          <p:cNvPr id="71" name="Picture 70">
            <a:extLst>
              <a:ext uri="{FF2B5EF4-FFF2-40B4-BE49-F238E27FC236}">
                <a16:creationId xmlns:a16="http://schemas.microsoft.com/office/drawing/2014/main" id="{A4B888D8-A37D-F151-9E73-E12A694F2032}"/>
              </a:ext>
            </a:extLst>
          </p:cNvPr>
          <p:cNvPicPr>
            <a:picLocks noChangeAspect="1"/>
          </p:cNvPicPr>
          <p:nvPr/>
        </p:nvPicPr>
        <p:blipFill>
          <a:blip r:embed="rId4"/>
          <a:stretch>
            <a:fillRect/>
          </a:stretch>
        </p:blipFill>
        <p:spPr>
          <a:xfrm>
            <a:off x="5648156" y="3187174"/>
            <a:ext cx="688162" cy="688162"/>
          </a:xfrm>
          <a:prstGeom prst="rect">
            <a:avLst/>
          </a:prstGeom>
        </p:spPr>
      </p:pic>
      <p:sp>
        <p:nvSpPr>
          <p:cNvPr id="72" name="Arrow: Up 71">
            <a:extLst>
              <a:ext uri="{FF2B5EF4-FFF2-40B4-BE49-F238E27FC236}">
                <a16:creationId xmlns:a16="http://schemas.microsoft.com/office/drawing/2014/main" id="{5AA10A81-EFBD-1B7A-9F27-F5D7D7B21797}"/>
              </a:ext>
            </a:extLst>
          </p:cNvPr>
          <p:cNvSpPr/>
          <p:nvPr/>
        </p:nvSpPr>
        <p:spPr>
          <a:xfrm>
            <a:off x="2836242" y="24475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4EB0C75-5666-6109-099F-071B89A9EF31}"/>
              </a:ext>
            </a:extLst>
          </p:cNvPr>
          <p:cNvSpPr/>
          <p:nvPr/>
        </p:nvSpPr>
        <p:spPr>
          <a:xfrm rot="16200000">
            <a:off x="2064232" y="31762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FF7CE0B-0234-6E12-A318-9F768D3FE297}"/>
              </a:ext>
            </a:extLst>
          </p:cNvPr>
          <p:cNvSpPr/>
          <p:nvPr/>
        </p:nvSpPr>
        <p:spPr>
          <a:xfrm rot="5400000" flipH="1">
            <a:off x="3514248" y="31762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CD61C27-D443-0386-C778-1C6F0E9A9DB2}"/>
              </a:ext>
            </a:extLst>
          </p:cNvPr>
          <p:cNvSpPr/>
          <p:nvPr/>
        </p:nvSpPr>
        <p:spPr>
          <a:xfrm rot="2707381" flipV="1">
            <a:off x="2253326" y="37077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0B47C989-F02F-404D-D4F8-57BF0AD8022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32068" y="2871232"/>
            <a:ext cx="1122309" cy="1910215"/>
          </a:xfrm>
          <a:prstGeom prst="rect">
            <a:avLst/>
          </a:prstGeom>
        </p:spPr>
      </p:pic>
      <p:pic>
        <p:nvPicPr>
          <p:cNvPr id="77" name="Picture 76">
            <a:extLst>
              <a:ext uri="{FF2B5EF4-FFF2-40B4-BE49-F238E27FC236}">
                <a16:creationId xmlns:a16="http://schemas.microsoft.com/office/drawing/2014/main" id="{420B076A-2DB3-0FC9-03E3-5E9ED0A3D7C8}"/>
              </a:ext>
            </a:extLst>
          </p:cNvPr>
          <p:cNvPicPr>
            <a:picLocks noChangeAspect="1"/>
          </p:cNvPicPr>
          <p:nvPr/>
        </p:nvPicPr>
        <p:blipFill>
          <a:blip r:embed="rId4">
            <a:duotone>
              <a:schemeClr val="accent3">
                <a:shade val="45000"/>
                <a:satMod val="135000"/>
              </a:schemeClr>
              <a:prstClr val="white"/>
            </a:duotone>
          </a:blip>
          <a:stretch>
            <a:fillRect/>
          </a:stretch>
        </p:blipFill>
        <p:spPr>
          <a:xfrm>
            <a:off x="4096992" y="3712867"/>
            <a:ext cx="688162" cy="688162"/>
          </a:xfrm>
          <a:prstGeom prst="rect">
            <a:avLst/>
          </a:prstGeom>
        </p:spPr>
      </p:pic>
      <p:pic>
        <p:nvPicPr>
          <p:cNvPr id="78" name="Picture 77">
            <a:extLst>
              <a:ext uri="{FF2B5EF4-FFF2-40B4-BE49-F238E27FC236}">
                <a16:creationId xmlns:a16="http://schemas.microsoft.com/office/drawing/2014/main" id="{57F4A3E7-F66E-C578-E34F-C044E43FF7E9}"/>
              </a:ext>
            </a:extLst>
          </p:cNvPr>
          <p:cNvPicPr>
            <a:picLocks noChangeAspect="1"/>
          </p:cNvPicPr>
          <p:nvPr/>
        </p:nvPicPr>
        <p:blipFill>
          <a:blip r:embed="rId4">
            <a:duotone>
              <a:schemeClr val="accent3">
                <a:shade val="45000"/>
                <a:satMod val="135000"/>
              </a:schemeClr>
              <a:prstClr val="white"/>
            </a:duotone>
          </a:blip>
          <a:stretch>
            <a:fillRect/>
          </a:stretch>
        </p:blipFill>
        <p:spPr>
          <a:xfrm>
            <a:off x="4095905" y="4491541"/>
            <a:ext cx="688162" cy="688162"/>
          </a:xfrm>
          <a:prstGeom prst="rect">
            <a:avLst/>
          </a:prstGeom>
        </p:spPr>
      </p:pic>
      <p:pic>
        <p:nvPicPr>
          <p:cNvPr id="79" name="Picture 78">
            <a:extLst>
              <a:ext uri="{FF2B5EF4-FFF2-40B4-BE49-F238E27FC236}">
                <a16:creationId xmlns:a16="http://schemas.microsoft.com/office/drawing/2014/main" id="{0C0BA0C7-A43C-F29C-2BF5-7AF23EC702AC}"/>
              </a:ext>
            </a:extLst>
          </p:cNvPr>
          <p:cNvPicPr>
            <a:picLocks noChangeAspect="1"/>
          </p:cNvPicPr>
          <p:nvPr/>
        </p:nvPicPr>
        <p:blipFill>
          <a:blip r:embed="rId4">
            <a:duotone>
              <a:schemeClr val="accent3">
                <a:shade val="45000"/>
                <a:satMod val="135000"/>
              </a:schemeClr>
              <a:prstClr val="white"/>
            </a:duotone>
          </a:blip>
          <a:stretch>
            <a:fillRect/>
          </a:stretch>
        </p:blipFill>
        <p:spPr>
          <a:xfrm>
            <a:off x="4834157" y="3965848"/>
            <a:ext cx="688162" cy="688162"/>
          </a:xfrm>
          <a:prstGeom prst="rect">
            <a:avLst/>
          </a:prstGeom>
        </p:spPr>
      </p:pic>
      <p:pic>
        <p:nvPicPr>
          <p:cNvPr id="80" name="Picture 79">
            <a:extLst>
              <a:ext uri="{FF2B5EF4-FFF2-40B4-BE49-F238E27FC236}">
                <a16:creationId xmlns:a16="http://schemas.microsoft.com/office/drawing/2014/main" id="{E58E9065-2A49-CCAF-D634-5CE6AAA26809}"/>
              </a:ext>
            </a:extLst>
          </p:cNvPr>
          <p:cNvPicPr>
            <a:picLocks noChangeAspect="1"/>
          </p:cNvPicPr>
          <p:nvPr/>
        </p:nvPicPr>
        <p:blipFill>
          <a:blip r:embed="rId4">
            <a:duotone>
              <a:schemeClr val="accent3">
                <a:shade val="45000"/>
                <a:satMod val="135000"/>
              </a:schemeClr>
              <a:prstClr val="white"/>
            </a:duotone>
          </a:blip>
          <a:stretch>
            <a:fillRect/>
          </a:stretch>
        </p:blipFill>
        <p:spPr>
          <a:xfrm>
            <a:off x="5647070" y="3965848"/>
            <a:ext cx="688162" cy="688162"/>
          </a:xfrm>
          <a:prstGeom prst="rect">
            <a:avLst/>
          </a:prstGeom>
        </p:spPr>
      </p:pic>
      <p:pic>
        <p:nvPicPr>
          <p:cNvPr id="81" name="Picture 80">
            <a:extLst>
              <a:ext uri="{FF2B5EF4-FFF2-40B4-BE49-F238E27FC236}">
                <a16:creationId xmlns:a16="http://schemas.microsoft.com/office/drawing/2014/main" id="{5E55A4AD-EDCC-883F-2405-A60CD491A01E}"/>
              </a:ext>
            </a:extLst>
          </p:cNvPr>
          <p:cNvPicPr>
            <a:picLocks noChangeAspect="1"/>
          </p:cNvPicPr>
          <p:nvPr/>
        </p:nvPicPr>
        <p:blipFill>
          <a:blip r:embed="rId4">
            <a:duotone>
              <a:schemeClr val="accent3">
                <a:shade val="45000"/>
                <a:satMod val="135000"/>
              </a:schemeClr>
              <a:prstClr val="white"/>
            </a:duotone>
          </a:blip>
          <a:stretch>
            <a:fillRect/>
          </a:stretch>
        </p:blipFill>
        <p:spPr>
          <a:xfrm>
            <a:off x="6457847" y="3948401"/>
            <a:ext cx="688162" cy="688162"/>
          </a:xfrm>
          <a:prstGeom prst="rect">
            <a:avLst/>
          </a:prstGeom>
        </p:spPr>
      </p:pic>
      <p:sp>
        <p:nvSpPr>
          <p:cNvPr id="83" name="Arrow: Up 82">
            <a:extLst>
              <a:ext uri="{FF2B5EF4-FFF2-40B4-BE49-F238E27FC236}">
                <a16:creationId xmlns:a16="http://schemas.microsoft.com/office/drawing/2014/main" id="{FBA2CB4F-0384-8760-5FB8-B6504CE809AB}"/>
              </a:ext>
            </a:extLst>
          </p:cNvPr>
          <p:cNvSpPr/>
          <p:nvPr/>
        </p:nvSpPr>
        <p:spPr>
          <a:xfrm rot="3030207">
            <a:off x="3479101" y="25833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BDCF8078-A05C-2579-B812-3B2BA9A4CBDD}"/>
              </a:ext>
            </a:extLst>
          </p:cNvPr>
          <p:cNvSpPr/>
          <p:nvPr/>
        </p:nvSpPr>
        <p:spPr>
          <a:xfrm rot="18863264">
            <a:off x="2278794" y="26271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5A2A7412-3624-0E8C-22A3-CE146C8A580D}"/>
              </a:ext>
            </a:extLst>
          </p:cNvPr>
          <p:cNvSpPr/>
          <p:nvPr/>
        </p:nvSpPr>
        <p:spPr>
          <a:xfrm rot="8401222" flipH="1">
            <a:off x="3342362" y="37295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C2E3CDE-EBB9-E128-43B2-A378B99656AE}"/>
              </a:ext>
            </a:extLst>
          </p:cNvPr>
          <p:cNvSpPr/>
          <p:nvPr/>
        </p:nvSpPr>
        <p:spPr>
          <a:xfrm flipV="1">
            <a:off x="2807690" y="39484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74528E37-7A92-7278-6254-E35A3691F867}"/>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1E768B36-728F-BCAA-90F9-89BE4EA7A546}"/>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DD5EB33-C09D-73A9-52E4-35F922D04EAF}"/>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975785C5-C5D4-78D9-C8E9-F13B3B6EAC2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AD91D686-5831-53BE-F793-24F8776BCB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AD1E9371-A7F8-8356-DDA8-2284243EF762}"/>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112F3F80-2576-02F8-2ED5-BD6F44FEF03D}"/>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EE44F468-6340-E38E-8923-90DE50C00D92}"/>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B6D1FCA8-D434-D6E1-B114-317E56F927DC}"/>
              </a:ext>
            </a:extLst>
          </p:cNvPr>
          <p:cNvSpPr/>
          <p:nvPr/>
        </p:nvSpPr>
        <p:spPr>
          <a:xfrm rot="18000000">
            <a:off x="4596530" y="1986282"/>
            <a:ext cx="194674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Steal/Pass</a:t>
            </a:r>
          </a:p>
        </p:txBody>
      </p:sp>
      <p:sp>
        <p:nvSpPr>
          <p:cNvPr id="13" name="Rectangle 12">
            <a:extLst>
              <a:ext uri="{FF2B5EF4-FFF2-40B4-BE49-F238E27FC236}">
                <a16:creationId xmlns:a16="http://schemas.microsoft.com/office/drawing/2014/main" id="{47376B85-8F22-325F-BD54-C87DF5D3D528}"/>
              </a:ext>
            </a:extLst>
          </p:cNvPr>
          <p:cNvSpPr/>
          <p:nvPr/>
        </p:nvSpPr>
        <p:spPr>
          <a:xfrm rot="18000000">
            <a:off x="5334827" y="1855616"/>
            <a:ext cx="224850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Jump/Shoot</a:t>
            </a:r>
          </a:p>
        </p:txBody>
      </p:sp>
      <p:sp>
        <p:nvSpPr>
          <p:cNvPr id="14" name="Rectangle 13">
            <a:extLst>
              <a:ext uri="{FF2B5EF4-FFF2-40B4-BE49-F238E27FC236}">
                <a16:creationId xmlns:a16="http://schemas.microsoft.com/office/drawing/2014/main" id="{49E7E8AE-4F36-4847-74CB-D6D0DE40585E}"/>
              </a:ext>
            </a:extLst>
          </p:cNvPr>
          <p:cNvSpPr/>
          <p:nvPr/>
        </p:nvSpPr>
        <p:spPr>
          <a:xfrm rot="18000000">
            <a:off x="6382838" y="230751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Turbo</a:t>
            </a:r>
          </a:p>
        </p:txBody>
      </p:sp>
    </p:spTree>
    <p:extLst>
      <p:ext uri="{BB962C8B-B14F-4D97-AF65-F5344CB8AC3E}">
        <p14:creationId xmlns:p14="http://schemas.microsoft.com/office/powerpoint/2010/main" val="293194544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sport, person, player&#10;&#10;Description automatically generated">
            <a:extLst>
              <a:ext uri="{FF2B5EF4-FFF2-40B4-BE49-F238E27FC236}">
                <a16:creationId xmlns:a16="http://schemas.microsoft.com/office/drawing/2014/main" id="{699B5BFA-AAF6-B599-8129-4382922D3E6C}"/>
              </a:ext>
            </a:extLst>
          </p:cNvPr>
          <p:cNvPicPr>
            <a:picLocks noChangeAspect="1"/>
          </p:cNvPicPr>
          <p:nvPr/>
        </p:nvPicPr>
        <p:blipFill rotWithShape="1">
          <a:blip r:embed="rId2">
            <a:extLst>
              <a:ext uri="{28A0092B-C50C-407E-A947-70E740481C1C}">
                <a14:useLocalDpi xmlns:a14="http://schemas.microsoft.com/office/drawing/2010/main" val="0"/>
              </a:ext>
            </a:extLst>
          </a:blip>
          <a:srcRect l="5601" r="9732"/>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05B6CB0E-99EC-FB6B-766F-FB4D97D5C5E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NBA Jam Tournament Edition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A8E1FE55-6DC4-6B13-414C-28B74360FE15}"/>
              </a:ext>
            </a:extLst>
          </p:cNvPr>
          <p:cNvGraphicFramePr>
            <a:graphicFrameLocks noGrp="1"/>
          </p:cNvGraphicFramePr>
          <p:nvPr>
            <p:extLst>
              <p:ext uri="{D42A27DB-BD31-4B8C-83A1-F6EECF244321}">
                <p14:modId xmlns:p14="http://schemas.microsoft.com/office/powerpoint/2010/main" val="60610706"/>
              </p:ext>
            </p:extLst>
          </p:nvPr>
        </p:nvGraphicFramePr>
        <p:xfrm>
          <a:off x="-4274287" y="2133290"/>
          <a:ext cx="3952918" cy="1100482"/>
        </p:xfrm>
        <a:graphic>
          <a:graphicData uri="http://schemas.openxmlformats.org/drawingml/2006/table">
            <a:tbl>
              <a:tblPr>
                <a:tableStyleId>{5C22544A-7EE6-4342-B048-85BDC9FD1C3A}</a:tableStyleId>
              </a:tblPr>
              <a:tblGrid>
                <a:gridCol w="2455986">
                  <a:extLst>
                    <a:ext uri="{9D8B030D-6E8A-4147-A177-3AD203B41FA5}">
                      <a16:colId xmlns:a16="http://schemas.microsoft.com/office/drawing/2014/main" val="2280282310"/>
                    </a:ext>
                  </a:extLst>
                </a:gridCol>
                <a:gridCol w="1496932">
                  <a:extLst>
                    <a:ext uri="{9D8B030D-6E8A-4147-A177-3AD203B41FA5}">
                      <a16:colId xmlns:a16="http://schemas.microsoft.com/office/drawing/2014/main" val="867096067"/>
                    </a:ext>
                  </a:extLst>
                </a:gridCol>
              </a:tblGrid>
              <a:tr h="1112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3435196604"/>
                  </a:ext>
                </a:extLst>
              </a:tr>
              <a:tr h="220427">
                <a:tc>
                  <a:txBody>
                    <a:bodyPr/>
                    <a:lstStyle/>
                    <a:p>
                      <a:pPr algn="l" fontAlgn="b"/>
                      <a:r>
                        <a:rPr lang="en-US" sz="2400" u="none" strike="noStrike" dirty="0">
                          <a:effectLst/>
                        </a:rPr>
                        <a:t>NBA Jam Tournament Edition</a:t>
                      </a:r>
                      <a:endParaRPr lang="en-US" sz="2400" b="0" i="0" u="none" strike="noStrike" dirty="0">
                        <a:solidFill>
                          <a:srgbClr val="000000"/>
                        </a:solidFill>
                        <a:effectLst/>
                        <a:latin typeface="Calibri" panose="020F0502020204030204" pitchFamily="34" charset="0"/>
                      </a:endParaRPr>
                    </a:p>
                  </a:txBody>
                  <a:tcPr marL="1601" marR="1601" marT="1601" marB="0" anchor="b"/>
                </a:tc>
                <a:tc>
                  <a:txBody>
                    <a:bodyPr/>
                    <a:lstStyle/>
                    <a:p>
                      <a:pPr algn="l" fontAlgn="b"/>
                      <a:r>
                        <a:rPr lang="en-US" sz="2400" u="none" strike="noStrike" dirty="0" err="1">
                          <a:effectLst/>
                        </a:rPr>
                        <a:t>nbajamte</a:t>
                      </a:r>
                      <a:endParaRPr lang="en-US" sz="2400" b="0" i="0" u="none" strike="noStrike" dirty="0">
                        <a:solidFill>
                          <a:srgbClr val="000000"/>
                        </a:solidFill>
                        <a:effectLst/>
                        <a:latin typeface="Calibri" panose="020F0502020204030204" pitchFamily="34" charset="0"/>
                      </a:endParaRPr>
                    </a:p>
                  </a:txBody>
                  <a:tcPr marL="1601" marR="1601" marT="1601" marB="0" anchor="b"/>
                </a:tc>
                <a:extLst>
                  <a:ext uri="{0D108BD9-81ED-4DB2-BD59-A6C34878D82A}">
                    <a16:rowId xmlns:a16="http://schemas.microsoft.com/office/drawing/2014/main" val="1707092303"/>
                  </a:ext>
                </a:extLst>
              </a:tr>
            </a:tbl>
          </a:graphicData>
        </a:graphic>
      </p:graphicFrame>
      <p:pic>
        <p:nvPicPr>
          <p:cNvPr id="69" name="Picture 68">
            <a:extLst>
              <a:ext uri="{FF2B5EF4-FFF2-40B4-BE49-F238E27FC236}">
                <a16:creationId xmlns:a16="http://schemas.microsoft.com/office/drawing/2014/main" id="{F2F17237-4790-6B83-2F34-6B14CF50F7DB}"/>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CCC223B8-EFC1-3909-54A0-D39878243926}"/>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2460D02-9705-9227-8D31-6CBC7A259746}"/>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9FD33894-2F25-E0C5-684D-240BE73A0E5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66EC8A68-1646-BA34-1315-34F3AFED6B7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691EC55-78FC-9A40-FB62-AA28F5A390A6}"/>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C3CF8C36-B860-D53D-7026-EEA85CCB528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8A79F910-0FB1-EBC8-00B7-DA4D08F67BF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6933499A-8D28-5027-1661-8D9FE512153F}"/>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C7EC6E93-9C36-6841-6F3A-E35265116F67}"/>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E6DCF734-24AF-60BC-E7ED-414459935785}"/>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372BE344-53E8-8B94-DA50-CE78DA19AC46}"/>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7A21DD2F-7C0C-97C4-AE9D-E0946FF9F213}"/>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59231791-AB2A-80E7-B682-87ABEA05200D}"/>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97ED9D4D-A9C8-52DB-1641-347D62E8BD5E}"/>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A00436EA-9CBE-7958-FC5A-0202D48B703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31D44681-F9D7-B9F0-8D5B-E759EA49A5E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57B48212-13ED-CDD1-4226-E18320D33411}"/>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BDECA5A6-F23A-FFD4-120C-E3A99784F0E5}"/>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1584364-D55A-C85C-69A1-A1F77036C345}"/>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751B232F-0060-31D4-A7F1-3DE90A11657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CA907694-A29E-A492-272B-B8675506B1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DF7F4BC2-AD6A-D36A-EA87-19A16AECBEAB}"/>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3D213A58-650F-7071-C4DD-4B86FA80CD2B}"/>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4E8D631B-B186-FAAD-4799-EBE414E9EA3B}"/>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750F406E-264A-14F1-61D6-FDA32B29131B}"/>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3" name="Rectangle 12">
            <a:extLst>
              <a:ext uri="{FF2B5EF4-FFF2-40B4-BE49-F238E27FC236}">
                <a16:creationId xmlns:a16="http://schemas.microsoft.com/office/drawing/2014/main" id="{010146B7-92CC-4FF7-C310-FDB20D457120}"/>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Pass</a:t>
            </a:r>
          </a:p>
        </p:txBody>
      </p:sp>
      <p:sp>
        <p:nvSpPr>
          <p:cNvPr id="14" name="Rectangle 13">
            <a:extLst>
              <a:ext uri="{FF2B5EF4-FFF2-40B4-BE49-F238E27FC236}">
                <a16:creationId xmlns:a16="http://schemas.microsoft.com/office/drawing/2014/main" id="{B465EC82-4F63-D6FA-33E0-3081B1428E32}"/>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Turbo</a:t>
            </a:r>
          </a:p>
        </p:txBody>
      </p:sp>
    </p:spTree>
    <p:extLst>
      <p:ext uri="{BB962C8B-B14F-4D97-AF65-F5344CB8AC3E}">
        <p14:creationId xmlns:p14="http://schemas.microsoft.com/office/powerpoint/2010/main" val="4130955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3E229C83-C221-F9E9-AAA2-EE38FEF71E39}"/>
              </a:ext>
            </a:extLst>
          </p:cNvPr>
          <p:cNvPicPr>
            <a:picLocks noChangeAspect="1"/>
          </p:cNvPicPr>
          <p:nvPr/>
        </p:nvPicPr>
        <p:blipFill rotWithShape="1">
          <a:blip r:embed="rId2">
            <a:extLst>
              <a:ext uri="{28A0092B-C50C-407E-A947-70E740481C1C}">
                <a14:useLocalDpi xmlns:a14="http://schemas.microsoft.com/office/drawing/2010/main" val="0"/>
              </a:ext>
            </a:extLst>
          </a:blip>
          <a:srcRect t="30746" b="10921"/>
          <a:stretch/>
        </p:blipFill>
        <p:spPr>
          <a:xfrm>
            <a:off x="0" y="-1"/>
            <a:ext cx="9144000" cy="6858001"/>
          </a:xfrm>
          <a:prstGeom prst="rect">
            <a:avLst/>
          </a:prstGeom>
        </p:spPr>
      </p:pic>
      <p:pic>
        <p:nvPicPr>
          <p:cNvPr id="68" name="Picture 67">
            <a:extLst>
              <a:ext uri="{FF2B5EF4-FFF2-40B4-BE49-F238E27FC236}">
                <a16:creationId xmlns:a16="http://schemas.microsoft.com/office/drawing/2014/main" id="{E67F5EDB-8CE0-5A2D-34F2-FCF63EFB6A0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742660" y="422276"/>
            <a:ext cx="3475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Nebulas Ray</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79E1E77E-0595-1027-D991-68F6DB9EBA86}"/>
              </a:ext>
            </a:extLst>
          </p:cNvPr>
          <p:cNvGraphicFramePr>
            <a:graphicFrameLocks noGrp="1"/>
          </p:cNvGraphicFramePr>
          <p:nvPr>
            <p:extLst>
              <p:ext uri="{D42A27DB-BD31-4B8C-83A1-F6EECF244321}">
                <p14:modId xmlns:p14="http://schemas.microsoft.com/office/powerpoint/2010/main" val="365777540"/>
              </p:ext>
            </p:extLst>
          </p:nvPr>
        </p:nvGraphicFramePr>
        <p:xfrm>
          <a:off x="-3965944" y="2199155"/>
          <a:ext cx="3576973" cy="734260"/>
        </p:xfrm>
        <a:graphic>
          <a:graphicData uri="http://schemas.openxmlformats.org/drawingml/2006/table">
            <a:tbl>
              <a:tblPr>
                <a:tableStyleId>{5C22544A-7EE6-4342-B048-85BDC9FD1C3A}</a:tableStyleId>
              </a:tblPr>
              <a:tblGrid>
                <a:gridCol w="2147777">
                  <a:extLst>
                    <a:ext uri="{9D8B030D-6E8A-4147-A177-3AD203B41FA5}">
                      <a16:colId xmlns:a16="http://schemas.microsoft.com/office/drawing/2014/main" val="1742846126"/>
                    </a:ext>
                  </a:extLst>
                </a:gridCol>
                <a:gridCol w="1429196">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59525">
                <a:tc>
                  <a:txBody>
                    <a:bodyPr/>
                    <a:lstStyle/>
                    <a:p>
                      <a:pPr algn="l" fontAlgn="b"/>
                      <a:r>
                        <a:rPr lang="en-US" sz="2400" u="none" strike="noStrike">
                          <a:effectLst/>
                        </a:rPr>
                        <a:t>Nebulas Ray</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nebulray</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55538368"/>
                  </a:ext>
                </a:extLst>
              </a:tr>
            </a:tbl>
          </a:graphicData>
        </a:graphic>
      </p:graphicFrame>
      <p:pic>
        <p:nvPicPr>
          <p:cNvPr id="69" name="Picture 68">
            <a:extLst>
              <a:ext uri="{FF2B5EF4-FFF2-40B4-BE49-F238E27FC236}">
                <a16:creationId xmlns:a16="http://schemas.microsoft.com/office/drawing/2014/main" id="{B74066D1-5756-D688-6BEB-3658FCA56E73}"/>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F8418B6D-0717-2D9A-C1F0-19DC552AAC6A}"/>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0DDCDDE6-A775-EE1A-E431-14FB87CDB4E1}"/>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91534F31-7257-E008-0E1E-9206929723A4}"/>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88CC7A1-7707-1F1D-E79A-C7A713136DF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3415F4E-6CE2-F72E-ABB6-B6573E0E7156}"/>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A41A8C2-9475-CD0D-C8DA-5A78003E365F}"/>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819FA602-A1EA-A702-1F08-808C4CB905C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F248D585-73C3-DF30-F737-4F2992482218}"/>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C231E328-D615-E5BA-4CFB-4D580CC0F393}"/>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1909384-79FB-AC45-75E3-A4BE92F15E9E}"/>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32F3A57A-D4C6-CA34-684A-40CBDCAECDE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A0DD87C6-C81D-14A1-C955-17DBFC67E840}"/>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DCAC7768-A102-2D02-9CF7-1BEC72D3E3D2}"/>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3FCFA70F-CD2A-719A-2AD7-D3D945224F8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88D8573-3C13-D6D7-4B2C-4DA4AB100D35}"/>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8BDB4700-A1D7-7885-9883-1EC2B5AE393B}"/>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CFADEC4E-BF0B-6CCB-6C3E-E0EB8DD99786}"/>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8C07DCA8-29BE-1E94-4389-C8CCB577B84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BA3CE38-7B81-2904-12A6-841A58229D56}"/>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1D6C9BF7-AC3C-32CD-C9F3-F905111193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4212570C-3678-4D3C-0341-E3EFA60905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E65A61BC-9D2E-B0A8-0C78-EE8847B6284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7D930E22-4108-A3E6-99FD-D7E519FF5209}"/>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F4CF2DD5-A20B-6E9F-4ECE-583346705293}"/>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209765055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 application&#10;&#10;Description automatically generated">
            <a:extLst>
              <a:ext uri="{FF2B5EF4-FFF2-40B4-BE49-F238E27FC236}">
                <a16:creationId xmlns:a16="http://schemas.microsoft.com/office/drawing/2014/main" id="{CE3E9AC8-8FFA-F1FC-B2E9-CF7F1424574F}"/>
              </a:ext>
            </a:extLst>
          </p:cNvPr>
          <p:cNvPicPr>
            <a:picLocks noChangeAspect="1"/>
          </p:cNvPicPr>
          <p:nvPr/>
        </p:nvPicPr>
        <p:blipFill rotWithShape="1">
          <a:blip r:embed="rId2">
            <a:extLst>
              <a:ext uri="{28A0092B-C50C-407E-A947-70E740481C1C}">
                <a14:useLocalDpi xmlns:a14="http://schemas.microsoft.com/office/drawing/2010/main" val="0"/>
              </a:ext>
            </a:extLst>
          </a:blip>
          <a:srcRect l="3353" r="331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F74CBA97-7713-1DE3-B2BB-2FBCBF47A418}"/>
              </a:ext>
            </a:extLst>
          </p:cNvPr>
          <p:cNvPicPr>
            <a:picLocks noChangeAspect="1"/>
          </p:cNvPicPr>
          <p:nvPr/>
        </p:nvPicPr>
        <p:blipFill>
          <a:blip r:embed="rId3"/>
          <a:stretch>
            <a:fillRect/>
          </a:stretch>
        </p:blipFill>
        <p:spPr>
          <a:xfrm>
            <a:off x="858825" y="417497"/>
            <a:ext cx="7553655" cy="5733678"/>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Bomber Man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6F97C726-4583-B9CE-B1F2-85AA313ABCDA}"/>
              </a:ext>
            </a:extLst>
          </p:cNvPr>
          <p:cNvGraphicFramePr>
            <a:graphicFrameLocks noGrp="1"/>
          </p:cNvGraphicFramePr>
          <p:nvPr>
            <p:extLst>
              <p:ext uri="{D42A27DB-BD31-4B8C-83A1-F6EECF244321}">
                <p14:modId xmlns:p14="http://schemas.microsoft.com/office/powerpoint/2010/main" val="3121152457"/>
              </p:ext>
            </p:extLst>
          </p:nvPr>
        </p:nvGraphicFramePr>
        <p:xfrm>
          <a:off x="-4095749" y="1674522"/>
          <a:ext cx="3284210" cy="734260"/>
        </p:xfrm>
        <a:graphic>
          <a:graphicData uri="http://schemas.openxmlformats.org/drawingml/2006/table">
            <a:tbl>
              <a:tblPr>
                <a:tableStyleId>{5C22544A-7EE6-4342-B048-85BDC9FD1C3A}</a:tableStyleId>
              </a:tblPr>
              <a:tblGrid>
                <a:gridCol w="1908832">
                  <a:extLst>
                    <a:ext uri="{9D8B030D-6E8A-4147-A177-3AD203B41FA5}">
                      <a16:colId xmlns:a16="http://schemas.microsoft.com/office/drawing/2014/main" val="1742846126"/>
                    </a:ext>
                  </a:extLst>
                </a:gridCol>
                <a:gridCol w="1375378">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343891">
                <a:tc>
                  <a:txBody>
                    <a:bodyPr/>
                    <a:lstStyle/>
                    <a:p>
                      <a:pPr algn="l" fontAlgn="b"/>
                      <a:r>
                        <a:rPr lang="en-US" sz="2400" u="none" strike="noStrike" dirty="0">
                          <a:effectLst/>
                        </a:rPr>
                        <a:t>Bomber Man</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neobombe</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531712056"/>
                  </a:ext>
                </a:extLst>
              </a:tr>
            </a:tbl>
          </a:graphicData>
        </a:graphic>
      </p:graphicFrame>
      <p:pic>
        <p:nvPicPr>
          <p:cNvPr id="69" name="Picture 68">
            <a:extLst>
              <a:ext uri="{FF2B5EF4-FFF2-40B4-BE49-F238E27FC236}">
                <a16:creationId xmlns:a16="http://schemas.microsoft.com/office/drawing/2014/main" id="{7F3E9573-B22A-A5B3-AC4F-7A3CE38ECDAA}"/>
              </a:ext>
            </a:extLst>
          </p:cNvPr>
          <p:cNvPicPr>
            <a:picLocks noChangeAspect="1"/>
          </p:cNvPicPr>
          <p:nvPr/>
        </p:nvPicPr>
        <p:blipFill>
          <a:blip r:embed="rId4"/>
          <a:stretch>
            <a:fillRect/>
          </a:stretch>
        </p:blipFill>
        <p:spPr>
          <a:xfrm>
            <a:off x="6186672" y="3999729"/>
            <a:ext cx="688162" cy="688162"/>
          </a:xfrm>
          <a:prstGeom prst="rect">
            <a:avLst/>
          </a:prstGeom>
        </p:spPr>
      </p:pic>
      <p:pic>
        <p:nvPicPr>
          <p:cNvPr id="70" name="Picture 69">
            <a:extLst>
              <a:ext uri="{FF2B5EF4-FFF2-40B4-BE49-F238E27FC236}">
                <a16:creationId xmlns:a16="http://schemas.microsoft.com/office/drawing/2014/main" id="{D71FA520-B167-8D8A-1793-8727FF0A570E}"/>
              </a:ext>
            </a:extLst>
          </p:cNvPr>
          <p:cNvPicPr>
            <a:picLocks noChangeAspect="1"/>
          </p:cNvPicPr>
          <p:nvPr/>
        </p:nvPicPr>
        <p:blipFill>
          <a:blip r:embed="rId4"/>
          <a:stretch>
            <a:fillRect/>
          </a:stretch>
        </p:blipFill>
        <p:spPr>
          <a:xfrm>
            <a:off x="4562983" y="4017176"/>
            <a:ext cx="688162" cy="688162"/>
          </a:xfrm>
          <a:prstGeom prst="rect">
            <a:avLst/>
          </a:prstGeom>
        </p:spPr>
      </p:pic>
      <p:pic>
        <p:nvPicPr>
          <p:cNvPr id="71" name="Picture 70">
            <a:extLst>
              <a:ext uri="{FF2B5EF4-FFF2-40B4-BE49-F238E27FC236}">
                <a16:creationId xmlns:a16="http://schemas.microsoft.com/office/drawing/2014/main" id="{FFDB212F-FC54-0D94-56EB-1DF1C3A0B89D}"/>
              </a:ext>
            </a:extLst>
          </p:cNvPr>
          <p:cNvPicPr>
            <a:picLocks noChangeAspect="1"/>
          </p:cNvPicPr>
          <p:nvPr/>
        </p:nvPicPr>
        <p:blipFill>
          <a:blip r:embed="rId4"/>
          <a:stretch>
            <a:fillRect/>
          </a:stretch>
        </p:blipFill>
        <p:spPr>
          <a:xfrm>
            <a:off x="5375895" y="4017176"/>
            <a:ext cx="688162" cy="688162"/>
          </a:xfrm>
          <a:prstGeom prst="rect">
            <a:avLst/>
          </a:prstGeom>
        </p:spPr>
      </p:pic>
      <p:pic>
        <p:nvPicPr>
          <p:cNvPr id="77" name="Picture 76">
            <a:extLst>
              <a:ext uri="{FF2B5EF4-FFF2-40B4-BE49-F238E27FC236}">
                <a16:creationId xmlns:a16="http://schemas.microsoft.com/office/drawing/2014/main" id="{5C10B24D-697B-131A-2A0B-E3CF4D7883CB}"/>
              </a:ext>
            </a:extLst>
          </p:cNvPr>
          <p:cNvPicPr>
            <a:picLocks noChangeAspect="1"/>
          </p:cNvPicPr>
          <p:nvPr/>
        </p:nvPicPr>
        <p:blipFill>
          <a:blip r:embed="rId4">
            <a:duotone>
              <a:schemeClr val="accent3">
                <a:shade val="45000"/>
                <a:satMod val="135000"/>
              </a:schemeClr>
              <a:prstClr val="white"/>
            </a:duotone>
          </a:blip>
          <a:stretch>
            <a:fillRect/>
          </a:stretch>
        </p:blipFill>
        <p:spPr>
          <a:xfrm>
            <a:off x="3824731" y="4542869"/>
            <a:ext cx="688162" cy="688162"/>
          </a:xfrm>
          <a:prstGeom prst="rect">
            <a:avLst/>
          </a:prstGeom>
        </p:spPr>
      </p:pic>
      <p:pic>
        <p:nvPicPr>
          <p:cNvPr id="78" name="Picture 77">
            <a:extLst>
              <a:ext uri="{FF2B5EF4-FFF2-40B4-BE49-F238E27FC236}">
                <a16:creationId xmlns:a16="http://schemas.microsoft.com/office/drawing/2014/main" id="{9F59F615-5FA3-9FF2-622B-BF7BC40F702C}"/>
              </a:ext>
            </a:extLst>
          </p:cNvPr>
          <p:cNvPicPr>
            <a:picLocks noChangeAspect="1"/>
          </p:cNvPicPr>
          <p:nvPr/>
        </p:nvPicPr>
        <p:blipFill>
          <a:blip r:embed="rId4">
            <a:duotone>
              <a:schemeClr val="accent3">
                <a:shade val="45000"/>
                <a:satMod val="135000"/>
              </a:schemeClr>
              <a:prstClr val="white"/>
            </a:duotone>
          </a:blip>
          <a:stretch>
            <a:fillRect/>
          </a:stretch>
        </p:blipFill>
        <p:spPr>
          <a:xfrm>
            <a:off x="3823644" y="5321543"/>
            <a:ext cx="688162" cy="688162"/>
          </a:xfrm>
          <a:prstGeom prst="rect">
            <a:avLst/>
          </a:prstGeom>
        </p:spPr>
      </p:pic>
      <p:pic>
        <p:nvPicPr>
          <p:cNvPr id="79" name="Picture 78">
            <a:extLst>
              <a:ext uri="{FF2B5EF4-FFF2-40B4-BE49-F238E27FC236}">
                <a16:creationId xmlns:a16="http://schemas.microsoft.com/office/drawing/2014/main" id="{DCF1232B-9948-99EA-90E9-AD66772F5FF7}"/>
              </a:ext>
            </a:extLst>
          </p:cNvPr>
          <p:cNvPicPr>
            <a:picLocks noChangeAspect="1"/>
          </p:cNvPicPr>
          <p:nvPr/>
        </p:nvPicPr>
        <p:blipFill>
          <a:blip r:embed="rId4">
            <a:duotone>
              <a:schemeClr val="accent3">
                <a:shade val="45000"/>
                <a:satMod val="135000"/>
              </a:schemeClr>
              <a:prstClr val="white"/>
            </a:duotone>
          </a:blip>
          <a:stretch>
            <a:fillRect/>
          </a:stretch>
        </p:blipFill>
        <p:spPr>
          <a:xfrm>
            <a:off x="4561896" y="4795850"/>
            <a:ext cx="688162" cy="688162"/>
          </a:xfrm>
          <a:prstGeom prst="rect">
            <a:avLst/>
          </a:prstGeom>
        </p:spPr>
      </p:pic>
      <p:pic>
        <p:nvPicPr>
          <p:cNvPr id="80" name="Picture 79">
            <a:extLst>
              <a:ext uri="{FF2B5EF4-FFF2-40B4-BE49-F238E27FC236}">
                <a16:creationId xmlns:a16="http://schemas.microsoft.com/office/drawing/2014/main" id="{B52BCD2C-E4D4-835B-3F2A-C38C95CE9152}"/>
              </a:ext>
            </a:extLst>
          </p:cNvPr>
          <p:cNvPicPr>
            <a:picLocks noChangeAspect="1"/>
          </p:cNvPicPr>
          <p:nvPr/>
        </p:nvPicPr>
        <p:blipFill>
          <a:blip r:embed="rId4">
            <a:duotone>
              <a:schemeClr val="accent3">
                <a:shade val="45000"/>
                <a:satMod val="135000"/>
              </a:schemeClr>
              <a:prstClr val="white"/>
            </a:duotone>
          </a:blip>
          <a:stretch>
            <a:fillRect/>
          </a:stretch>
        </p:blipFill>
        <p:spPr>
          <a:xfrm>
            <a:off x="5374809" y="4795850"/>
            <a:ext cx="688162" cy="688162"/>
          </a:xfrm>
          <a:prstGeom prst="rect">
            <a:avLst/>
          </a:prstGeom>
        </p:spPr>
      </p:pic>
      <p:pic>
        <p:nvPicPr>
          <p:cNvPr id="81" name="Picture 80">
            <a:extLst>
              <a:ext uri="{FF2B5EF4-FFF2-40B4-BE49-F238E27FC236}">
                <a16:creationId xmlns:a16="http://schemas.microsoft.com/office/drawing/2014/main" id="{03A9AB95-B8B1-CC66-B649-92889D9B8852}"/>
              </a:ext>
            </a:extLst>
          </p:cNvPr>
          <p:cNvPicPr>
            <a:picLocks noChangeAspect="1"/>
          </p:cNvPicPr>
          <p:nvPr/>
        </p:nvPicPr>
        <p:blipFill>
          <a:blip r:embed="rId4">
            <a:duotone>
              <a:schemeClr val="accent3">
                <a:shade val="45000"/>
                <a:satMod val="135000"/>
              </a:schemeClr>
              <a:prstClr val="white"/>
            </a:duotone>
          </a:blip>
          <a:stretch>
            <a:fillRect/>
          </a:stretch>
        </p:blipFill>
        <p:spPr>
          <a:xfrm>
            <a:off x="6185586" y="4778403"/>
            <a:ext cx="688162" cy="688162"/>
          </a:xfrm>
          <a:prstGeom prst="rect">
            <a:avLst/>
          </a:prstGeom>
        </p:spPr>
      </p:pic>
      <p:sp>
        <p:nvSpPr>
          <p:cNvPr id="2" name="Arrow: Up 1">
            <a:extLst>
              <a:ext uri="{FF2B5EF4-FFF2-40B4-BE49-F238E27FC236}">
                <a16:creationId xmlns:a16="http://schemas.microsoft.com/office/drawing/2014/main" id="{867F02D5-C34C-D1BF-EFDB-97AF74C6E070}"/>
              </a:ext>
            </a:extLst>
          </p:cNvPr>
          <p:cNvSpPr/>
          <p:nvPr/>
        </p:nvSpPr>
        <p:spPr>
          <a:xfrm>
            <a:off x="2563981" y="32775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74F51B05-39A4-3D91-A6C9-3A29AEA329F8}"/>
              </a:ext>
            </a:extLst>
          </p:cNvPr>
          <p:cNvSpPr/>
          <p:nvPr/>
        </p:nvSpPr>
        <p:spPr>
          <a:xfrm rot="16200000">
            <a:off x="1791971" y="40062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535F8385-D461-1F3D-3DA1-BF864A2012AC}"/>
              </a:ext>
            </a:extLst>
          </p:cNvPr>
          <p:cNvSpPr/>
          <p:nvPr/>
        </p:nvSpPr>
        <p:spPr>
          <a:xfrm rot="5400000" flipH="1">
            <a:off x="3241987" y="40062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E92BB08F-2D17-C920-A97B-2AC79961B55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059807" y="3701234"/>
            <a:ext cx="1122309" cy="1910215"/>
          </a:xfrm>
          <a:prstGeom prst="rect">
            <a:avLst/>
          </a:prstGeom>
        </p:spPr>
      </p:pic>
      <p:sp>
        <p:nvSpPr>
          <p:cNvPr id="8" name="Arrow: Up 7">
            <a:extLst>
              <a:ext uri="{FF2B5EF4-FFF2-40B4-BE49-F238E27FC236}">
                <a16:creationId xmlns:a16="http://schemas.microsoft.com/office/drawing/2014/main" id="{4CE47057-1038-A7F0-C3EF-8B9C0BFED603}"/>
              </a:ext>
            </a:extLst>
          </p:cNvPr>
          <p:cNvSpPr/>
          <p:nvPr/>
        </p:nvSpPr>
        <p:spPr>
          <a:xfrm flipV="1">
            <a:off x="2535429" y="47784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A2627971-1BB5-4ACE-7927-A3195652B3EF}"/>
              </a:ext>
            </a:extLst>
          </p:cNvPr>
          <p:cNvGrpSpPr/>
          <p:nvPr/>
        </p:nvGrpSpPr>
        <p:grpSpPr>
          <a:xfrm>
            <a:off x="88393" y="5830162"/>
            <a:ext cx="1315776" cy="960943"/>
            <a:chOff x="3671805" y="1586091"/>
            <a:chExt cx="1315776" cy="960943"/>
          </a:xfrm>
        </p:grpSpPr>
        <p:sp>
          <p:nvSpPr>
            <p:cNvPr id="10" name="Flowchart: Alternate Process 9">
              <a:extLst>
                <a:ext uri="{FF2B5EF4-FFF2-40B4-BE49-F238E27FC236}">
                  <a16:creationId xmlns:a16="http://schemas.microsoft.com/office/drawing/2014/main" id="{AE4E801F-740D-3360-C31C-635F9519223F}"/>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365E77C7-AEF8-BC12-0760-2458D5F64FF1}"/>
                </a:ext>
              </a:extLst>
            </p:cNvPr>
            <p:cNvGrpSpPr/>
            <p:nvPr/>
          </p:nvGrpSpPr>
          <p:grpSpPr>
            <a:xfrm>
              <a:off x="3754479" y="1779934"/>
              <a:ext cx="1155730" cy="685800"/>
              <a:chOff x="5115719" y="1096814"/>
              <a:chExt cx="1540973" cy="914400"/>
            </a:xfrm>
          </p:grpSpPr>
          <p:pic>
            <p:nvPicPr>
              <p:cNvPr id="14" name="Graphic 13" descr="User with solid fill">
                <a:extLst>
                  <a:ext uri="{FF2B5EF4-FFF2-40B4-BE49-F238E27FC236}">
                    <a16:creationId xmlns:a16="http://schemas.microsoft.com/office/drawing/2014/main" id="{63EBDF22-157F-4B0E-44A9-FA79B53764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5" name="Graphic 14" descr="User with solid fill">
                <a:extLst>
                  <a:ext uri="{FF2B5EF4-FFF2-40B4-BE49-F238E27FC236}">
                    <a16:creationId xmlns:a16="http://schemas.microsoft.com/office/drawing/2014/main" id="{8B68DD3C-AD34-F446-A694-B9D2908561A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6" name="TextBox 15">
                <a:extLst>
                  <a:ext uri="{FF2B5EF4-FFF2-40B4-BE49-F238E27FC236}">
                    <a16:creationId xmlns:a16="http://schemas.microsoft.com/office/drawing/2014/main" id="{E79A2BAC-865E-8824-DC93-2D9C39E7868B}"/>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12" name="TextBox 11">
              <a:extLst>
                <a:ext uri="{FF2B5EF4-FFF2-40B4-BE49-F238E27FC236}">
                  <a16:creationId xmlns:a16="http://schemas.microsoft.com/office/drawing/2014/main" id="{CDB15DBF-25E8-8DAC-EACD-CC9A111B733C}"/>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13" name="TextBox 12">
              <a:extLst>
                <a:ext uri="{FF2B5EF4-FFF2-40B4-BE49-F238E27FC236}">
                  <a16:creationId xmlns:a16="http://schemas.microsoft.com/office/drawing/2014/main" id="{A3532A98-F4D9-5060-E015-0E8C51E775C3}"/>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7" name="Rectangle 16">
            <a:extLst>
              <a:ext uri="{FF2B5EF4-FFF2-40B4-BE49-F238E27FC236}">
                <a16:creationId xmlns:a16="http://schemas.microsoft.com/office/drawing/2014/main" id="{0B229F6A-EF82-A983-535E-6FAD6C880C77}"/>
              </a:ext>
            </a:extLst>
          </p:cNvPr>
          <p:cNvSpPr/>
          <p:nvPr/>
        </p:nvSpPr>
        <p:spPr>
          <a:xfrm rot="18000000">
            <a:off x="3833494" y="1966239"/>
            <a:ext cx="39098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Set/Kick/Throw bomb</a:t>
            </a:r>
          </a:p>
        </p:txBody>
      </p:sp>
      <p:sp>
        <p:nvSpPr>
          <p:cNvPr id="18" name="Rectangle 17">
            <a:extLst>
              <a:ext uri="{FF2B5EF4-FFF2-40B4-BE49-F238E27FC236}">
                <a16:creationId xmlns:a16="http://schemas.microsoft.com/office/drawing/2014/main" id="{05E63C66-611F-822A-6261-BC8CEF8652C0}"/>
              </a:ext>
            </a:extLst>
          </p:cNvPr>
          <p:cNvSpPr/>
          <p:nvPr/>
        </p:nvSpPr>
        <p:spPr>
          <a:xfrm rot="18000000">
            <a:off x="4907722" y="2417421"/>
            <a:ext cx="286788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Detonate bomb</a:t>
            </a:r>
          </a:p>
        </p:txBody>
      </p:sp>
      <p:sp>
        <p:nvSpPr>
          <p:cNvPr id="19" name="Rectangle 18">
            <a:extLst>
              <a:ext uri="{FF2B5EF4-FFF2-40B4-BE49-F238E27FC236}">
                <a16:creationId xmlns:a16="http://schemas.microsoft.com/office/drawing/2014/main" id="{CD75C739-5678-B493-915A-DCBB4785709E}"/>
              </a:ext>
            </a:extLst>
          </p:cNvPr>
          <p:cNvSpPr/>
          <p:nvPr/>
        </p:nvSpPr>
        <p:spPr>
          <a:xfrm rot="18000000">
            <a:off x="5787287" y="2577563"/>
            <a:ext cx="24980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Pick-up bomb</a:t>
            </a:r>
          </a:p>
        </p:txBody>
      </p:sp>
      <p:sp>
        <p:nvSpPr>
          <p:cNvPr id="20" name="TextBox 19">
            <a:extLst>
              <a:ext uri="{FF2B5EF4-FFF2-40B4-BE49-F238E27FC236}">
                <a16:creationId xmlns:a16="http://schemas.microsoft.com/office/drawing/2014/main" id="{A91D05F6-A272-0253-136D-0FDCE574F962}"/>
              </a:ext>
            </a:extLst>
          </p:cNvPr>
          <p:cNvSpPr txBox="1"/>
          <p:nvPr/>
        </p:nvSpPr>
        <p:spPr>
          <a:xfrm>
            <a:off x="-3876455" y="2944644"/>
            <a:ext cx="3343578" cy="2862322"/>
          </a:xfrm>
          <a:prstGeom prst="rect">
            <a:avLst/>
          </a:prstGeom>
          <a:noFill/>
        </p:spPr>
        <p:txBody>
          <a:bodyPr wrap="square" rtlCol="0">
            <a:spAutoFit/>
          </a:bodyPr>
          <a:lstStyle/>
          <a:p>
            <a:r>
              <a:rPr lang="en-US" sz="6000" dirty="0"/>
              <a:t>Note: Test these controls</a:t>
            </a:r>
          </a:p>
        </p:txBody>
      </p:sp>
    </p:spTree>
    <p:extLst>
      <p:ext uri="{BB962C8B-B14F-4D97-AF65-F5344CB8AC3E}">
        <p14:creationId xmlns:p14="http://schemas.microsoft.com/office/powerpoint/2010/main" val="101889908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erson standing on a golf course&#10;&#10;Description automatically generated with low confidence">
            <a:extLst>
              <a:ext uri="{FF2B5EF4-FFF2-40B4-BE49-F238E27FC236}">
                <a16:creationId xmlns:a16="http://schemas.microsoft.com/office/drawing/2014/main" id="{C2D023CB-6D6D-6953-06F9-9A435ADD8C2D}"/>
              </a:ext>
            </a:extLst>
          </p:cNvPr>
          <p:cNvPicPr>
            <a:picLocks noChangeAspect="1"/>
          </p:cNvPicPr>
          <p:nvPr/>
        </p:nvPicPr>
        <p:blipFill rotWithShape="1">
          <a:blip r:embed="rId2">
            <a:extLst>
              <a:ext uri="{28A0092B-C50C-407E-A947-70E740481C1C}">
                <a14:useLocalDpi xmlns:a14="http://schemas.microsoft.com/office/drawing/2010/main" val="0"/>
              </a:ext>
            </a:extLst>
          </a:blip>
          <a:srcRect l="2655" r="3955"/>
          <a:stretch/>
        </p:blipFill>
        <p:spPr>
          <a:xfrm>
            <a:off x="0" y="-86098"/>
            <a:ext cx="9144000" cy="6853780"/>
          </a:xfrm>
          <a:prstGeom prst="rect">
            <a:avLst/>
          </a:prstGeom>
        </p:spPr>
      </p:pic>
      <p:pic>
        <p:nvPicPr>
          <p:cNvPr id="68" name="Picture 67">
            <a:extLst>
              <a:ext uri="{FF2B5EF4-FFF2-40B4-BE49-F238E27FC236}">
                <a16:creationId xmlns:a16="http://schemas.microsoft.com/office/drawing/2014/main" id="{64F26A0F-74E9-A22E-A1D0-2419980F604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Neo Turf Masters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2A65AD0-A4AA-A134-D0B7-A9D63EE4E7D9}"/>
              </a:ext>
            </a:extLst>
          </p:cNvPr>
          <p:cNvGraphicFramePr>
            <a:graphicFrameLocks noGrp="1"/>
          </p:cNvGraphicFramePr>
          <p:nvPr>
            <p:extLst>
              <p:ext uri="{D42A27DB-BD31-4B8C-83A1-F6EECF244321}">
                <p14:modId xmlns:p14="http://schemas.microsoft.com/office/powerpoint/2010/main" val="4001211029"/>
              </p:ext>
            </p:extLst>
          </p:nvPr>
        </p:nvGraphicFramePr>
        <p:xfrm>
          <a:off x="-3824563" y="2052030"/>
          <a:ext cx="3465335" cy="734260"/>
        </p:xfrm>
        <a:graphic>
          <a:graphicData uri="http://schemas.openxmlformats.org/drawingml/2006/table">
            <a:tbl>
              <a:tblPr>
                <a:tableStyleId>{5C22544A-7EE6-4342-B048-85BDC9FD1C3A}</a:tableStyleId>
              </a:tblPr>
              <a:tblGrid>
                <a:gridCol w="2281587">
                  <a:extLst>
                    <a:ext uri="{9D8B030D-6E8A-4147-A177-3AD203B41FA5}">
                      <a16:colId xmlns:a16="http://schemas.microsoft.com/office/drawing/2014/main" val="1742846126"/>
                    </a:ext>
                  </a:extLst>
                </a:gridCol>
                <a:gridCol w="1183748">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64878">
                <a:tc>
                  <a:txBody>
                    <a:bodyPr/>
                    <a:lstStyle/>
                    <a:p>
                      <a:pPr algn="l" fontAlgn="b"/>
                      <a:r>
                        <a:rPr lang="en-US" sz="2400" u="none" strike="noStrike">
                          <a:effectLst/>
                        </a:rPr>
                        <a:t>Neo Turf Masters</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turfmast</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4020793032"/>
                  </a:ext>
                </a:extLst>
              </a:tr>
            </a:tbl>
          </a:graphicData>
        </a:graphic>
      </p:graphicFrame>
      <p:pic>
        <p:nvPicPr>
          <p:cNvPr id="69" name="Picture 68">
            <a:extLst>
              <a:ext uri="{FF2B5EF4-FFF2-40B4-BE49-F238E27FC236}">
                <a16:creationId xmlns:a16="http://schemas.microsoft.com/office/drawing/2014/main" id="{29C3B0FC-499C-B6D0-A318-8856612D38E7}"/>
              </a:ext>
            </a:extLst>
          </p:cNvPr>
          <p:cNvPicPr>
            <a:picLocks noChangeAspect="1"/>
          </p:cNvPicPr>
          <p:nvPr/>
        </p:nvPicPr>
        <p:blipFill>
          <a:blip r:embed="rId4"/>
          <a:stretch>
            <a:fillRect/>
          </a:stretch>
        </p:blipFill>
        <p:spPr>
          <a:xfrm>
            <a:off x="6374527" y="3775526"/>
            <a:ext cx="688162" cy="688162"/>
          </a:xfrm>
          <a:prstGeom prst="rect">
            <a:avLst/>
          </a:prstGeom>
        </p:spPr>
      </p:pic>
      <p:pic>
        <p:nvPicPr>
          <p:cNvPr id="70" name="Picture 69">
            <a:extLst>
              <a:ext uri="{FF2B5EF4-FFF2-40B4-BE49-F238E27FC236}">
                <a16:creationId xmlns:a16="http://schemas.microsoft.com/office/drawing/2014/main" id="{4240EA9A-CBED-2873-0BE2-47D64E52B631}"/>
              </a:ext>
            </a:extLst>
          </p:cNvPr>
          <p:cNvPicPr>
            <a:picLocks noChangeAspect="1"/>
          </p:cNvPicPr>
          <p:nvPr/>
        </p:nvPicPr>
        <p:blipFill>
          <a:blip r:embed="rId4"/>
          <a:stretch>
            <a:fillRect/>
          </a:stretch>
        </p:blipFill>
        <p:spPr>
          <a:xfrm>
            <a:off x="4750838" y="3792973"/>
            <a:ext cx="688162" cy="688162"/>
          </a:xfrm>
          <a:prstGeom prst="rect">
            <a:avLst/>
          </a:prstGeom>
        </p:spPr>
      </p:pic>
      <p:pic>
        <p:nvPicPr>
          <p:cNvPr id="71" name="Picture 70">
            <a:extLst>
              <a:ext uri="{FF2B5EF4-FFF2-40B4-BE49-F238E27FC236}">
                <a16:creationId xmlns:a16="http://schemas.microsoft.com/office/drawing/2014/main" id="{AD38C2B4-E667-F129-D0DF-B76E1B627CD0}"/>
              </a:ext>
            </a:extLst>
          </p:cNvPr>
          <p:cNvPicPr>
            <a:picLocks noChangeAspect="1"/>
          </p:cNvPicPr>
          <p:nvPr/>
        </p:nvPicPr>
        <p:blipFill>
          <a:blip r:embed="rId4"/>
          <a:stretch>
            <a:fillRect/>
          </a:stretch>
        </p:blipFill>
        <p:spPr>
          <a:xfrm>
            <a:off x="5563750" y="3792973"/>
            <a:ext cx="688162" cy="688162"/>
          </a:xfrm>
          <a:prstGeom prst="rect">
            <a:avLst/>
          </a:prstGeom>
        </p:spPr>
      </p:pic>
      <p:pic>
        <p:nvPicPr>
          <p:cNvPr id="77" name="Picture 76">
            <a:extLst>
              <a:ext uri="{FF2B5EF4-FFF2-40B4-BE49-F238E27FC236}">
                <a16:creationId xmlns:a16="http://schemas.microsoft.com/office/drawing/2014/main" id="{5ECBFA19-56DD-1867-420F-7B946C28CE5C}"/>
              </a:ext>
            </a:extLst>
          </p:cNvPr>
          <p:cNvPicPr>
            <a:picLocks noChangeAspect="1"/>
          </p:cNvPicPr>
          <p:nvPr/>
        </p:nvPicPr>
        <p:blipFill>
          <a:blip r:embed="rId4">
            <a:duotone>
              <a:schemeClr val="accent3">
                <a:shade val="45000"/>
                <a:satMod val="135000"/>
              </a:schemeClr>
              <a:prstClr val="white"/>
            </a:duotone>
          </a:blip>
          <a:stretch>
            <a:fillRect/>
          </a:stretch>
        </p:blipFill>
        <p:spPr>
          <a:xfrm>
            <a:off x="4012586" y="4318666"/>
            <a:ext cx="688162" cy="688162"/>
          </a:xfrm>
          <a:prstGeom prst="rect">
            <a:avLst/>
          </a:prstGeom>
        </p:spPr>
      </p:pic>
      <p:pic>
        <p:nvPicPr>
          <p:cNvPr id="78" name="Picture 77">
            <a:extLst>
              <a:ext uri="{FF2B5EF4-FFF2-40B4-BE49-F238E27FC236}">
                <a16:creationId xmlns:a16="http://schemas.microsoft.com/office/drawing/2014/main" id="{48F38C73-A166-A4B9-9BDD-9F89A8436668}"/>
              </a:ext>
            </a:extLst>
          </p:cNvPr>
          <p:cNvPicPr>
            <a:picLocks noChangeAspect="1"/>
          </p:cNvPicPr>
          <p:nvPr/>
        </p:nvPicPr>
        <p:blipFill>
          <a:blip r:embed="rId4">
            <a:duotone>
              <a:schemeClr val="accent3">
                <a:shade val="45000"/>
                <a:satMod val="135000"/>
              </a:schemeClr>
              <a:prstClr val="white"/>
            </a:duotone>
          </a:blip>
          <a:stretch>
            <a:fillRect/>
          </a:stretch>
        </p:blipFill>
        <p:spPr>
          <a:xfrm>
            <a:off x="4011499" y="5097340"/>
            <a:ext cx="688162" cy="688162"/>
          </a:xfrm>
          <a:prstGeom prst="rect">
            <a:avLst/>
          </a:prstGeom>
        </p:spPr>
      </p:pic>
      <p:pic>
        <p:nvPicPr>
          <p:cNvPr id="79" name="Picture 78">
            <a:extLst>
              <a:ext uri="{FF2B5EF4-FFF2-40B4-BE49-F238E27FC236}">
                <a16:creationId xmlns:a16="http://schemas.microsoft.com/office/drawing/2014/main" id="{23B20A07-6034-A4FB-B151-E85EFE3AB4D3}"/>
              </a:ext>
            </a:extLst>
          </p:cNvPr>
          <p:cNvPicPr>
            <a:picLocks noChangeAspect="1"/>
          </p:cNvPicPr>
          <p:nvPr/>
        </p:nvPicPr>
        <p:blipFill>
          <a:blip r:embed="rId4">
            <a:duotone>
              <a:schemeClr val="accent3">
                <a:shade val="45000"/>
                <a:satMod val="135000"/>
              </a:schemeClr>
              <a:prstClr val="white"/>
            </a:duotone>
          </a:blip>
          <a:stretch>
            <a:fillRect/>
          </a:stretch>
        </p:blipFill>
        <p:spPr>
          <a:xfrm>
            <a:off x="4749751" y="4571647"/>
            <a:ext cx="688162" cy="688162"/>
          </a:xfrm>
          <a:prstGeom prst="rect">
            <a:avLst/>
          </a:prstGeom>
        </p:spPr>
      </p:pic>
      <p:pic>
        <p:nvPicPr>
          <p:cNvPr id="80" name="Picture 79">
            <a:extLst>
              <a:ext uri="{FF2B5EF4-FFF2-40B4-BE49-F238E27FC236}">
                <a16:creationId xmlns:a16="http://schemas.microsoft.com/office/drawing/2014/main" id="{720DAAD2-72D6-23AD-8226-264F8124E9CA}"/>
              </a:ext>
            </a:extLst>
          </p:cNvPr>
          <p:cNvPicPr>
            <a:picLocks noChangeAspect="1"/>
          </p:cNvPicPr>
          <p:nvPr/>
        </p:nvPicPr>
        <p:blipFill>
          <a:blip r:embed="rId4">
            <a:duotone>
              <a:schemeClr val="accent3">
                <a:shade val="45000"/>
                <a:satMod val="135000"/>
              </a:schemeClr>
              <a:prstClr val="white"/>
            </a:duotone>
          </a:blip>
          <a:stretch>
            <a:fillRect/>
          </a:stretch>
        </p:blipFill>
        <p:spPr>
          <a:xfrm>
            <a:off x="5562664" y="4571647"/>
            <a:ext cx="688162" cy="688162"/>
          </a:xfrm>
          <a:prstGeom prst="rect">
            <a:avLst/>
          </a:prstGeom>
        </p:spPr>
      </p:pic>
      <p:pic>
        <p:nvPicPr>
          <p:cNvPr id="81" name="Picture 80">
            <a:extLst>
              <a:ext uri="{FF2B5EF4-FFF2-40B4-BE49-F238E27FC236}">
                <a16:creationId xmlns:a16="http://schemas.microsoft.com/office/drawing/2014/main" id="{21A9BB32-49DE-AC6C-1243-A21A0E9037F9}"/>
              </a:ext>
            </a:extLst>
          </p:cNvPr>
          <p:cNvPicPr>
            <a:picLocks noChangeAspect="1"/>
          </p:cNvPicPr>
          <p:nvPr/>
        </p:nvPicPr>
        <p:blipFill>
          <a:blip r:embed="rId4">
            <a:duotone>
              <a:schemeClr val="accent3">
                <a:shade val="45000"/>
                <a:satMod val="135000"/>
              </a:schemeClr>
              <a:prstClr val="white"/>
            </a:duotone>
          </a:blip>
          <a:stretch>
            <a:fillRect/>
          </a:stretch>
        </p:blipFill>
        <p:spPr>
          <a:xfrm>
            <a:off x="6373441" y="4554200"/>
            <a:ext cx="688162" cy="688162"/>
          </a:xfrm>
          <a:prstGeom prst="rect">
            <a:avLst/>
          </a:prstGeom>
        </p:spPr>
      </p:pic>
      <p:sp>
        <p:nvSpPr>
          <p:cNvPr id="2" name="Arrow: Up 1">
            <a:extLst>
              <a:ext uri="{FF2B5EF4-FFF2-40B4-BE49-F238E27FC236}">
                <a16:creationId xmlns:a16="http://schemas.microsoft.com/office/drawing/2014/main" id="{581C1B05-6C14-9099-3F70-3FB6D4F776C8}"/>
              </a:ext>
            </a:extLst>
          </p:cNvPr>
          <p:cNvSpPr/>
          <p:nvPr/>
        </p:nvSpPr>
        <p:spPr>
          <a:xfrm>
            <a:off x="2751836" y="30533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CB25352D-745B-61E5-AA4C-660431601EA7}"/>
              </a:ext>
            </a:extLst>
          </p:cNvPr>
          <p:cNvSpPr/>
          <p:nvPr/>
        </p:nvSpPr>
        <p:spPr>
          <a:xfrm rot="16200000">
            <a:off x="1979826" y="37820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133C5256-4EDD-6E9C-1632-714AC14852FE}"/>
              </a:ext>
            </a:extLst>
          </p:cNvPr>
          <p:cNvSpPr/>
          <p:nvPr/>
        </p:nvSpPr>
        <p:spPr>
          <a:xfrm rot="5400000" flipH="1">
            <a:off x="3429842" y="37820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4A217029-ED5C-8EBB-EF31-636E649BCEB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47662" y="3477031"/>
            <a:ext cx="1122309" cy="1910215"/>
          </a:xfrm>
          <a:prstGeom prst="rect">
            <a:avLst/>
          </a:prstGeom>
        </p:spPr>
      </p:pic>
      <p:sp>
        <p:nvSpPr>
          <p:cNvPr id="8" name="Arrow: Up 7">
            <a:extLst>
              <a:ext uri="{FF2B5EF4-FFF2-40B4-BE49-F238E27FC236}">
                <a16:creationId xmlns:a16="http://schemas.microsoft.com/office/drawing/2014/main" id="{DC03760E-F4A8-FB8B-A9D7-94C575E947A7}"/>
              </a:ext>
            </a:extLst>
          </p:cNvPr>
          <p:cNvSpPr/>
          <p:nvPr/>
        </p:nvSpPr>
        <p:spPr>
          <a:xfrm flipV="1">
            <a:off x="2723284" y="45542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CCBB8948-700E-4784-1A95-352ACE90CE5D}"/>
              </a:ext>
            </a:extLst>
          </p:cNvPr>
          <p:cNvGrpSpPr/>
          <p:nvPr/>
        </p:nvGrpSpPr>
        <p:grpSpPr>
          <a:xfrm>
            <a:off x="70338" y="5837637"/>
            <a:ext cx="1315776" cy="960943"/>
            <a:chOff x="70338" y="5837637"/>
            <a:chExt cx="1315776" cy="960943"/>
          </a:xfrm>
        </p:grpSpPr>
        <p:sp>
          <p:nvSpPr>
            <p:cNvPr id="10" name="Flowchart: Alternate Process 9">
              <a:extLst>
                <a:ext uri="{FF2B5EF4-FFF2-40B4-BE49-F238E27FC236}">
                  <a16:creationId xmlns:a16="http://schemas.microsoft.com/office/drawing/2014/main" id="{2AE01902-A306-BAFF-0406-8A4A1799FCE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1C269627-E0DD-1196-1425-7AC836B32E9F}"/>
                </a:ext>
              </a:extLst>
            </p:cNvPr>
            <p:cNvGrpSpPr/>
            <p:nvPr/>
          </p:nvGrpSpPr>
          <p:grpSpPr>
            <a:xfrm>
              <a:off x="153012" y="5975208"/>
              <a:ext cx="1155730" cy="685800"/>
              <a:chOff x="5115719" y="1096814"/>
              <a:chExt cx="1540973" cy="914400"/>
            </a:xfrm>
          </p:grpSpPr>
          <p:pic>
            <p:nvPicPr>
              <p:cNvPr id="12" name="Graphic 11" descr="User with solid fill">
                <a:extLst>
                  <a:ext uri="{FF2B5EF4-FFF2-40B4-BE49-F238E27FC236}">
                    <a16:creationId xmlns:a16="http://schemas.microsoft.com/office/drawing/2014/main" id="{7707404C-CD41-5660-9341-DB12A67541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3" name="Graphic 12" descr="User with solid fill">
                <a:extLst>
                  <a:ext uri="{FF2B5EF4-FFF2-40B4-BE49-F238E27FC236}">
                    <a16:creationId xmlns:a16="http://schemas.microsoft.com/office/drawing/2014/main" id="{F9C77364-81AE-71A0-3A62-8B765FC601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4" name="TextBox 13">
                <a:extLst>
                  <a:ext uri="{FF2B5EF4-FFF2-40B4-BE49-F238E27FC236}">
                    <a16:creationId xmlns:a16="http://schemas.microsoft.com/office/drawing/2014/main" id="{D3F20EF2-9B70-2E6D-071D-533BF2FA4B40}"/>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5" name="Rectangle 14">
            <a:extLst>
              <a:ext uri="{FF2B5EF4-FFF2-40B4-BE49-F238E27FC236}">
                <a16:creationId xmlns:a16="http://schemas.microsoft.com/office/drawing/2014/main" id="{7A393337-60DA-91CE-F6CC-24CE634D4DBC}"/>
              </a:ext>
            </a:extLst>
          </p:cNvPr>
          <p:cNvSpPr/>
          <p:nvPr/>
        </p:nvSpPr>
        <p:spPr>
          <a:xfrm rot="18000000">
            <a:off x="4113208" y="1901139"/>
            <a:ext cx="354240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Power, Height, Shot</a:t>
            </a:r>
          </a:p>
        </p:txBody>
      </p:sp>
      <p:sp>
        <p:nvSpPr>
          <p:cNvPr id="16" name="Rectangle 15">
            <a:extLst>
              <a:ext uri="{FF2B5EF4-FFF2-40B4-BE49-F238E27FC236}">
                <a16:creationId xmlns:a16="http://schemas.microsoft.com/office/drawing/2014/main" id="{6AE59EB1-87BD-2E0E-4883-2272A2E4E9FE}"/>
              </a:ext>
            </a:extLst>
          </p:cNvPr>
          <p:cNvSpPr/>
          <p:nvPr/>
        </p:nvSpPr>
        <p:spPr>
          <a:xfrm rot="18000000">
            <a:off x="5511326" y="2913314"/>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Hook</a:t>
            </a:r>
          </a:p>
        </p:txBody>
      </p:sp>
      <p:sp>
        <p:nvSpPr>
          <p:cNvPr id="17" name="Rectangle 16">
            <a:extLst>
              <a:ext uri="{FF2B5EF4-FFF2-40B4-BE49-F238E27FC236}">
                <a16:creationId xmlns:a16="http://schemas.microsoft.com/office/drawing/2014/main" id="{660CA7E0-4CD9-5410-3CAF-1E6CE974B1B1}"/>
              </a:ext>
            </a:extLst>
          </p:cNvPr>
          <p:cNvSpPr/>
          <p:nvPr/>
        </p:nvSpPr>
        <p:spPr>
          <a:xfrm rot="18000000">
            <a:off x="6298432" y="2913314"/>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Slice</a:t>
            </a:r>
          </a:p>
        </p:txBody>
      </p:sp>
    </p:spTree>
    <p:extLst>
      <p:ext uri="{BB962C8B-B14F-4D97-AF65-F5344CB8AC3E}">
        <p14:creationId xmlns:p14="http://schemas.microsoft.com/office/powerpoint/2010/main" val="300710628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795905DA-C915-0DEB-2A8E-05C1C14589E2}"/>
              </a:ext>
            </a:extLst>
          </p:cNvPr>
          <p:cNvPicPr>
            <a:picLocks noChangeAspect="1"/>
          </p:cNvPicPr>
          <p:nvPr/>
        </p:nvPicPr>
        <p:blipFill rotWithShape="1">
          <a:blip r:embed="rId2">
            <a:extLst>
              <a:ext uri="{28A0092B-C50C-407E-A947-70E740481C1C}">
                <a14:useLocalDpi xmlns:a14="http://schemas.microsoft.com/office/drawing/2010/main" val="0"/>
              </a:ext>
            </a:extLst>
          </a:blip>
          <a:srcRect t="7143" b="7143"/>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770D2932-2E83-C8E1-4A1E-1BFA278171C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a:t>
            </a:r>
            <a:r>
              <a:rPr lang="en-US" sz="3600" u="none" strike="noStrike" dirty="0" err="1">
                <a:effectLst/>
              </a:rPr>
              <a:t>Newzealand</a:t>
            </a:r>
            <a:r>
              <a:rPr lang="en-US" sz="3600" u="none" strike="noStrike" dirty="0">
                <a:effectLst/>
              </a:rPr>
              <a:t> Story</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C13F3BF3-1826-73F9-DD9F-509F876493AB}"/>
              </a:ext>
            </a:extLst>
          </p:cNvPr>
          <p:cNvGraphicFramePr>
            <a:graphicFrameLocks noGrp="1"/>
          </p:cNvGraphicFramePr>
          <p:nvPr>
            <p:extLst>
              <p:ext uri="{D42A27DB-BD31-4B8C-83A1-F6EECF244321}">
                <p14:modId xmlns:p14="http://schemas.microsoft.com/office/powerpoint/2010/main" val="2700241411"/>
              </p:ext>
            </p:extLst>
          </p:nvPr>
        </p:nvGraphicFramePr>
        <p:xfrm>
          <a:off x="-4178594" y="2433226"/>
          <a:ext cx="3468534" cy="1100020"/>
        </p:xfrm>
        <a:graphic>
          <a:graphicData uri="http://schemas.openxmlformats.org/drawingml/2006/table">
            <a:tbl>
              <a:tblPr>
                <a:tableStyleId>{5C22544A-7EE6-4342-B048-85BDC9FD1C3A}</a:tableStyleId>
              </a:tblPr>
              <a:tblGrid>
                <a:gridCol w="2107224">
                  <a:extLst>
                    <a:ext uri="{9D8B030D-6E8A-4147-A177-3AD203B41FA5}">
                      <a16:colId xmlns:a16="http://schemas.microsoft.com/office/drawing/2014/main" val="1742846126"/>
                    </a:ext>
                  </a:extLst>
                </a:gridCol>
                <a:gridCol w="1361310">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a:effectLst/>
                        </a:rPr>
                        <a:t>The Newzealand Story</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tnzs</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375001517"/>
                  </a:ext>
                </a:extLst>
              </a:tr>
            </a:tbl>
          </a:graphicData>
        </a:graphic>
      </p:graphicFrame>
      <p:grpSp>
        <p:nvGrpSpPr>
          <p:cNvPr id="68" name="Group 67">
            <a:extLst>
              <a:ext uri="{FF2B5EF4-FFF2-40B4-BE49-F238E27FC236}">
                <a16:creationId xmlns:a16="http://schemas.microsoft.com/office/drawing/2014/main" id="{27DE3D6D-8D9E-794A-496C-E29676F3A292}"/>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00EB4BE3-9195-4CDE-5C0A-495B76349B8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529B577-E404-BBFF-E3EA-1C54F0F8EFF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4025727-E4FD-A525-817E-B6AFE37A2D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7BCE18A6-1422-491A-D9C9-DDD9679CAD6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2AB50DE-0368-6514-01E3-1056C3B6FC1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BF4EC6E3-2E29-9711-F6D6-74883C541DDB}"/>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3167029"/>
            <a:ext cx="688162" cy="688162"/>
          </a:xfrm>
          <a:prstGeom prst="rect">
            <a:avLst/>
          </a:prstGeom>
        </p:spPr>
      </p:pic>
      <p:pic>
        <p:nvPicPr>
          <p:cNvPr id="75" name="Picture 74">
            <a:extLst>
              <a:ext uri="{FF2B5EF4-FFF2-40B4-BE49-F238E27FC236}">
                <a16:creationId xmlns:a16="http://schemas.microsoft.com/office/drawing/2014/main" id="{A86BC006-46FA-1CA3-6708-399519FE1E85}"/>
              </a:ext>
            </a:extLst>
          </p:cNvPr>
          <p:cNvPicPr>
            <a:picLocks noChangeAspect="1"/>
          </p:cNvPicPr>
          <p:nvPr/>
        </p:nvPicPr>
        <p:blipFill>
          <a:blip r:embed="rId8"/>
          <a:stretch>
            <a:fillRect/>
          </a:stretch>
        </p:blipFill>
        <p:spPr>
          <a:xfrm>
            <a:off x="4967258" y="3184476"/>
            <a:ext cx="688162" cy="688162"/>
          </a:xfrm>
          <a:prstGeom prst="rect">
            <a:avLst/>
          </a:prstGeom>
        </p:spPr>
      </p:pic>
      <p:pic>
        <p:nvPicPr>
          <p:cNvPr id="76" name="Picture 75">
            <a:extLst>
              <a:ext uri="{FF2B5EF4-FFF2-40B4-BE49-F238E27FC236}">
                <a16:creationId xmlns:a16="http://schemas.microsoft.com/office/drawing/2014/main" id="{2461066C-7338-BCC1-2696-553FE3F4C631}"/>
              </a:ext>
            </a:extLst>
          </p:cNvPr>
          <p:cNvPicPr>
            <a:picLocks noChangeAspect="1"/>
          </p:cNvPicPr>
          <p:nvPr/>
        </p:nvPicPr>
        <p:blipFill>
          <a:blip r:embed="rId8"/>
          <a:stretch>
            <a:fillRect/>
          </a:stretch>
        </p:blipFill>
        <p:spPr>
          <a:xfrm>
            <a:off x="5780170" y="3184476"/>
            <a:ext cx="688162" cy="688162"/>
          </a:xfrm>
          <a:prstGeom prst="rect">
            <a:avLst/>
          </a:prstGeom>
        </p:spPr>
      </p:pic>
      <p:sp>
        <p:nvSpPr>
          <p:cNvPr id="77" name="Arrow: Up 76">
            <a:extLst>
              <a:ext uri="{FF2B5EF4-FFF2-40B4-BE49-F238E27FC236}">
                <a16:creationId xmlns:a16="http://schemas.microsoft.com/office/drawing/2014/main" id="{25939332-FEB3-4418-60CB-43B803286503}"/>
              </a:ext>
            </a:extLst>
          </p:cNvPr>
          <p:cNvSpPr/>
          <p:nvPr/>
        </p:nvSpPr>
        <p:spPr>
          <a:xfrm>
            <a:off x="2968256" y="24448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71745430-88C8-B60F-D9A5-84156CB79FAC}"/>
              </a:ext>
            </a:extLst>
          </p:cNvPr>
          <p:cNvSpPr/>
          <p:nvPr/>
        </p:nvSpPr>
        <p:spPr>
          <a:xfrm rot="16200000">
            <a:off x="2196246" y="31735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56C32CD2-1C2D-188D-1BD7-A54A38868FEA}"/>
              </a:ext>
            </a:extLst>
          </p:cNvPr>
          <p:cNvSpPr/>
          <p:nvPr/>
        </p:nvSpPr>
        <p:spPr>
          <a:xfrm rot="5400000" flipH="1">
            <a:off x="3646262" y="31735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93C3B620-7E0E-A7B4-CBC9-A705C506D3B6}"/>
              </a:ext>
            </a:extLst>
          </p:cNvPr>
          <p:cNvSpPr/>
          <p:nvPr/>
        </p:nvSpPr>
        <p:spPr>
          <a:xfrm rot="2707381" flipV="1">
            <a:off x="2385340" y="37050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CB2A64C3-FDD8-B1C8-FD0F-5E3F77B4CBA9}"/>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2868534"/>
            <a:ext cx="1122309" cy="1910215"/>
          </a:xfrm>
          <a:prstGeom prst="rect">
            <a:avLst/>
          </a:prstGeom>
        </p:spPr>
      </p:pic>
      <p:pic>
        <p:nvPicPr>
          <p:cNvPr id="82" name="Picture 81">
            <a:extLst>
              <a:ext uri="{FF2B5EF4-FFF2-40B4-BE49-F238E27FC236}">
                <a16:creationId xmlns:a16="http://schemas.microsoft.com/office/drawing/2014/main" id="{D0707B37-885A-35B1-69DA-10D63B90A874}"/>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3710169"/>
            <a:ext cx="688162" cy="688162"/>
          </a:xfrm>
          <a:prstGeom prst="rect">
            <a:avLst/>
          </a:prstGeom>
        </p:spPr>
      </p:pic>
      <p:pic>
        <p:nvPicPr>
          <p:cNvPr id="83" name="Picture 82">
            <a:extLst>
              <a:ext uri="{FF2B5EF4-FFF2-40B4-BE49-F238E27FC236}">
                <a16:creationId xmlns:a16="http://schemas.microsoft.com/office/drawing/2014/main" id="{551DE9F2-509A-F590-A46D-C59E76CEA62B}"/>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4488843"/>
            <a:ext cx="688162" cy="688162"/>
          </a:xfrm>
          <a:prstGeom prst="rect">
            <a:avLst/>
          </a:prstGeom>
        </p:spPr>
      </p:pic>
      <p:pic>
        <p:nvPicPr>
          <p:cNvPr id="84" name="Picture 83">
            <a:extLst>
              <a:ext uri="{FF2B5EF4-FFF2-40B4-BE49-F238E27FC236}">
                <a16:creationId xmlns:a16="http://schemas.microsoft.com/office/drawing/2014/main" id="{5B1E5CD1-1722-43E3-77B6-F6D7E74D49F6}"/>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3963150"/>
            <a:ext cx="688162" cy="688162"/>
          </a:xfrm>
          <a:prstGeom prst="rect">
            <a:avLst/>
          </a:prstGeom>
        </p:spPr>
      </p:pic>
      <p:pic>
        <p:nvPicPr>
          <p:cNvPr id="85" name="Picture 84">
            <a:extLst>
              <a:ext uri="{FF2B5EF4-FFF2-40B4-BE49-F238E27FC236}">
                <a16:creationId xmlns:a16="http://schemas.microsoft.com/office/drawing/2014/main" id="{38C53F9F-C3B9-1BF6-3BF6-E6633103C9D3}"/>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3963150"/>
            <a:ext cx="688162" cy="688162"/>
          </a:xfrm>
          <a:prstGeom prst="rect">
            <a:avLst/>
          </a:prstGeom>
        </p:spPr>
      </p:pic>
      <p:pic>
        <p:nvPicPr>
          <p:cNvPr id="86" name="Picture 85">
            <a:extLst>
              <a:ext uri="{FF2B5EF4-FFF2-40B4-BE49-F238E27FC236}">
                <a16:creationId xmlns:a16="http://schemas.microsoft.com/office/drawing/2014/main" id="{FE9A4A57-1DE1-D841-9CFD-68B0005F3E0E}"/>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3945703"/>
            <a:ext cx="688162" cy="688162"/>
          </a:xfrm>
          <a:prstGeom prst="rect">
            <a:avLst/>
          </a:prstGeom>
        </p:spPr>
      </p:pic>
      <p:sp>
        <p:nvSpPr>
          <p:cNvPr id="88" name="Arrow: Up 87">
            <a:extLst>
              <a:ext uri="{FF2B5EF4-FFF2-40B4-BE49-F238E27FC236}">
                <a16:creationId xmlns:a16="http://schemas.microsoft.com/office/drawing/2014/main" id="{2D270001-E424-6F2B-84C0-D9F1CF2C40A3}"/>
              </a:ext>
            </a:extLst>
          </p:cNvPr>
          <p:cNvSpPr/>
          <p:nvPr/>
        </p:nvSpPr>
        <p:spPr>
          <a:xfrm rot="3030207">
            <a:off x="3611115" y="25806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1916C223-31A7-2DC2-9C67-1508AFA56289}"/>
              </a:ext>
            </a:extLst>
          </p:cNvPr>
          <p:cNvSpPr/>
          <p:nvPr/>
        </p:nvSpPr>
        <p:spPr>
          <a:xfrm rot="18863264">
            <a:off x="2410808" y="26244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391E0E32-53BC-6A01-0D30-367F9162B73B}"/>
              </a:ext>
            </a:extLst>
          </p:cNvPr>
          <p:cNvSpPr/>
          <p:nvPr/>
        </p:nvSpPr>
        <p:spPr>
          <a:xfrm rot="8401222" flipH="1">
            <a:off x="3474376" y="3726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0D7FE116-F172-38FE-20F7-048DD2D3CDAB}"/>
              </a:ext>
            </a:extLst>
          </p:cNvPr>
          <p:cNvSpPr/>
          <p:nvPr/>
        </p:nvSpPr>
        <p:spPr>
          <a:xfrm flipV="1">
            <a:off x="2939704" y="39457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5777817C-5721-C014-F49A-B2FC64B1BE1D}"/>
              </a:ext>
            </a:extLst>
          </p:cNvPr>
          <p:cNvSpPr txBox="1"/>
          <p:nvPr/>
        </p:nvSpPr>
        <p:spPr>
          <a:xfrm>
            <a:off x="4940481" y="4632869"/>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4B969A0E-75F3-AE15-9738-849332D3A21F}"/>
              </a:ext>
            </a:extLst>
          </p:cNvPr>
          <p:cNvSpPr/>
          <p:nvPr/>
        </p:nvSpPr>
        <p:spPr>
          <a:xfrm rot="18000000">
            <a:off x="4808308" y="2121741"/>
            <a:ext cx="162768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FF027F1F-C0D9-3C37-92BF-72A160C3EEEF}"/>
              </a:ext>
            </a:extLst>
          </p:cNvPr>
          <p:cNvSpPr/>
          <p:nvPr/>
        </p:nvSpPr>
        <p:spPr>
          <a:xfrm rot="18000000">
            <a:off x="5458203" y="1837956"/>
            <a:ext cx="228306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Jump/speed</a:t>
            </a:r>
          </a:p>
        </p:txBody>
      </p:sp>
    </p:spTree>
    <p:extLst>
      <p:ext uri="{BB962C8B-B14F-4D97-AF65-F5344CB8AC3E}">
        <p14:creationId xmlns:p14="http://schemas.microsoft.com/office/powerpoint/2010/main" val="291839776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timeline&#10;&#10;Description automatically generated">
            <a:extLst>
              <a:ext uri="{FF2B5EF4-FFF2-40B4-BE49-F238E27FC236}">
                <a16:creationId xmlns:a16="http://schemas.microsoft.com/office/drawing/2014/main" id="{25EB3F13-EDD7-4877-2F80-149879D9340D}"/>
              </a:ext>
            </a:extLst>
          </p:cNvPr>
          <p:cNvPicPr>
            <a:picLocks noChangeAspect="1"/>
          </p:cNvPicPr>
          <p:nvPr/>
        </p:nvPicPr>
        <p:blipFill rotWithShape="1">
          <a:blip r:embed="rId2">
            <a:extLst>
              <a:ext uri="{28A0092B-C50C-407E-A947-70E740481C1C}">
                <a14:useLocalDpi xmlns:a14="http://schemas.microsoft.com/office/drawing/2010/main" val="0"/>
              </a:ext>
            </a:extLst>
          </a:blip>
          <a:srcRect t="12662" b="23767"/>
          <a:stretch/>
        </p:blipFill>
        <p:spPr>
          <a:xfrm>
            <a:off x="0" y="-1"/>
            <a:ext cx="9439422" cy="6858001"/>
          </a:xfrm>
          <a:prstGeom prst="rect">
            <a:avLst/>
          </a:prstGeom>
        </p:spPr>
      </p:pic>
      <p:pic>
        <p:nvPicPr>
          <p:cNvPr id="67" name="Picture 66">
            <a:extLst>
              <a:ext uri="{FF2B5EF4-FFF2-40B4-BE49-F238E27FC236}">
                <a16:creationId xmlns:a16="http://schemas.microsoft.com/office/drawing/2014/main" id="{C0932F36-DA1B-7183-9201-A5FE8E50B99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279724" y="422276"/>
            <a:ext cx="30130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Nibbler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C4ABFCBF-F302-D761-3F63-9FEC91B2EBDD}"/>
              </a:ext>
            </a:extLst>
          </p:cNvPr>
          <p:cNvGraphicFramePr>
            <a:graphicFrameLocks noGrp="1"/>
          </p:cNvGraphicFramePr>
          <p:nvPr>
            <p:extLst>
              <p:ext uri="{D42A27DB-BD31-4B8C-83A1-F6EECF244321}">
                <p14:modId xmlns:p14="http://schemas.microsoft.com/office/powerpoint/2010/main" val="388272293"/>
              </p:ext>
            </p:extLst>
          </p:nvPr>
        </p:nvGraphicFramePr>
        <p:xfrm>
          <a:off x="-3535065" y="2660989"/>
          <a:ext cx="3013023" cy="734260"/>
        </p:xfrm>
        <a:graphic>
          <a:graphicData uri="http://schemas.openxmlformats.org/drawingml/2006/table">
            <a:tbl>
              <a:tblPr>
                <a:tableStyleId>{5C22544A-7EE6-4342-B048-85BDC9FD1C3A}</a:tableStyleId>
              </a:tblPr>
              <a:tblGrid>
                <a:gridCol w="1770060">
                  <a:extLst>
                    <a:ext uri="{9D8B030D-6E8A-4147-A177-3AD203B41FA5}">
                      <a16:colId xmlns:a16="http://schemas.microsoft.com/office/drawing/2014/main" val="1742846126"/>
                    </a:ext>
                  </a:extLst>
                </a:gridCol>
                <a:gridCol w="1242963">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33187">
                <a:tc>
                  <a:txBody>
                    <a:bodyPr/>
                    <a:lstStyle/>
                    <a:p>
                      <a:pPr algn="l" fontAlgn="b"/>
                      <a:r>
                        <a:rPr lang="en-US" sz="2400" u="none" strike="noStrike">
                          <a:effectLst/>
                        </a:rPr>
                        <a:t>Nibbler</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nibbler</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741057722"/>
                  </a:ext>
                </a:extLst>
              </a:tr>
            </a:tbl>
          </a:graphicData>
        </a:graphic>
      </p:graphicFrame>
      <p:grpSp>
        <p:nvGrpSpPr>
          <p:cNvPr id="68" name="Group 67">
            <a:extLst>
              <a:ext uri="{FF2B5EF4-FFF2-40B4-BE49-F238E27FC236}">
                <a16:creationId xmlns:a16="http://schemas.microsoft.com/office/drawing/2014/main" id="{C2B858EF-A162-087B-B9BD-9A5FC493DC7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12266655-014E-C29E-A185-449B3A27A94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146C8179-7631-C510-F729-247016180DA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7338FA15-C962-7B51-97DB-52E6787AC9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FC60F4B-2195-1F81-3762-736A202EF1E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AAA5C8BA-B47B-9B20-1B70-CF033D206220}"/>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4CDE9E3-6F47-5F53-E4F1-19F9528BFCEF}"/>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9ACDB62E-DF4B-8FB6-7AAC-AB6AED5416FF}"/>
              </a:ext>
            </a:extLst>
          </p:cNvPr>
          <p:cNvPicPr>
            <a:picLocks noChangeAspect="1"/>
          </p:cNvPicPr>
          <p:nvPr/>
        </p:nvPicPr>
        <p:blipFill>
          <a:blip r:embed="rId8">
            <a:duotone>
              <a:schemeClr val="accent3">
                <a:shade val="45000"/>
                <a:satMod val="135000"/>
              </a:schemeClr>
              <a:prstClr val="white"/>
            </a:duotone>
          </a:blip>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6F4AFDDF-FAF2-3E56-0021-A6E2F5758904}"/>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7CCD779F-1945-21BD-E1D6-4A2D4E1DA419}"/>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D162D15D-9953-F2CE-D06A-8DE9330F3835}"/>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A22A45EA-45B3-6EF9-A111-1549CA028FBF}"/>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FCE9AC59-60DB-1493-92B6-60E6A0D41959}"/>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55A7F464-EC7C-DC48-51F7-45FF5082D801}"/>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89CD675B-AF9C-F518-AC56-6C7F363D1321}"/>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C1C83395-2E79-C6C0-488C-7D653F56C36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77F81420-AB63-386C-7DF4-927143B2957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F700CAF6-4D9F-CC63-54FA-FA9DFB28E9B1}"/>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17303890-E8C3-1AE7-22DD-47473FDFCAAF}"/>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0A022EF5-4AEE-DD1D-782D-DBD9E475BC4E}"/>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15448666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creenshot of a video game&#10;&#10;Description automatically generated">
            <a:extLst>
              <a:ext uri="{FF2B5EF4-FFF2-40B4-BE49-F238E27FC236}">
                <a16:creationId xmlns:a16="http://schemas.microsoft.com/office/drawing/2014/main" id="{C30CBE18-496E-4D60-F900-F6B5B488A5A5}"/>
              </a:ext>
            </a:extLst>
          </p:cNvPr>
          <p:cNvPicPr>
            <a:picLocks noChangeAspect="1"/>
          </p:cNvPicPr>
          <p:nvPr/>
        </p:nvPicPr>
        <p:blipFill rotWithShape="1">
          <a:blip r:embed="rId2">
            <a:extLst>
              <a:ext uri="{28A0092B-C50C-407E-A947-70E740481C1C}">
                <a14:useLocalDpi xmlns:a14="http://schemas.microsoft.com/office/drawing/2010/main" val="0"/>
              </a:ext>
            </a:extLst>
          </a:blip>
          <a:srcRect l="9268" r="12275"/>
          <a:stretch/>
        </p:blipFill>
        <p:spPr>
          <a:xfrm>
            <a:off x="-1" y="0"/>
            <a:ext cx="9144001" cy="6798580"/>
          </a:xfrm>
          <a:prstGeom prst="rect">
            <a:avLst/>
          </a:prstGeom>
        </p:spPr>
      </p:pic>
      <p:pic>
        <p:nvPicPr>
          <p:cNvPr id="68" name="Picture 67">
            <a:extLst>
              <a:ext uri="{FF2B5EF4-FFF2-40B4-BE49-F238E27FC236}">
                <a16:creationId xmlns:a16="http://schemas.microsoft.com/office/drawing/2014/main" id="{ABDFA0C4-A35B-9468-4795-EAED3295D24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Darkstalkers</a:t>
            </a:r>
            <a:r>
              <a:rPr lang="en-US" sz="3600" u="none" strike="noStrike" dirty="0">
                <a:effectLst/>
              </a:rPr>
              <a:t>: The Night Warriors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5F5BBF2-BDDD-12AB-C295-AB05121DC23E}"/>
              </a:ext>
            </a:extLst>
          </p:cNvPr>
          <p:cNvGraphicFramePr>
            <a:graphicFrameLocks noGrp="1"/>
          </p:cNvGraphicFramePr>
          <p:nvPr>
            <p:extLst>
              <p:ext uri="{D42A27DB-BD31-4B8C-83A1-F6EECF244321}">
                <p14:modId xmlns:p14="http://schemas.microsoft.com/office/powerpoint/2010/main" val="2218633959"/>
              </p:ext>
            </p:extLst>
          </p:nvPr>
        </p:nvGraphicFramePr>
        <p:xfrm>
          <a:off x="-4242390" y="2449504"/>
          <a:ext cx="3714974" cy="1100020"/>
        </p:xfrm>
        <a:graphic>
          <a:graphicData uri="http://schemas.openxmlformats.org/drawingml/2006/table">
            <a:tbl>
              <a:tblPr>
                <a:tableStyleId>{5C22544A-7EE6-4342-B048-85BDC9FD1C3A}</a:tableStyleId>
              </a:tblPr>
              <a:tblGrid>
                <a:gridCol w="2445950">
                  <a:extLst>
                    <a:ext uri="{9D8B030D-6E8A-4147-A177-3AD203B41FA5}">
                      <a16:colId xmlns:a16="http://schemas.microsoft.com/office/drawing/2014/main" val="1742846126"/>
                    </a:ext>
                  </a:extLst>
                </a:gridCol>
                <a:gridCol w="1269024">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422906">
                <a:tc>
                  <a:txBody>
                    <a:bodyPr/>
                    <a:lstStyle/>
                    <a:p>
                      <a:pPr algn="l" fontAlgn="b"/>
                      <a:r>
                        <a:rPr lang="en-US" sz="2400" u="none" strike="noStrike" dirty="0" err="1">
                          <a:effectLst/>
                        </a:rPr>
                        <a:t>Darkstalkers</a:t>
                      </a:r>
                      <a:r>
                        <a:rPr lang="en-US" sz="2400" u="none" strike="noStrike" dirty="0">
                          <a:effectLst/>
                        </a:rPr>
                        <a:t>: The Night Warriors</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nwarr</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283415131"/>
                  </a:ext>
                </a:extLst>
              </a:tr>
            </a:tbl>
          </a:graphicData>
        </a:graphic>
      </p:graphicFrame>
      <p:grpSp>
        <p:nvGrpSpPr>
          <p:cNvPr id="2" name="Group 1">
            <a:extLst>
              <a:ext uri="{FF2B5EF4-FFF2-40B4-BE49-F238E27FC236}">
                <a16:creationId xmlns:a16="http://schemas.microsoft.com/office/drawing/2014/main" id="{E954CC57-D620-1291-AF66-033F51A9E34E}"/>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0BDA0C9-5CFF-006F-3C3B-F1684390F93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D6C457B-9C82-EC8B-986F-374A5277EE5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10056B50-384E-5D72-B932-127629F4C1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919C7C5-B916-CBD5-FD1F-B71909C5C2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C8859C70-399E-DEE2-CD16-A6F5382DF6B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4" name="Arrow: Up 13">
            <a:extLst>
              <a:ext uri="{FF2B5EF4-FFF2-40B4-BE49-F238E27FC236}">
                <a16:creationId xmlns:a16="http://schemas.microsoft.com/office/drawing/2014/main" id="{8EE79B97-9957-F249-64F6-26A92EA323F0}"/>
              </a:ext>
            </a:extLst>
          </p:cNvPr>
          <p:cNvSpPr/>
          <p:nvPr/>
        </p:nvSpPr>
        <p:spPr>
          <a:xfrm>
            <a:off x="2140623" y="1407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F31FA449-C479-9F12-B3F4-D2C67AFFB72A}"/>
              </a:ext>
            </a:extLst>
          </p:cNvPr>
          <p:cNvSpPr/>
          <p:nvPr/>
        </p:nvSpPr>
        <p:spPr>
          <a:xfrm rot="16200000">
            <a:off x="1368613"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Up 15">
            <a:extLst>
              <a:ext uri="{FF2B5EF4-FFF2-40B4-BE49-F238E27FC236}">
                <a16:creationId xmlns:a16="http://schemas.microsoft.com/office/drawing/2014/main" id="{D2AE9132-7D86-3C7D-7DFF-C4B489F1CF96}"/>
              </a:ext>
            </a:extLst>
          </p:cNvPr>
          <p:cNvSpPr/>
          <p:nvPr/>
        </p:nvSpPr>
        <p:spPr>
          <a:xfrm rot="5400000" flipH="1">
            <a:off x="2818629"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B901C400-6E47-5E86-49E2-B619FAFB67C3}"/>
              </a:ext>
            </a:extLst>
          </p:cNvPr>
          <p:cNvSpPr/>
          <p:nvPr/>
        </p:nvSpPr>
        <p:spPr>
          <a:xfrm rot="2707381" flipV="1">
            <a:off x="1557707" y="26673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 name="Picture 17">
            <a:extLst>
              <a:ext uri="{FF2B5EF4-FFF2-40B4-BE49-F238E27FC236}">
                <a16:creationId xmlns:a16="http://schemas.microsoft.com/office/drawing/2014/main" id="{C1405E97-1315-18F6-9663-DEFE0733E05A}"/>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636449" y="1830862"/>
            <a:ext cx="1122309" cy="1910215"/>
          </a:xfrm>
          <a:prstGeom prst="rect">
            <a:avLst/>
          </a:prstGeom>
        </p:spPr>
      </p:pic>
      <p:pic>
        <p:nvPicPr>
          <p:cNvPr id="19" name="Picture 18">
            <a:extLst>
              <a:ext uri="{FF2B5EF4-FFF2-40B4-BE49-F238E27FC236}">
                <a16:creationId xmlns:a16="http://schemas.microsoft.com/office/drawing/2014/main" id="{51D403C0-D9BD-4271-27B3-5D3E03E055DD}"/>
              </a:ext>
            </a:extLst>
          </p:cNvPr>
          <p:cNvPicPr>
            <a:picLocks noChangeAspect="1"/>
          </p:cNvPicPr>
          <p:nvPr/>
        </p:nvPicPr>
        <p:blipFill>
          <a:blip r:embed="rId8">
            <a:duotone>
              <a:schemeClr val="accent3">
                <a:shade val="45000"/>
                <a:satMod val="135000"/>
              </a:schemeClr>
              <a:prstClr val="white"/>
            </a:duotone>
          </a:blip>
          <a:stretch>
            <a:fillRect/>
          </a:stretch>
        </p:blipFill>
        <p:spPr>
          <a:xfrm>
            <a:off x="3401373" y="2672497"/>
            <a:ext cx="688162" cy="688162"/>
          </a:xfrm>
          <a:prstGeom prst="rect">
            <a:avLst/>
          </a:prstGeom>
        </p:spPr>
      </p:pic>
      <p:pic>
        <p:nvPicPr>
          <p:cNvPr id="20" name="Picture 19">
            <a:extLst>
              <a:ext uri="{FF2B5EF4-FFF2-40B4-BE49-F238E27FC236}">
                <a16:creationId xmlns:a16="http://schemas.microsoft.com/office/drawing/2014/main" id="{FCEC98FB-05D1-585F-DEB2-145FD335F9A4}"/>
              </a:ext>
            </a:extLst>
          </p:cNvPr>
          <p:cNvPicPr>
            <a:picLocks noChangeAspect="1"/>
          </p:cNvPicPr>
          <p:nvPr/>
        </p:nvPicPr>
        <p:blipFill>
          <a:blip r:embed="rId8">
            <a:duotone>
              <a:schemeClr val="accent3">
                <a:shade val="45000"/>
                <a:satMod val="135000"/>
              </a:schemeClr>
              <a:prstClr val="white"/>
            </a:duotone>
          </a:blip>
          <a:stretch>
            <a:fillRect/>
          </a:stretch>
        </p:blipFill>
        <p:spPr>
          <a:xfrm>
            <a:off x="3400286" y="3451171"/>
            <a:ext cx="688162" cy="688162"/>
          </a:xfrm>
          <a:prstGeom prst="rect">
            <a:avLst/>
          </a:prstGeom>
        </p:spPr>
      </p:pic>
      <p:sp>
        <p:nvSpPr>
          <p:cNvPr id="21" name="Arrow: Up 20">
            <a:extLst>
              <a:ext uri="{FF2B5EF4-FFF2-40B4-BE49-F238E27FC236}">
                <a16:creationId xmlns:a16="http://schemas.microsoft.com/office/drawing/2014/main" id="{354FBAED-1A73-6E96-CC69-DA5BEA8F5D0B}"/>
              </a:ext>
            </a:extLst>
          </p:cNvPr>
          <p:cNvSpPr/>
          <p:nvPr/>
        </p:nvSpPr>
        <p:spPr>
          <a:xfrm rot="3030207">
            <a:off x="2783482" y="154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31516EC0-2D28-26B8-0CA2-475C6CB957A4}"/>
              </a:ext>
            </a:extLst>
          </p:cNvPr>
          <p:cNvSpPr/>
          <p:nvPr/>
        </p:nvSpPr>
        <p:spPr>
          <a:xfrm rot="18863264">
            <a:off x="1583175" y="15867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4F964F49-6444-34A9-9BAE-BC6F9D7231BF}"/>
              </a:ext>
            </a:extLst>
          </p:cNvPr>
          <p:cNvSpPr/>
          <p:nvPr/>
        </p:nvSpPr>
        <p:spPr>
          <a:xfrm rot="8401222" flipH="1">
            <a:off x="2646743" y="26892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45586C97-B4AD-0E0C-68EE-602EBCCF39DD}"/>
              </a:ext>
            </a:extLst>
          </p:cNvPr>
          <p:cNvSpPr/>
          <p:nvPr/>
        </p:nvSpPr>
        <p:spPr>
          <a:xfrm flipV="1">
            <a:off x="2112071" y="29080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a:extLst>
              <a:ext uri="{FF2B5EF4-FFF2-40B4-BE49-F238E27FC236}">
                <a16:creationId xmlns:a16="http://schemas.microsoft.com/office/drawing/2014/main" id="{FC2A787A-4010-415E-D85B-1C03F4E9016E}"/>
              </a:ext>
            </a:extLst>
          </p:cNvPr>
          <p:cNvPicPr>
            <a:picLocks noChangeAspect="1"/>
          </p:cNvPicPr>
          <p:nvPr/>
        </p:nvPicPr>
        <p:blipFill>
          <a:blip r:embed="rId8"/>
          <a:stretch>
            <a:fillRect/>
          </a:stretch>
        </p:blipFill>
        <p:spPr>
          <a:xfrm>
            <a:off x="5865219" y="2111910"/>
            <a:ext cx="688162" cy="688162"/>
          </a:xfrm>
          <a:prstGeom prst="rect">
            <a:avLst/>
          </a:prstGeom>
        </p:spPr>
      </p:pic>
      <p:pic>
        <p:nvPicPr>
          <p:cNvPr id="26" name="Picture 25">
            <a:extLst>
              <a:ext uri="{FF2B5EF4-FFF2-40B4-BE49-F238E27FC236}">
                <a16:creationId xmlns:a16="http://schemas.microsoft.com/office/drawing/2014/main" id="{DC6972B2-4946-0E68-BB54-3B98B9ECC7FF}"/>
              </a:ext>
            </a:extLst>
          </p:cNvPr>
          <p:cNvPicPr>
            <a:picLocks noChangeAspect="1"/>
          </p:cNvPicPr>
          <p:nvPr/>
        </p:nvPicPr>
        <p:blipFill>
          <a:blip r:embed="rId8"/>
          <a:stretch>
            <a:fillRect/>
          </a:stretch>
        </p:blipFill>
        <p:spPr>
          <a:xfrm>
            <a:off x="4241530" y="2129357"/>
            <a:ext cx="688162" cy="688162"/>
          </a:xfrm>
          <a:prstGeom prst="rect">
            <a:avLst/>
          </a:prstGeom>
        </p:spPr>
      </p:pic>
      <p:pic>
        <p:nvPicPr>
          <p:cNvPr id="27" name="Picture 26">
            <a:extLst>
              <a:ext uri="{FF2B5EF4-FFF2-40B4-BE49-F238E27FC236}">
                <a16:creationId xmlns:a16="http://schemas.microsoft.com/office/drawing/2014/main" id="{15BBE7FC-9204-DF4C-EC81-819D2DB34129}"/>
              </a:ext>
            </a:extLst>
          </p:cNvPr>
          <p:cNvPicPr>
            <a:picLocks noChangeAspect="1"/>
          </p:cNvPicPr>
          <p:nvPr/>
        </p:nvPicPr>
        <p:blipFill>
          <a:blip r:embed="rId8"/>
          <a:stretch>
            <a:fillRect/>
          </a:stretch>
        </p:blipFill>
        <p:spPr>
          <a:xfrm>
            <a:off x="5054442" y="2129357"/>
            <a:ext cx="688162" cy="688162"/>
          </a:xfrm>
          <a:prstGeom prst="rect">
            <a:avLst/>
          </a:prstGeom>
        </p:spPr>
      </p:pic>
      <p:pic>
        <p:nvPicPr>
          <p:cNvPr id="28" name="Picture 27">
            <a:extLst>
              <a:ext uri="{FF2B5EF4-FFF2-40B4-BE49-F238E27FC236}">
                <a16:creationId xmlns:a16="http://schemas.microsoft.com/office/drawing/2014/main" id="{F4F6B1C7-A319-14C8-E76F-B1DE1F19459D}"/>
              </a:ext>
            </a:extLst>
          </p:cNvPr>
          <p:cNvPicPr>
            <a:picLocks noChangeAspect="1"/>
          </p:cNvPicPr>
          <p:nvPr/>
        </p:nvPicPr>
        <p:blipFill>
          <a:blip r:embed="rId8"/>
          <a:stretch>
            <a:fillRect/>
          </a:stretch>
        </p:blipFill>
        <p:spPr>
          <a:xfrm>
            <a:off x="4240443" y="2908031"/>
            <a:ext cx="688162" cy="688162"/>
          </a:xfrm>
          <a:prstGeom prst="rect">
            <a:avLst/>
          </a:prstGeom>
        </p:spPr>
      </p:pic>
      <p:pic>
        <p:nvPicPr>
          <p:cNvPr id="29" name="Picture 28">
            <a:extLst>
              <a:ext uri="{FF2B5EF4-FFF2-40B4-BE49-F238E27FC236}">
                <a16:creationId xmlns:a16="http://schemas.microsoft.com/office/drawing/2014/main" id="{890EC851-FCE2-D427-A59C-29636DBC5500}"/>
              </a:ext>
            </a:extLst>
          </p:cNvPr>
          <p:cNvPicPr>
            <a:picLocks noChangeAspect="1"/>
          </p:cNvPicPr>
          <p:nvPr/>
        </p:nvPicPr>
        <p:blipFill>
          <a:blip r:embed="rId8"/>
          <a:stretch>
            <a:fillRect/>
          </a:stretch>
        </p:blipFill>
        <p:spPr>
          <a:xfrm>
            <a:off x="5053356" y="2908031"/>
            <a:ext cx="688162" cy="688162"/>
          </a:xfrm>
          <a:prstGeom prst="rect">
            <a:avLst/>
          </a:prstGeom>
        </p:spPr>
      </p:pic>
      <p:pic>
        <p:nvPicPr>
          <p:cNvPr id="30" name="Picture 29">
            <a:extLst>
              <a:ext uri="{FF2B5EF4-FFF2-40B4-BE49-F238E27FC236}">
                <a16:creationId xmlns:a16="http://schemas.microsoft.com/office/drawing/2014/main" id="{324D7C16-3690-4234-73C6-7AD67F8A1639}"/>
              </a:ext>
            </a:extLst>
          </p:cNvPr>
          <p:cNvPicPr>
            <a:picLocks noChangeAspect="1"/>
          </p:cNvPicPr>
          <p:nvPr/>
        </p:nvPicPr>
        <p:blipFill>
          <a:blip r:embed="rId8"/>
          <a:stretch>
            <a:fillRect/>
          </a:stretch>
        </p:blipFill>
        <p:spPr>
          <a:xfrm>
            <a:off x="5864133" y="2890584"/>
            <a:ext cx="688162" cy="688162"/>
          </a:xfrm>
          <a:prstGeom prst="rect">
            <a:avLst/>
          </a:prstGeom>
        </p:spPr>
      </p:pic>
      <p:sp>
        <p:nvSpPr>
          <p:cNvPr id="31" name="Rectangle 30">
            <a:extLst>
              <a:ext uri="{FF2B5EF4-FFF2-40B4-BE49-F238E27FC236}">
                <a16:creationId xmlns:a16="http://schemas.microsoft.com/office/drawing/2014/main" id="{185A8920-3C16-BE7B-6A46-390CE94E777B}"/>
              </a:ext>
            </a:extLst>
          </p:cNvPr>
          <p:cNvSpPr/>
          <p:nvPr/>
        </p:nvSpPr>
        <p:spPr>
          <a:xfrm rot="18662225">
            <a:off x="4326159" y="1314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2" name="Rectangle 31">
            <a:extLst>
              <a:ext uri="{FF2B5EF4-FFF2-40B4-BE49-F238E27FC236}">
                <a16:creationId xmlns:a16="http://schemas.microsoft.com/office/drawing/2014/main" id="{37F6FB4A-C13D-7568-A443-895B4056A5BD}"/>
              </a:ext>
            </a:extLst>
          </p:cNvPr>
          <p:cNvSpPr/>
          <p:nvPr/>
        </p:nvSpPr>
        <p:spPr>
          <a:xfrm rot="18670683">
            <a:off x="5060778" y="1174529"/>
            <a:ext cx="15774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2CECBEBB-3895-7CDA-8300-D494DDB40BF1}"/>
              </a:ext>
            </a:extLst>
          </p:cNvPr>
          <p:cNvSpPr/>
          <p:nvPr/>
        </p:nvSpPr>
        <p:spPr>
          <a:xfrm rot="18701629">
            <a:off x="5876714" y="131637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90E43FD7-CB55-61DE-30E8-63CD61F0E7D6}"/>
              </a:ext>
            </a:extLst>
          </p:cNvPr>
          <p:cNvSpPr/>
          <p:nvPr/>
        </p:nvSpPr>
        <p:spPr>
          <a:xfrm rot="3600000">
            <a:off x="4144776" y="38918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D54AD77A-9F1C-2B59-5C0B-6419904351C6}"/>
              </a:ext>
            </a:extLst>
          </p:cNvPr>
          <p:cNvSpPr/>
          <p:nvPr/>
        </p:nvSpPr>
        <p:spPr>
          <a:xfrm rot="3468019">
            <a:off x="4920800" y="4085575"/>
            <a:ext cx="175801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9DCA932C-94D1-46A7-483E-1E9406E984D7}"/>
              </a:ext>
            </a:extLst>
          </p:cNvPr>
          <p:cNvSpPr/>
          <p:nvPr/>
        </p:nvSpPr>
        <p:spPr>
          <a:xfrm rot="3663486">
            <a:off x="5612723" y="4349695"/>
            <a:ext cx="22999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3A3D74B8-9CD5-7A07-D5BC-5E6C37A61F6A}"/>
              </a:ext>
            </a:extLst>
          </p:cNvPr>
          <p:cNvSpPr/>
          <p:nvPr/>
        </p:nvSpPr>
        <p:spPr>
          <a:xfrm>
            <a:off x="6658552" y="2144332"/>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3712AA65-32C0-26EF-866B-188BE4F8C3D2}"/>
              </a:ext>
            </a:extLst>
          </p:cNvPr>
          <p:cNvSpPr/>
          <p:nvPr/>
        </p:nvSpPr>
        <p:spPr>
          <a:xfrm>
            <a:off x="6610584" y="29375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EA74DA98-C32D-0BC2-2C9F-B538425103A0}"/>
              </a:ext>
            </a:extLst>
          </p:cNvPr>
          <p:cNvSpPr/>
          <p:nvPr/>
        </p:nvSpPr>
        <p:spPr>
          <a:xfrm>
            <a:off x="6491156" y="2148860"/>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7C14A04C-C147-5860-882E-6E11A3B3A988}"/>
              </a:ext>
            </a:extLst>
          </p:cNvPr>
          <p:cNvSpPr/>
          <p:nvPr/>
        </p:nvSpPr>
        <p:spPr>
          <a:xfrm>
            <a:off x="6522572" y="2929138"/>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81661142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video game&#10;&#10;Description automatically generated">
            <a:extLst>
              <a:ext uri="{FF2B5EF4-FFF2-40B4-BE49-F238E27FC236}">
                <a16:creationId xmlns:a16="http://schemas.microsoft.com/office/drawing/2014/main" id="{3740C597-84D2-767C-E698-6FA5AB1631CF}"/>
              </a:ext>
            </a:extLst>
          </p:cNvPr>
          <p:cNvPicPr>
            <a:picLocks noChangeAspect="1"/>
          </p:cNvPicPr>
          <p:nvPr/>
        </p:nvPicPr>
        <p:blipFill rotWithShape="1">
          <a:blip r:embed="rId2">
            <a:extLst>
              <a:ext uri="{28A0092B-C50C-407E-A947-70E740481C1C}">
                <a14:useLocalDpi xmlns:a14="http://schemas.microsoft.com/office/drawing/2010/main" val="0"/>
              </a:ext>
            </a:extLst>
          </a:blip>
          <a:srcRect l="3305" t="88" r="3305" b="-88"/>
          <a:stretch/>
        </p:blipFill>
        <p:spPr>
          <a:xfrm>
            <a:off x="0" y="0"/>
            <a:ext cx="9144000" cy="6853780"/>
          </a:xfrm>
          <a:prstGeom prst="rect">
            <a:avLst/>
          </a:prstGeom>
        </p:spPr>
      </p:pic>
      <p:pic>
        <p:nvPicPr>
          <p:cNvPr id="68" name="Picture 67">
            <a:extLst>
              <a:ext uri="{FF2B5EF4-FFF2-40B4-BE49-F238E27FC236}">
                <a16:creationId xmlns:a16="http://schemas.microsoft.com/office/drawing/2014/main" id="{A698D702-D93A-2A34-B979-1410B88D9FAB}"/>
              </a:ext>
            </a:extLst>
          </p:cNvPr>
          <p:cNvPicPr>
            <a:picLocks noChangeAspect="1"/>
          </p:cNvPicPr>
          <p:nvPr/>
        </p:nvPicPr>
        <p:blipFill>
          <a:blip r:embed="rId3"/>
          <a:stretch>
            <a:fillRect/>
          </a:stretch>
        </p:blipFill>
        <p:spPr>
          <a:xfrm>
            <a:off x="858825" y="295422"/>
            <a:ext cx="7553655" cy="5988556"/>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Nightmare in the Dark</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7CED307-0A92-CFE8-50A1-C99C1275E515}"/>
              </a:ext>
            </a:extLst>
          </p:cNvPr>
          <p:cNvGraphicFramePr>
            <a:graphicFrameLocks noGrp="1"/>
          </p:cNvGraphicFramePr>
          <p:nvPr>
            <p:extLst>
              <p:ext uri="{D42A27DB-BD31-4B8C-83A1-F6EECF244321}">
                <p14:modId xmlns:p14="http://schemas.microsoft.com/office/powerpoint/2010/main" val="743072613"/>
              </p:ext>
            </p:extLst>
          </p:nvPr>
        </p:nvGraphicFramePr>
        <p:xfrm>
          <a:off x="-4005873" y="1974834"/>
          <a:ext cx="3679322" cy="1100020"/>
        </p:xfrm>
        <a:graphic>
          <a:graphicData uri="http://schemas.openxmlformats.org/drawingml/2006/table">
            <a:tbl>
              <a:tblPr>
                <a:tableStyleId>{5C22544A-7EE6-4342-B048-85BDC9FD1C3A}</a:tableStyleId>
              </a:tblPr>
              <a:tblGrid>
                <a:gridCol w="2368459">
                  <a:extLst>
                    <a:ext uri="{9D8B030D-6E8A-4147-A177-3AD203B41FA5}">
                      <a16:colId xmlns:a16="http://schemas.microsoft.com/office/drawing/2014/main" val="1742846126"/>
                    </a:ext>
                  </a:extLst>
                </a:gridCol>
                <a:gridCol w="1310863">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54172">
                <a:tc>
                  <a:txBody>
                    <a:bodyPr/>
                    <a:lstStyle/>
                    <a:p>
                      <a:pPr algn="l" fontAlgn="b"/>
                      <a:r>
                        <a:rPr lang="en-US" sz="2400" u="none" strike="noStrike">
                          <a:effectLst/>
                        </a:rPr>
                        <a:t>Nightmare in the Dark</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nitd</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792461728"/>
                  </a:ext>
                </a:extLst>
              </a:tr>
            </a:tbl>
          </a:graphicData>
        </a:graphic>
      </p:graphicFrame>
      <p:pic>
        <p:nvPicPr>
          <p:cNvPr id="69" name="Picture 68">
            <a:extLst>
              <a:ext uri="{FF2B5EF4-FFF2-40B4-BE49-F238E27FC236}">
                <a16:creationId xmlns:a16="http://schemas.microsoft.com/office/drawing/2014/main" id="{FC3CEE1E-1C7A-7C1D-E75D-4CB99508F9EF}"/>
              </a:ext>
            </a:extLst>
          </p:cNvPr>
          <p:cNvPicPr>
            <a:picLocks noChangeAspect="1"/>
          </p:cNvPicPr>
          <p:nvPr/>
        </p:nvPicPr>
        <p:blipFill>
          <a:blip r:embed="rId4"/>
          <a:stretch>
            <a:fillRect/>
          </a:stretch>
        </p:blipFill>
        <p:spPr>
          <a:xfrm>
            <a:off x="5954224" y="3995032"/>
            <a:ext cx="688162" cy="688162"/>
          </a:xfrm>
          <a:prstGeom prst="rect">
            <a:avLst/>
          </a:prstGeom>
        </p:spPr>
      </p:pic>
      <p:pic>
        <p:nvPicPr>
          <p:cNvPr id="70" name="Picture 69">
            <a:extLst>
              <a:ext uri="{FF2B5EF4-FFF2-40B4-BE49-F238E27FC236}">
                <a16:creationId xmlns:a16="http://schemas.microsoft.com/office/drawing/2014/main" id="{AA6A5163-FED1-A068-8848-ED7A6467E6AF}"/>
              </a:ext>
            </a:extLst>
          </p:cNvPr>
          <p:cNvPicPr>
            <a:picLocks noChangeAspect="1"/>
          </p:cNvPicPr>
          <p:nvPr/>
        </p:nvPicPr>
        <p:blipFill>
          <a:blip r:embed="rId4"/>
          <a:stretch>
            <a:fillRect/>
          </a:stretch>
        </p:blipFill>
        <p:spPr>
          <a:xfrm>
            <a:off x="4330535" y="4012479"/>
            <a:ext cx="688162" cy="688162"/>
          </a:xfrm>
          <a:prstGeom prst="rect">
            <a:avLst/>
          </a:prstGeom>
        </p:spPr>
      </p:pic>
      <p:pic>
        <p:nvPicPr>
          <p:cNvPr id="71" name="Picture 70">
            <a:extLst>
              <a:ext uri="{FF2B5EF4-FFF2-40B4-BE49-F238E27FC236}">
                <a16:creationId xmlns:a16="http://schemas.microsoft.com/office/drawing/2014/main" id="{A0C5F8AF-35ED-245D-5273-0D75BB764130}"/>
              </a:ext>
            </a:extLst>
          </p:cNvPr>
          <p:cNvPicPr>
            <a:picLocks noChangeAspect="1"/>
          </p:cNvPicPr>
          <p:nvPr/>
        </p:nvPicPr>
        <p:blipFill>
          <a:blip r:embed="rId4"/>
          <a:stretch>
            <a:fillRect/>
          </a:stretch>
        </p:blipFill>
        <p:spPr>
          <a:xfrm>
            <a:off x="5143447" y="4012479"/>
            <a:ext cx="688162" cy="688162"/>
          </a:xfrm>
          <a:prstGeom prst="rect">
            <a:avLst/>
          </a:prstGeom>
        </p:spPr>
      </p:pic>
      <p:sp>
        <p:nvSpPr>
          <p:cNvPr id="72" name="Arrow: Up 71">
            <a:extLst>
              <a:ext uri="{FF2B5EF4-FFF2-40B4-BE49-F238E27FC236}">
                <a16:creationId xmlns:a16="http://schemas.microsoft.com/office/drawing/2014/main" id="{D8592276-B42C-A405-FF8A-C9C4F1E68BCA}"/>
              </a:ext>
            </a:extLst>
          </p:cNvPr>
          <p:cNvSpPr/>
          <p:nvPr/>
        </p:nvSpPr>
        <p:spPr>
          <a:xfrm>
            <a:off x="2331533" y="32728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1A66797-3ADA-9EFC-4930-F83E11C99402}"/>
              </a:ext>
            </a:extLst>
          </p:cNvPr>
          <p:cNvSpPr/>
          <p:nvPr/>
        </p:nvSpPr>
        <p:spPr>
          <a:xfrm rot="16200000">
            <a:off x="1559523" y="40015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CE80C7E4-13AF-3FBE-F79A-87ABFF965DFD}"/>
              </a:ext>
            </a:extLst>
          </p:cNvPr>
          <p:cNvSpPr/>
          <p:nvPr/>
        </p:nvSpPr>
        <p:spPr>
          <a:xfrm rot="5400000" flipH="1">
            <a:off x="3009539" y="40015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4FCDB567-4E75-5448-E7EB-0DCE12CEEF15}"/>
              </a:ext>
            </a:extLst>
          </p:cNvPr>
          <p:cNvSpPr/>
          <p:nvPr/>
        </p:nvSpPr>
        <p:spPr>
          <a:xfrm rot="2707381" flipV="1">
            <a:off x="1748617" y="45330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74D76A1C-8AB7-4F8F-C195-EF4B8A65C37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827359" y="3696537"/>
            <a:ext cx="1122309" cy="1910215"/>
          </a:xfrm>
          <a:prstGeom prst="rect">
            <a:avLst/>
          </a:prstGeom>
        </p:spPr>
      </p:pic>
      <p:pic>
        <p:nvPicPr>
          <p:cNvPr id="77" name="Picture 76">
            <a:extLst>
              <a:ext uri="{FF2B5EF4-FFF2-40B4-BE49-F238E27FC236}">
                <a16:creationId xmlns:a16="http://schemas.microsoft.com/office/drawing/2014/main" id="{FDC5620E-A899-78E6-AC3F-89933325ACB8}"/>
              </a:ext>
            </a:extLst>
          </p:cNvPr>
          <p:cNvPicPr>
            <a:picLocks noChangeAspect="1"/>
          </p:cNvPicPr>
          <p:nvPr/>
        </p:nvPicPr>
        <p:blipFill>
          <a:blip r:embed="rId4">
            <a:duotone>
              <a:schemeClr val="accent3">
                <a:shade val="45000"/>
                <a:satMod val="135000"/>
              </a:schemeClr>
              <a:prstClr val="white"/>
            </a:duotone>
          </a:blip>
          <a:stretch>
            <a:fillRect/>
          </a:stretch>
        </p:blipFill>
        <p:spPr>
          <a:xfrm>
            <a:off x="3592283" y="4538172"/>
            <a:ext cx="688162" cy="688162"/>
          </a:xfrm>
          <a:prstGeom prst="rect">
            <a:avLst/>
          </a:prstGeom>
        </p:spPr>
      </p:pic>
      <p:pic>
        <p:nvPicPr>
          <p:cNvPr id="78" name="Picture 77">
            <a:extLst>
              <a:ext uri="{FF2B5EF4-FFF2-40B4-BE49-F238E27FC236}">
                <a16:creationId xmlns:a16="http://schemas.microsoft.com/office/drawing/2014/main" id="{501C620C-5E84-1A6D-C6C5-A8F0DFEECB56}"/>
              </a:ext>
            </a:extLst>
          </p:cNvPr>
          <p:cNvPicPr>
            <a:picLocks noChangeAspect="1"/>
          </p:cNvPicPr>
          <p:nvPr/>
        </p:nvPicPr>
        <p:blipFill>
          <a:blip r:embed="rId4">
            <a:duotone>
              <a:schemeClr val="accent3">
                <a:shade val="45000"/>
                <a:satMod val="135000"/>
              </a:schemeClr>
              <a:prstClr val="white"/>
            </a:duotone>
          </a:blip>
          <a:stretch>
            <a:fillRect/>
          </a:stretch>
        </p:blipFill>
        <p:spPr>
          <a:xfrm>
            <a:off x="3591196" y="5316846"/>
            <a:ext cx="688162" cy="688162"/>
          </a:xfrm>
          <a:prstGeom prst="rect">
            <a:avLst/>
          </a:prstGeom>
        </p:spPr>
      </p:pic>
      <p:pic>
        <p:nvPicPr>
          <p:cNvPr id="79" name="Picture 78">
            <a:extLst>
              <a:ext uri="{FF2B5EF4-FFF2-40B4-BE49-F238E27FC236}">
                <a16:creationId xmlns:a16="http://schemas.microsoft.com/office/drawing/2014/main" id="{F24380BD-E74E-BE2A-B650-4F12EF81AA98}"/>
              </a:ext>
            </a:extLst>
          </p:cNvPr>
          <p:cNvPicPr>
            <a:picLocks noChangeAspect="1"/>
          </p:cNvPicPr>
          <p:nvPr/>
        </p:nvPicPr>
        <p:blipFill>
          <a:blip r:embed="rId4">
            <a:duotone>
              <a:schemeClr val="accent3">
                <a:shade val="45000"/>
                <a:satMod val="135000"/>
              </a:schemeClr>
              <a:prstClr val="white"/>
            </a:duotone>
          </a:blip>
          <a:stretch>
            <a:fillRect/>
          </a:stretch>
        </p:blipFill>
        <p:spPr>
          <a:xfrm>
            <a:off x="4329448" y="4791153"/>
            <a:ext cx="688162" cy="688162"/>
          </a:xfrm>
          <a:prstGeom prst="rect">
            <a:avLst/>
          </a:prstGeom>
        </p:spPr>
      </p:pic>
      <p:pic>
        <p:nvPicPr>
          <p:cNvPr id="80" name="Picture 79">
            <a:extLst>
              <a:ext uri="{FF2B5EF4-FFF2-40B4-BE49-F238E27FC236}">
                <a16:creationId xmlns:a16="http://schemas.microsoft.com/office/drawing/2014/main" id="{6F8D2932-0678-1688-47C4-39D789EFFAD7}"/>
              </a:ext>
            </a:extLst>
          </p:cNvPr>
          <p:cNvPicPr>
            <a:picLocks noChangeAspect="1"/>
          </p:cNvPicPr>
          <p:nvPr/>
        </p:nvPicPr>
        <p:blipFill>
          <a:blip r:embed="rId4">
            <a:duotone>
              <a:schemeClr val="accent3">
                <a:shade val="45000"/>
                <a:satMod val="135000"/>
              </a:schemeClr>
              <a:prstClr val="white"/>
            </a:duotone>
          </a:blip>
          <a:stretch>
            <a:fillRect/>
          </a:stretch>
        </p:blipFill>
        <p:spPr>
          <a:xfrm>
            <a:off x="5142361" y="4791153"/>
            <a:ext cx="688162" cy="688162"/>
          </a:xfrm>
          <a:prstGeom prst="rect">
            <a:avLst/>
          </a:prstGeom>
        </p:spPr>
      </p:pic>
      <p:pic>
        <p:nvPicPr>
          <p:cNvPr id="81" name="Picture 80">
            <a:extLst>
              <a:ext uri="{FF2B5EF4-FFF2-40B4-BE49-F238E27FC236}">
                <a16:creationId xmlns:a16="http://schemas.microsoft.com/office/drawing/2014/main" id="{96AA2F97-C384-AAA1-81D3-AE8FD38CA38C}"/>
              </a:ext>
            </a:extLst>
          </p:cNvPr>
          <p:cNvPicPr>
            <a:picLocks noChangeAspect="1"/>
          </p:cNvPicPr>
          <p:nvPr/>
        </p:nvPicPr>
        <p:blipFill>
          <a:blip r:embed="rId4">
            <a:duotone>
              <a:schemeClr val="accent3">
                <a:shade val="45000"/>
                <a:satMod val="135000"/>
              </a:schemeClr>
              <a:prstClr val="white"/>
            </a:duotone>
          </a:blip>
          <a:stretch>
            <a:fillRect/>
          </a:stretch>
        </p:blipFill>
        <p:spPr>
          <a:xfrm>
            <a:off x="5953138" y="4773706"/>
            <a:ext cx="688162" cy="688162"/>
          </a:xfrm>
          <a:prstGeom prst="rect">
            <a:avLst/>
          </a:prstGeom>
        </p:spPr>
      </p:pic>
      <p:sp>
        <p:nvSpPr>
          <p:cNvPr id="83" name="Arrow: Up 82">
            <a:extLst>
              <a:ext uri="{FF2B5EF4-FFF2-40B4-BE49-F238E27FC236}">
                <a16:creationId xmlns:a16="http://schemas.microsoft.com/office/drawing/2014/main" id="{18D51AE3-3D8D-92A1-C047-A4DADBA84663}"/>
              </a:ext>
            </a:extLst>
          </p:cNvPr>
          <p:cNvSpPr/>
          <p:nvPr/>
        </p:nvSpPr>
        <p:spPr>
          <a:xfrm rot="3030207">
            <a:off x="2974392" y="34087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985C0D34-8222-190B-7279-9D9F48B7C0CF}"/>
              </a:ext>
            </a:extLst>
          </p:cNvPr>
          <p:cNvSpPr/>
          <p:nvPr/>
        </p:nvSpPr>
        <p:spPr>
          <a:xfrm rot="18863264">
            <a:off x="1774085" y="34524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D781CB1-5601-B188-F395-02CE1390A777}"/>
              </a:ext>
            </a:extLst>
          </p:cNvPr>
          <p:cNvSpPr/>
          <p:nvPr/>
        </p:nvSpPr>
        <p:spPr>
          <a:xfrm rot="8401222" flipH="1">
            <a:off x="2837653" y="45548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375E9454-F104-C713-FD40-4382DB15E5A7}"/>
              </a:ext>
            </a:extLst>
          </p:cNvPr>
          <p:cNvSpPr/>
          <p:nvPr/>
        </p:nvSpPr>
        <p:spPr>
          <a:xfrm flipV="1">
            <a:off x="2302981" y="47737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3DD9B903-8ADD-9C0E-00B4-E852E81BDAAD}"/>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1ADFE8A6-0D7F-75E6-8F06-1962C3405BBE}"/>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2E20065-EF87-7E7C-9EDC-5794BE4D3AAB}"/>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23C89B75-BF1D-69CD-B5EC-B87BB537B6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1A2E67EE-FFCE-3ACB-4BBC-89FFA1D35E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A54666C3-2EE0-F2E7-22E7-2CCD6AAC426D}"/>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6EB05FD9-4EF1-EEF9-EC40-B64DADD43636}"/>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425C0BE9-C6AE-DC00-12C4-32EF3CEFDBB3}"/>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49198CE4-438C-FDB4-AF55-701642ED0B7A}"/>
              </a:ext>
            </a:extLst>
          </p:cNvPr>
          <p:cNvSpPr/>
          <p:nvPr/>
        </p:nvSpPr>
        <p:spPr>
          <a:xfrm rot="18000000">
            <a:off x="3640555" y="2029973"/>
            <a:ext cx="375180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Attack/Throw fireball</a:t>
            </a:r>
          </a:p>
        </p:txBody>
      </p:sp>
      <p:sp>
        <p:nvSpPr>
          <p:cNvPr id="13" name="Rectangle 12">
            <a:extLst>
              <a:ext uri="{FF2B5EF4-FFF2-40B4-BE49-F238E27FC236}">
                <a16:creationId xmlns:a16="http://schemas.microsoft.com/office/drawing/2014/main" id="{3F723241-4BA1-8578-66F4-F5BC4ECF3971}"/>
              </a:ext>
            </a:extLst>
          </p:cNvPr>
          <p:cNvSpPr/>
          <p:nvPr/>
        </p:nvSpPr>
        <p:spPr>
          <a:xfrm rot="18000000">
            <a:off x="5091023" y="313282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4" name="Rectangle 13">
            <a:extLst>
              <a:ext uri="{FF2B5EF4-FFF2-40B4-BE49-F238E27FC236}">
                <a16:creationId xmlns:a16="http://schemas.microsoft.com/office/drawing/2014/main" id="{99A43306-3292-2319-E6A5-A568DC03A178}"/>
              </a:ext>
            </a:extLst>
          </p:cNvPr>
          <p:cNvSpPr/>
          <p:nvPr/>
        </p:nvSpPr>
        <p:spPr>
          <a:xfrm rot="18000000">
            <a:off x="5219744" y="1992464"/>
            <a:ext cx="383842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Attack/Throw fireball</a:t>
            </a:r>
          </a:p>
        </p:txBody>
      </p:sp>
      <p:sp>
        <p:nvSpPr>
          <p:cNvPr id="19" name="TextBox 18">
            <a:extLst>
              <a:ext uri="{FF2B5EF4-FFF2-40B4-BE49-F238E27FC236}">
                <a16:creationId xmlns:a16="http://schemas.microsoft.com/office/drawing/2014/main" id="{6DD2631C-4D91-2823-C546-A5ED725A6657}"/>
              </a:ext>
            </a:extLst>
          </p:cNvPr>
          <p:cNvSpPr txBox="1"/>
          <p:nvPr/>
        </p:nvSpPr>
        <p:spPr>
          <a:xfrm>
            <a:off x="1155245" y="1376747"/>
            <a:ext cx="3588846" cy="923330"/>
          </a:xfrm>
          <a:prstGeom prst="rect">
            <a:avLst/>
          </a:prstGeom>
          <a:noFill/>
        </p:spPr>
        <p:txBody>
          <a:bodyPr wrap="square">
            <a:spAutoFit/>
          </a:bodyPr>
          <a:lstStyle/>
          <a:p>
            <a:r>
              <a:rPr lang="en-US" b="1" dirty="0"/>
              <a:t>At beginning of game hold A,B,C,D or combo, and press Start use a different costume</a:t>
            </a:r>
          </a:p>
        </p:txBody>
      </p:sp>
      <p:sp>
        <p:nvSpPr>
          <p:cNvPr id="20" name="Rectangle 19">
            <a:extLst>
              <a:ext uri="{FF2B5EF4-FFF2-40B4-BE49-F238E27FC236}">
                <a16:creationId xmlns:a16="http://schemas.microsoft.com/office/drawing/2014/main" id="{887F1887-ED4C-2141-6204-6A27E18B41D1}"/>
              </a:ext>
            </a:extLst>
          </p:cNvPr>
          <p:cNvSpPr/>
          <p:nvPr/>
        </p:nvSpPr>
        <p:spPr>
          <a:xfrm>
            <a:off x="4338011" y="406880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21" name="Rectangle 20">
            <a:extLst>
              <a:ext uri="{FF2B5EF4-FFF2-40B4-BE49-F238E27FC236}">
                <a16:creationId xmlns:a16="http://schemas.microsoft.com/office/drawing/2014/main" id="{463E8F3B-DE93-6627-0190-3455E6A63DBB}"/>
              </a:ext>
            </a:extLst>
          </p:cNvPr>
          <p:cNvSpPr/>
          <p:nvPr/>
        </p:nvSpPr>
        <p:spPr>
          <a:xfrm>
            <a:off x="5156494" y="408080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22" name="Rectangle 21">
            <a:extLst>
              <a:ext uri="{FF2B5EF4-FFF2-40B4-BE49-F238E27FC236}">
                <a16:creationId xmlns:a16="http://schemas.microsoft.com/office/drawing/2014/main" id="{975DD55C-0F83-00DE-0FCD-AA219E8CA8ED}"/>
              </a:ext>
            </a:extLst>
          </p:cNvPr>
          <p:cNvSpPr/>
          <p:nvPr/>
        </p:nvSpPr>
        <p:spPr>
          <a:xfrm>
            <a:off x="5924517" y="404601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23" name="Rectangle 22">
            <a:extLst>
              <a:ext uri="{FF2B5EF4-FFF2-40B4-BE49-F238E27FC236}">
                <a16:creationId xmlns:a16="http://schemas.microsoft.com/office/drawing/2014/main" id="{9D26C6C6-0447-1B7D-506B-DA204CFCADEC}"/>
              </a:ext>
            </a:extLst>
          </p:cNvPr>
          <p:cNvSpPr/>
          <p:nvPr/>
        </p:nvSpPr>
        <p:spPr>
          <a:xfrm>
            <a:off x="4338010" y="485948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063477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descr="A screenshot of a video game&#10;&#10;Description automatically generated">
            <a:extLst>
              <a:ext uri="{FF2B5EF4-FFF2-40B4-BE49-F238E27FC236}">
                <a16:creationId xmlns:a16="http://schemas.microsoft.com/office/drawing/2014/main" id="{3C87FF75-9168-4979-3C48-6B76C09C7D50}"/>
              </a:ext>
            </a:extLst>
          </p:cNvPr>
          <p:cNvPicPr>
            <a:picLocks noChangeAspect="1"/>
          </p:cNvPicPr>
          <p:nvPr/>
        </p:nvPicPr>
        <p:blipFill rotWithShape="1">
          <a:blip r:embed="rId2">
            <a:extLst>
              <a:ext uri="{28A0092B-C50C-407E-A947-70E740481C1C}">
                <a14:useLocalDpi xmlns:a14="http://schemas.microsoft.com/office/drawing/2010/main" val="0"/>
              </a:ext>
            </a:extLst>
          </a:blip>
          <a:srcRect r="4909"/>
          <a:stretch/>
        </p:blipFill>
        <p:spPr>
          <a:xfrm>
            <a:off x="-107785" y="0"/>
            <a:ext cx="9316248" cy="6858000"/>
          </a:xfrm>
          <a:prstGeom prst="rect">
            <a:avLst/>
          </a:prstGeom>
        </p:spPr>
      </p:pic>
      <p:pic>
        <p:nvPicPr>
          <p:cNvPr id="20" name="Picture 19">
            <a:extLst>
              <a:ext uri="{FF2B5EF4-FFF2-40B4-BE49-F238E27FC236}">
                <a16:creationId xmlns:a16="http://schemas.microsoft.com/office/drawing/2014/main" id="{88E2B73C-5300-A079-F575-D8660CFD584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583172" y="746126"/>
            <a:ext cx="2802122" cy="1325563"/>
          </a:xfrm>
        </p:spPr>
        <p:txBody>
          <a:bodyPr>
            <a:normAutofit/>
          </a:bodyPr>
          <a:lstStyle/>
          <a:p>
            <a:r>
              <a:rPr lang="en-US" sz="3600" b="0" i="0" u="none" strike="noStrike" dirty="0">
                <a:solidFill>
                  <a:srgbClr val="000000"/>
                </a:solidFill>
                <a:effectLst/>
                <a:latin typeface="Calibri" panose="020F0502020204030204" pitchFamily="34" charset="0"/>
              </a:rPr>
              <a:t>Blazing Star</a:t>
            </a:r>
            <a:r>
              <a:rPr lang="en-US" sz="3600" dirty="0"/>
              <a:t> </a:t>
            </a:r>
          </a:p>
        </p:txBody>
      </p:sp>
      <p:graphicFrame>
        <p:nvGraphicFramePr>
          <p:cNvPr id="4" name="Table 3">
            <a:extLst>
              <a:ext uri="{FF2B5EF4-FFF2-40B4-BE49-F238E27FC236}">
                <a16:creationId xmlns:a16="http://schemas.microsoft.com/office/drawing/2014/main" id="{4FFF6820-1AAA-39DA-4149-F6C945CB11E4}"/>
              </a:ext>
            </a:extLst>
          </p:cNvPr>
          <p:cNvGraphicFramePr>
            <a:graphicFrameLocks noGrp="1"/>
          </p:cNvGraphicFramePr>
          <p:nvPr>
            <p:extLst>
              <p:ext uri="{D42A27DB-BD31-4B8C-83A1-F6EECF244321}">
                <p14:modId xmlns:p14="http://schemas.microsoft.com/office/powerpoint/2010/main" val="2390547413"/>
              </p:ext>
            </p:extLst>
          </p:nvPr>
        </p:nvGraphicFramePr>
        <p:xfrm>
          <a:off x="-3912915" y="2498072"/>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470752299"/>
                    </a:ext>
                  </a:extLst>
                </a:gridCol>
                <a:gridCol w="1274164">
                  <a:extLst>
                    <a:ext uri="{9D8B030D-6E8A-4147-A177-3AD203B41FA5}">
                      <a16:colId xmlns:a16="http://schemas.microsoft.com/office/drawing/2014/main" val="1692493198"/>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990997293"/>
                  </a:ext>
                </a:extLst>
              </a:tr>
              <a:tr h="652395">
                <a:tc>
                  <a:txBody>
                    <a:bodyPr/>
                    <a:lstStyle/>
                    <a:p>
                      <a:pPr algn="l" fontAlgn="b"/>
                      <a:r>
                        <a:rPr lang="en-US" sz="2400" u="none" strike="noStrike">
                          <a:effectLst/>
                        </a:rPr>
                        <a:t>Blazing Star</a:t>
                      </a:r>
                      <a:endParaRPr lang="en-US" sz="2400" b="0" i="0" u="none" strike="noStrike">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dirty="0" err="1">
                          <a:effectLst/>
                        </a:rPr>
                        <a:t>blazstar</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140435468"/>
                  </a:ext>
                </a:extLst>
              </a:tr>
            </a:tbl>
          </a:graphicData>
        </a:graphic>
      </p:graphicFrame>
      <p:pic>
        <p:nvPicPr>
          <p:cNvPr id="7" name="Picture 6">
            <a:extLst>
              <a:ext uri="{FF2B5EF4-FFF2-40B4-BE49-F238E27FC236}">
                <a16:creationId xmlns:a16="http://schemas.microsoft.com/office/drawing/2014/main" id="{514E86DB-6756-F501-CE04-9D466213A4EA}"/>
              </a:ext>
            </a:extLst>
          </p:cNvPr>
          <p:cNvPicPr>
            <a:picLocks noChangeAspect="1"/>
          </p:cNvPicPr>
          <p:nvPr/>
        </p:nvPicPr>
        <p:blipFill>
          <a:blip r:embed="rId4">
            <a:duotone>
              <a:schemeClr val="accent3">
                <a:shade val="45000"/>
                <a:satMod val="135000"/>
              </a:schemeClr>
              <a:prstClr val="white"/>
            </a:duotone>
          </a:blip>
          <a:stretch>
            <a:fillRect/>
          </a:stretch>
        </p:blipFill>
        <p:spPr>
          <a:xfrm>
            <a:off x="6790700" y="3039192"/>
            <a:ext cx="688162" cy="688162"/>
          </a:xfrm>
          <a:prstGeom prst="rect">
            <a:avLst/>
          </a:prstGeom>
        </p:spPr>
      </p:pic>
      <p:pic>
        <p:nvPicPr>
          <p:cNvPr id="8" name="Picture 7">
            <a:extLst>
              <a:ext uri="{FF2B5EF4-FFF2-40B4-BE49-F238E27FC236}">
                <a16:creationId xmlns:a16="http://schemas.microsoft.com/office/drawing/2014/main" id="{A5E30AA0-E790-ED93-82A6-B51600E5331C}"/>
              </a:ext>
            </a:extLst>
          </p:cNvPr>
          <p:cNvPicPr>
            <a:picLocks noChangeAspect="1"/>
          </p:cNvPicPr>
          <p:nvPr/>
        </p:nvPicPr>
        <p:blipFill>
          <a:blip r:embed="rId4"/>
          <a:stretch>
            <a:fillRect/>
          </a:stretch>
        </p:blipFill>
        <p:spPr>
          <a:xfrm>
            <a:off x="5167011" y="3056639"/>
            <a:ext cx="688162" cy="688162"/>
          </a:xfrm>
          <a:prstGeom prst="rect">
            <a:avLst/>
          </a:prstGeom>
        </p:spPr>
      </p:pic>
      <p:pic>
        <p:nvPicPr>
          <p:cNvPr id="9" name="Picture 8">
            <a:extLst>
              <a:ext uri="{FF2B5EF4-FFF2-40B4-BE49-F238E27FC236}">
                <a16:creationId xmlns:a16="http://schemas.microsoft.com/office/drawing/2014/main" id="{D082DFE0-F4C9-CF8D-5097-A3BC72D9891B}"/>
              </a:ext>
            </a:extLst>
          </p:cNvPr>
          <p:cNvPicPr>
            <a:picLocks noChangeAspect="1"/>
          </p:cNvPicPr>
          <p:nvPr/>
        </p:nvPicPr>
        <p:blipFill>
          <a:blip r:embed="rId4"/>
          <a:stretch>
            <a:fillRect/>
          </a:stretch>
        </p:blipFill>
        <p:spPr>
          <a:xfrm>
            <a:off x="5979923" y="3056639"/>
            <a:ext cx="688162" cy="688162"/>
          </a:xfrm>
          <a:prstGeom prst="rect">
            <a:avLst/>
          </a:prstGeom>
        </p:spPr>
      </p:pic>
      <p:sp>
        <p:nvSpPr>
          <p:cNvPr id="10" name="Arrow: Up 9">
            <a:extLst>
              <a:ext uri="{FF2B5EF4-FFF2-40B4-BE49-F238E27FC236}">
                <a16:creationId xmlns:a16="http://schemas.microsoft.com/office/drawing/2014/main" id="{9DA39526-7937-22D9-104B-65C1E2B61B61}"/>
              </a:ext>
            </a:extLst>
          </p:cNvPr>
          <p:cNvSpPr/>
          <p:nvPr/>
        </p:nvSpPr>
        <p:spPr>
          <a:xfrm>
            <a:off x="3168009" y="23170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9DCA2D6E-ED6E-72DE-F7E3-E624BB0A15D1}"/>
              </a:ext>
            </a:extLst>
          </p:cNvPr>
          <p:cNvSpPr/>
          <p:nvPr/>
        </p:nvSpPr>
        <p:spPr>
          <a:xfrm rot="16200000">
            <a:off x="2395999" y="30457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E228991D-1700-C486-F2D9-C6DA90CFBC9B}"/>
              </a:ext>
            </a:extLst>
          </p:cNvPr>
          <p:cNvSpPr/>
          <p:nvPr/>
        </p:nvSpPr>
        <p:spPr>
          <a:xfrm rot="5400000" flipH="1">
            <a:off x="3846015" y="30457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829E7521-D211-FBB6-92E2-9C6318A926E0}"/>
              </a:ext>
            </a:extLst>
          </p:cNvPr>
          <p:cNvSpPr/>
          <p:nvPr/>
        </p:nvSpPr>
        <p:spPr>
          <a:xfrm rot="2707381" flipV="1">
            <a:off x="2585093" y="35771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4" name="Picture 13">
            <a:extLst>
              <a:ext uri="{FF2B5EF4-FFF2-40B4-BE49-F238E27FC236}">
                <a16:creationId xmlns:a16="http://schemas.microsoft.com/office/drawing/2014/main" id="{77AB9DC4-420A-8447-F65B-9C2227F863D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63835" y="2740697"/>
            <a:ext cx="1122309" cy="1910215"/>
          </a:xfrm>
          <a:prstGeom prst="rect">
            <a:avLst/>
          </a:prstGeom>
        </p:spPr>
      </p:pic>
      <p:pic>
        <p:nvPicPr>
          <p:cNvPr id="15" name="Picture 14">
            <a:extLst>
              <a:ext uri="{FF2B5EF4-FFF2-40B4-BE49-F238E27FC236}">
                <a16:creationId xmlns:a16="http://schemas.microsoft.com/office/drawing/2014/main" id="{DF90072F-2AE6-10BA-BEEB-8BBDE6E700C4}"/>
              </a:ext>
            </a:extLst>
          </p:cNvPr>
          <p:cNvPicPr>
            <a:picLocks noChangeAspect="1"/>
          </p:cNvPicPr>
          <p:nvPr/>
        </p:nvPicPr>
        <p:blipFill>
          <a:blip r:embed="rId4">
            <a:duotone>
              <a:schemeClr val="accent3">
                <a:shade val="45000"/>
                <a:satMod val="135000"/>
              </a:schemeClr>
              <a:prstClr val="white"/>
            </a:duotone>
          </a:blip>
          <a:stretch>
            <a:fillRect/>
          </a:stretch>
        </p:blipFill>
        <p:spPr>
          <a:xfrm>
            <a:off x="4428759" y="3582332"/>
            <a:ext cx="688162" cy="688162"/>
          </a:xfrm>
          <a:prstGeom prst="rect">
            <a:avLst/>
          </a:prstGeom>
        </p:spPr>
      </p:pic>
      <p:pic>
        <p:nvPicPr>
          <p:cNvPr id="16" name="Picture 15">
            <a:extLst>
              <a:ext uri="{FF2B5EF4-FFF2-40B4-BE49-F238E27FC236}">
                <a16:creationId xmlns:a16="http://schemas.microsoft.com/office/drawing/2014/main" id="{FDC99C7E-FBE3-4942-16EA-A98EC09DF14A}"/>
              </a:ext>
            </a:extLst>
          </p:cNvPr>
          <p:cNvPicPr>
            <a:picLocks noChangeAspect="1"/>
          </p:cNvPicPr>
          <p:nvPr/>
        </p:nvPicPr>
        <p:blipFill>
          <a:blip r:embed="rId4">
            <a:duotone>
              <a:schemeClr val="accent3">
                <a:shade val="45000"/>
                <a:satMod val="135000"/>
              </a:schemeClr>
              <a:prstClr val="white"/>
            </a:duotone>
          </a:blip>
          <a:stretch>
            <a:fillRect/>
          </a:stretch>
        </p:blipFill>
        <p:spPr>
          <a:xfrm>
            <a:off x="4427672" y="4361006"/>
            <a:ext cx="688162" cy="688162"/>
          </a:xfrm>
          <a:prstGeom prst="rect">
            <a:avLst/>
          </a:prstGeom>
        </p:spPr>
      </p:pic>
      <p:pic>
        <p:nvPicPr>
          <p:cNvPr id="17" name="Picture 16">
            <a:extLst>
              <a:ext uri="{FF2B5EF4-FFF2-40B4-BE49-F238E27FC236}">
                <a16:creationId xmlns:a16="http://schemas.microsoft.com/office/drawing/2014/main" id="{FDF07277-8BD1-5934-DE8E-EB3E749D769C}"/>
              </a:ext>
            </a:extLst>
          </p:cNvPr>
          <p:cNvPicPr>
            <a:picLocks noChangeAspect="1"/>
          </p:cNvPicPr>
          <p:nvPr/>
        </p:nvPicPr>
        <p:blipFill>
          <a:blip r:embed="rId4">
            <a:duotone>
              <a:schemeClr val="accent3">
                <a:shade val="45000"/>
                <a:satMod val="135000"/>
              </a:schemeClr>
              <a:prstClr val="white"/>
            </a:duotone>
          </a:blip>
          <a:stretch>
            <a:fillRect/>
          </a:stretch>
        </p:blipFill>
        <p:spPr>
          <a:xfrm>
            <a:off x="5165924" y="3835313"/>
            <a:ext cx="688162" cy="688162"/>
          </a:xfrm>
          <a:prstGeom prst="rect">
            <a:avLst/>
          </a:prstGeom>
        </p:spPr>
      </p:pic>
      <p:pic>
        <p:nvPicPr>
          <p:cNvPr id="18" name="Picture 17">
            <a:extLst>
              <a:ext uri="{FF2B5EF4-FFF2-40B4-BE49-F238E27FC236}">
                <a16:creationId xmlns:a16="http://schemas.microsoft.com/office/drawing/2014/main" id="{248978A8-2D41-01BE-4405-F735AD348DA3}"/>
              </a:ext>
            </a:extLst>
          </p:cNvPr>
          <p:cNvPicPr>
            <a:picLocks noChangeAspect="1"/>
          </p:cNvPicPr>
          <p:nvPr/>
        </p:nvPicPr>
        <p:blipFill>
          <a:blip r:embed="rId4">
            <a:duotone>
              <a:schemeClr val="accent3">
                <a:shade val="45000"/>
                <a:satMod val="135000"/>
              </a:schemeClr>
              <a:prstClr val="white"/>
            </a:duotone>
          </a:blip>
          <a:stretch>
            <a:fillRect/>
          </a:stretch>
        </p:blipFill>
        <p:spPr>
          <a:xfrm>
            <a:off x="5978837" y="3835313"/>
            <a:ext cx="688162" cy="688162"/>
          </a:xfrm>
          <a:prstGeom prst="rect">
            <a:avLst/>
          </a:prstGeom>
        </p:spPr>
      </p:pic>
      <p:pic>
        <p:nvPicPr>
          <p:cNvPr id="19" name="Picture 18">
            <a:extLst>
              <a:ext uri="{FF2B5EF4-FFF2-40B4-BE49-F238E27FC236}">
                <a16:creationId xmlns:a16="http://schemas.microsoft.com/office/drawing/2014/main" id="{84C2095A-7021-FF29-AEC0-46D918D53BB6}"/>
              </a:ext>
            </a:extLst>
          </p:cNvPr>
          <p:cNvPicPr>
            <a:picLocks noChangeAspect="1"/>
          </p:cNvPicPr>
          <p:nvPr/>
        </p:nvPicPr>
        <p:blipFill>
          <a:blip r:embed="rId4">
            <a:duotone>
              <a:schemeClr val="accent3">
                <a:shade val="45000"/>
                <a:satMod val="135000"/>
              </a:schemeClr>
              <a:prstClr val="white"/>
            </a:duotone>
          </a:blip>
          <a:stretch>
            <a:fillRect/>
          </a:stretch>
        </p:blipFill>
        <p:spPr>
          <a:xfrm>
            <a:off x="6789614" y="3817866"/>
            <a:ext cx="688162" cy="688162"/>
          </a:xfrm>
          <a:prstGeom prst="rect">
            <a:avLst/>
          </a:prstGeom>
        </p:spPr>
      </p:pic>
      <p:sp>
        <p:nvSpPr>
          <p:cNvPr id="26" name="Rectangle 25">
            <a:extLst>
              <a:ext uri="{FF2B5EF4-FFF2-40B4-BE49-F238E27FC236}">
                <a16:creationId xmlns:a16="http://schemas.microsoft.com/office/drawing/2014/main" id="{DA03A3B7-925A-F882-7415-A8B79FCBD347}"/>
              </a:ext>
            </a:extLst>
          </p:cNvPr>
          <p:cNvSpPr/>
          <p:nvPr/>
        </p:nvSpPr>
        <p:spPr>
          <a:xfrm rot="18000000">
            <a:off x="5105557" y="2295442"/>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7" name="Arrow: Up 26">
            <a:extLst>
              <a:ext uri="{FF2B5EF4-FFF2-40B4-BE49-F238E27FC236}">
                <a16:creationId xmlns:a16="http://schemas.microsoft.com/office/drawing/2014/main" id="{3229119A-12F3-95AC-C7EF-B7346D84243A}"/>
              </a:ext>
            </a:extLst>
          </p:cNvPr>
          <p:cNvSpPr/>
          <p:nvPr/>
        </p:nvSpPr>
        <p:spPr>
          <a:xfrm rot="3030207">
            <a:off x="3810868" y="2452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0A35BC43-FC37-CF39-C08A-7FDFFC4FF05A}"/>
              </a:ext>
            </a:extLst>
          </p:cNvPr>
          <p:cNvSpPr/>
          <p:nvPr/>
        </p:nvSpPr>
        <p:spPr>
          <a:xfrm rot="18863264">
            <a:off x="2610561" y="24966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E9858437-1590-58C0-6F9D-41B59C6CA773}"/>
              </a:ext>
            </a:extLst>
          </p:cNvPr>
          <p:cNvSpPr/>
          <p:nvPr/>
        </p:nvSpPr>
        <p:spPr>
          <a:xfrm rot="8401222" flipH="1">
            <a:off x="3674129" y="359905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0B31531E-3E97-929A-26AD-67D31507CF19}"/>
              </a:ext>
            </a:extLst>
          </p:cNvPr>
          <p:cNvSpPr/>
          <p:nvPr/>
        </p:nvSpPr>
        <p:spPr>
          <a:xfrm flipV="1">
            <a:off x="3139457" y="38178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a:extLst>
              <a:ext uri="{FF2B5EF4-FFF2-40B4-BE49-F238E27FC236}">
                <a16:creationId xmlns:a16="http://schemas.microsoft.com/office/drawing/2014/main" id="{6E35C329-2A72-7B3E-2F50-43F45FA95C6D}"/>
              </a:ext>
            </a:extLst>
          </p:cNvPr>
          <p:cNvSpPr/>
          <p:nvPr/>
        </p:nvSpPr>
        <p:spPr>
          <a:xfrm rot="18000000">
            <a:off x="5946226" y="2155987"/>
            <a:ext cx="119350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6" name="Group 5">
            <a:extLst>
              <a:ext uri="{FF2B5EF4-FFF2-40B4-BE49-F238E27FC236}">
                <a16:creationId xmlns:a16="http://schemas.microsoft.com/office/drawing/2014/main" id="{DE3A3E65-4658-4960-41A1-5699543BB35F}"/>
              </a:ext>
            </a:extLst>
          </p:cNvPr>
          <p:cNvGrpSpPr/>
          <p:nvPr/>
        </p:nvGrpSpPr>
        <p:grpSpPr>
          <a:xfrm>
            <a:off x="-2" y="5781364"/>
            <a:ext cx="1315776" cy="960943"/>
            <a:chOff x="13024338" y="1352362"/>
            <a:chExt cx="1315776" cy="960943"/>
          </a:xfrm>
        </p:grpSpPr>
        <p:sp>
          <p:nvSpPr>
            <p:cNvPr id="21" name="Flowchart: Alternate Process 20">
              <a:extLst>
                <a:ext uri="{FF2B5EF4-FFF2-40B4-BE49-F238E27FC236}">
                  <a16:creationId xmlns:a16="http://schemas.microsoft.com/office/drawing/2014/main" id="{2BCF16C1-A4B3-213E-80F9-9FC53328E702}"/>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2" name="Group 21">
              <a:extLst>
                <a:ext uri="{FF2B5EF4-FFF2-40B4-BE49-F238E27FC236}">
                  <a16:creationId xmlns:a16="http://schemas.microsoft.com/office/drawing/2014/main" id="{8980621F-FCC9-7FFA-8C33-024EBAD1E19F}"/>
                </a:ext>
              </a:extLst>
            </p:cNvPr>
            <p:cNvGrpSpPr/>
            <p:nvPr/>
          </p:nvGrpSpPr>
          <p:grpSpPr>
            <a:xfrm>
              <a:off x="13220454" y="1489134"/>
              <a:ext cx="923543" cy="687397"/>
              <a:chOff x="9500040" y="2509406"/>
              <a:chExt cx="1231390" cy="916529"/>
            </a:xfrm>
          </p:grpSpPr>
          <p:pic>
            <p:nvPicPr>
              <p:cNvPr id="23" name="Graphic 22" descr="User with solid fill">
                <a:extLst>
                  <a:ext uri="{FF2B5EF4-FFF2-40B4-BE49-F238E27FC236}">
                    <a16:creationId xmlns:a16="http://schemas.microsoft.com/office/drawing/2014/main" id="{5B224117-6A2D-2BBC-0E64-DB6E60397E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4" name="Graphic 23" descr="User with solid fill">
                <a:extLst>
                  <a:ext uri="{FF2B5EF4-FFF2-40B4-BE49-F238E27FC236}">
                    <a16:creationId xmlns:a16="http://schemas.microsoft.com/office/drawing/2014/main" id="{08A1AE6D-3613-0557-F3F8-7FE83EC2F7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5" name="TextBox 24">
                <a:extLst>
                  <a:ext uri="{FF2B5EF4-FFF2-40B4-BE49-F238E27FC236}">
                    <a16:creationId xmlns:a16="http://schemas.microsoft.com/office/drawing/2014/main" id="{61414EA6-CAD7-FF7A-1786-037D067CC5E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5156637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phical user interface&#10;&#10;Description automatically generated">
            <a:extLst>
              <a:ext uri="{FF2B5EF4-FFF2-40B4-BE49-F238E27FC236}">
                <a16:creationId xmlns:a16="http://schemas.microsoft.com/office/drawing/2014/main" id="{1E2CBF42-3FA5-1337-94F5-D322C319DE74}"/>
              </a:ext>
            </a:extLst>
          </p:cNvPr>
          <p:cNvPicPr>
            <a:picLocks noChangeAspect="1"/>
          </p:cNvPicPr>
          <p:nvPr/>
        </p:nvPicPr>
        <p:blipFill rotWithShape="1">
          <a:blip r:embed="rId2">
            <a:extLst>
              <a:ext uri="{28A0092B-C50C-407E-A947-70E740481C1C}">
                <a14:useLocalDpi xmlns:a14="http://schemas.microsoft.com/office/drawing/2010/main" val="0"/>
              </a:ext>
            </a:extLst>
          </a:blip>
          <a:srcRect l="4692" r="6419"/>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40E0137F-23CB-6A01-67CA-51BA123034D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02856" y="422276"/>
            <a:ext cx="323615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Ninja Spirit</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9E7BE64D-21CC-8EDC-73B2-F72FC180494D}"/>
              </a:ext>
            </a:extLst>
          </p:cNvPr>
          <p:cNvGraphicFramePr>
            <a:graphicFrameLocks noGrp="1"/>
          </p:cNvGraphicFramePr>
          <p:nvPr>
            <p:extLst>
              <p:ext uri="{D42A27DB-BD31-4B8C-83A1-F6EECF244321}">
                <p14:modId xmlns:p14="http://schemas.microsoft.com/office/powerpoint/2010/main" val="3635448771"/>
              </p:ext>
            </p:extLst>
          </p:nvPr>
        </p:nvGraphicFramePr>
        <p:xfrm>
          <a:off x="-3502856" y="2342776"/>
          <a:ext cx="3013023" cy="734260"/>
        </p:xfrm>
        <a:graphic>
          <a:graphicData uri="http://schemas.openxmlformats.org/drawingml/2006/table">
            <a:tbl>
              <a:tblPr>
                <a:tableStyleId>{5C22544A-7EE6-4342-B048-85BDC9FD1C3A}</a:tableStyleId>
              </a:tblPr>
              <a:tblGrid>
                <a:gridCol w="1759116">
                  <a:extLst>
                    <a:ext uri="{9D8B030D-6E8A-4147-A177-3AD203B41FA5}">
                      <a16:colId xmlns:a16="http://schemas.microsoft.com/office/drawing/2014/main" val="1742846126"/>
                    </a:ext>
                  </a:extLst>
                </a:gridCol>
                <a:gridCol w="1253907">
                  <a:extLst>
                    <a:ext uri="{9D8B030D-6E8A-4147-A177-3AD203B41FA5}">
                      <a16:colId xmlns:a16="http://schemas.microsoft.com/office/drawing/2014/main" val="4292013657"/>
                    </a:ext>
                  </a:extLst>
                </a:gridCol>
              </a:tblGrid>
              <a:tr h="8051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12201">
                <a:tc>
                  <a:txBody>
                    <a:bodyPr/>
                    <a:lstStyle/>
                    <a:p>
                      <a:pPr algn="l" fontAlgn="b"/>
                      <a:r>
                        <a:rPr lang="en-US" sz="2400" u="none" strike="noStrike">
                          <a:effectLst/>
                        </a:rPr>
                        <a:t>Ninja Spirit</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nspirit</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879477215"/>
                  </a:ext>
                </a:extLst>
              </a:tr>
            </a:tbl>
          </a:graphicData>
        </a:graphic>
      </p:graphicFrame>
      <p:grpSp>
        <p:nvGrpSpPr>
          <p:cNvPr id="68" name="Group 67">
            <a:extLst>
              <a:ext uri="{FF2B5EF4-FFF2-40B4-BE49-F238E27FC236}">
                <a16:creationId xmlns:a16="http://schemas.microsoft.com/office/drawing/2014/main" id="{6A47B31B-3DED-C0EC-D57E-850E328980D9}"/>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1ACFD06C-C9F1-DEBC-DF22-AFA3AB7B40F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73362BF-1F97-1511-44A9-43911A1F4AB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9BF4FFC0-C477-4FFA-90AD-8B7741ACE6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5EC1060-A96D-300A-DB1D-C28FB25F2B1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3C6AA299-D245-0BBB-C1F3-2EED365B8B5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BB7D97D3-7E70-01B5-DFBB-A6B015B3FC56}"/>
              </a:ext>
            </a:extLst>
          </p:cNvPr>
          <p:cNvPicPr>
            <a:picLocks noChangeAspect="1"/>
          </p:cNvPicPr>
          <p:nvPr/>
        </p:nvPicPr>
        <p:blipFill>
          <a:blip r:embed="rId8"/>
          <a:stretch>
            <a:fillRect/>
          </a:stretch>
        </p:blipFill>
        <p:spPr>
          <a:xfrm>
            <a:off x="5970233" y="3702576"/>
            <a:ext cx="688162" cy="688162"/>
          </a:xfrm>
          <a:prstGeom prst="rect">
            <a:avLst/>
          </a:prstGeom>
        </p:spPr>
      </p:pic>
      <p:pic>
        <p:nvPicPr>
          <p:cNvPr id="75" name="Picture 74">
            <a:extLst>
              <a:ext uri="{FF2B5EF4-FFF2-40B4-BE49-F238E27FC236}">
                <a16:creationId xmlns:a16="http://schemas.microsoft.com/office/drawing/2014/main" id="{A9B13D1F-842A-FF4C-51DE-F7B04E2256EB}"/>
              </a:ext>
            </a:extLst>
          </p:cNvPr>
          <p:cNvPicPr>
            <a:picLocks noChangeAspect="1"/>
          </p:cNvPicPr>
          <p:nvPr/>
        </p:nvPicPr>
        <p:blipFill>
          <a:blip r:embed="rId8"/>
          <a:stretch>
            <a:fillRect/>
          </a:stretch>
        </p:blipFill>
        <p:spPr>
          <a:xfrm>
            <a:off x="4346544" y="3720023"/>
            <a:ext cx="688162" cy="688162"/>
          </a:xfrm>
          <a:prstGeom prst="rect">
            <a:avLst/>
          </a:prstGeom>
        </p:spPr>
      </p:pic>
      <p:pic>
        <p:nvPicPr>
          <p:cNvPr id="76" name="Picture 75">
            <a:extLst>
              <a:ext uri="{FF2B5EF4-FFF2-40B4-BE49-F238E27FC236}">
                <a16:creationId xmlns:a16="http://schemas.microsoft.com/office/drawing/2014/main" id="{1DB2328F-8997-4A6A-A8AC-0E3489C12E1B}"/>
              </a:ext>
            </a:extLst>
          </p:cNvPr>
          <p:cNvPicPr>
            <a:picLocks noChangeAspect="1"/>
          </p:cNvPicPr>
          <p:nvPr/>
        </p:nvPicPr>
        <p:blipFill>
          <a:blip r:embed="rId8"/>
          <a:stretch>
            <a:fillRect/>
          </a:stretch>
        </p:blipFill>
        <p:spPr>
          <a:xfrm>
            <a:off x="5159456" y="3720023"/>
            <a:ext cx="688162" cy="688162"/>
          </a:xfrm>
          <a:prstGeom prst="rect">
            <a:avLst/>
          </a:prstGeom>
        </p:spPr>
      </p:pic>
      <p:sp>
        <p:nvSpPr>
          <p:cNvPr id="77" name="Arrow: Up 76">
            <a:extLst>
              <a:ext uri="{FF2B5EF4-FFF2-40B4-BE49-F238E27FC236}">
                <a16:creationId xmlns:a16="http://schemas.microsoft.com/office/drawing/2014/main" id="{34FA9740-9576-C0F7-6595-5D798261BC06}"/>
              </a:ext>
            </a:extLst>
          </p:cNvPr>
          <p:cNvSpPr/>
          <p:nvPr/>
        </p:nvSpPr>
        <p:spPr>
          <a:xfrm>
            <a:off x="2347542" y="29803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0FD4B9E1-1A1D-9487-BA10-69E79D2813CD}"/>
              </a:ext>
            </a:extLst>
          </p:cNvPr>
          <p:cNvSpPr/>
          <p:nvPr/>
        </p:nvSpPr>
        <p:spPr>
          <a:xfrm rot="16200000">
            <a:off x="1575532" y="37091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51EA2AB9-D8E2-0F8A-8D6F-E9DF07AE40DB}"/>
              </a:ext>
            </a:extLst>
          </p:cNvPr>
          <p:cNvSpPr/>
          <p:nvPr/>
        </p:nvSpPr>
        <p:spPr>
          <a:xfrm rot="5400000" flipH="1">
            <a:off x="3025548" y="37091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7B1C8DD5-4603-5BD1-BCD7-10C90B91A56D}"/>
              </a:ext>
            </a:extLst>
          </p:cNvPr>
          <p:cNvSpPr/>
          <p:nvPr/>
        </p:nvSpPr>
        <p:spPr>
          <a:xfrm rot="2707381" flipV="1">
            <a:off x="1764626" y="424055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736E8E97-A40C-08ED-74FB-DA3CCDFD3F7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843368" y="3404081"/>
            <a:ext cx="1122309" cy="1910215"/>
          </a:xfrm>
          <a:prstGeom prst="rect">
            <a:avLst/>
          </a:prstGeom>
        </p:spPr>
      </p:pic>
      <p:pic>
        <p:nvPicPr>
          <p:cNvPr id="82" name="Picture 81">
            <a:extLst>
              <a:ext uri="{FF2B5EF4-FFF2-40B4-BE49-F238E27FC236}">
                <a16:creationId xmlns:a16="http://schemas.microsoft.com/office/drawing/2014/main" id="{91B8E7D1-A1B8-0111-A4D9-9BCE4CA89310}"/>
              </a:ext>
            </a:extLst>
          </p:cNvPr>
          <p:cNvPicPr>
            <a:picLocks noChangeAspect="1"/>
          </p:cNvPicPr>
          <p:nvPr/>
        </p:nvPicPr>
        <p:blipFill>
          <a:blip r:embed="rId8">
            <a:duotone>
              <a:schemeClr val="accent3">
                <a:shade val="45000"/>
                <a:satMod val="135000"/>
              </a:schemeClr>
              <a:prstClr val="white"/>
            </a:duotone>
          </a:blip>
          <a:stretch>
            <a:fillRect/>
          </a:stretch>
        </p:blipFill>
        <p:spPr>
          <a:xfrm>
            <a:off x="3608292" y="4245716"/>
            <a:ext cx="688162" cy="688162"/>
          </a:xfrm>
          <a:prstGeom prst="rect">
            <a:avLst/>
          </a:prstGeom>
        </p:spPr>
      </p:pic>
      <p:pic>
        <p:nvPicPr>
          <p:cNvPr id="83" name="Picture 82">
            <a:extLst>
              <a:ext uri="{FF2B5EF4-FFF2-40B4-BE49-F238E27FC236}">
                <a16:creationId xmlns:a16="http://schemas.microsoft.com/office/drawing/2014/main" id="{71D6584D-4EB7-873D-C8D6-699F70760380}"/>
              </a:ext>
            </a:extLst>
          </p:cNvPr>
          <p:cNvPicPr>
            <a:picLocks noChangeAspect="1"/>
          </p:cNvPicPr>
          <p:nvPr/>
        </p:nvPicPr>
        <p:blipFill>
          <a:blip r:embed="rId8">
            <a:duotone>
              <a:schemeClr val="accent3">
                <a:shade val="45000"/>
                <a:satMod val="135000"/>
              </a:schemeClr>
              <a:prstClr val="white"/>
            </a:duotone>
          </a:blip>
          <a:stretch>
            <a:fillRect/>
          </a:stretch>
        </p:blipFill>
        <p:spPr>
          <a:xfrm>
            <a:off x="3607205" y="5024390"/>
            <a:ext cx="688162" cy="688162"/>
          </a:xfrm>
          <a:prstGeom prst="rect">
            <a:avLst/>
          </a:prstGeom>
        </p:spPr>
      </p:pic>
      <p:pic>
        <p:nvPicPr>
          <p:cNvPr id="84" name="Picture 83">
            <a:extLst>
              <a:ext uri="{FF2B5EF4-FFF2-40B4-BE49-F238E27FC236}">
                <a16:creationId xmlns:a16="http://schemas.microsoft.com/office/drawing/2014/main" id="{D2D09636-7978-C811-595E-212E907634D3}"/>
              </a:ext>
            </a:extLst>
          </p:cNvPr>
          <p:cNvPicPr>
            <a:picLocks noChangeAspect="1"/>
          </p:cNvPicPr>
          <p:nvPr/>
        </p:nvPicPr>
        <p:blipFill>
          <a:blip r:embed="rId8">
            <a:duotone>
              <a:schemeClr val="accent3">
                <a:shade val="45000"/>
                <a:satMod val="135000"/>
              </a:schemeClr>
              <a:prstClr val="white"/>
            </a:duotone>
          </a:blip>
          <a:stretch>
            <a:fillRect/>
          </a:stretch>
        </p:blipFill>
        <p:spPr>
          <a:xfrm>
            <a:off x="4345457" y="4498697"/>
            <a:ext cx="688162" cy="688162"/>
          </a:xfrm>
          <a:prstGeom prst="rect">
            <a:avLst/>
          </a:prstGeom>
        </p:spPr>
      </p:pic>
      <p:pic>
        <p:nvPicPr>
          <p:cNvPr id="85" name="Picture 84">
            <a:extLst>
              <a:ext uri="{FF2B5EF4-FFF2-40B4-BE49-F238E27FC236}">
                <a16:creationId xmlns:a16="http://schemas.microsoft.com/office/drawing/2014/main" id="{9ED291C6-62D9-D8A8-3CDF-E8BC101861D7}"/>
              </a:ext>
            </a:extLst>
          </p:cNvPr>
          <p:cNvPicPr>
            <a:picLocks noChangeAspect="1"/>
          </p:cNvPicPr>
          <p:nvPr/>
        </p:nvPicPr>
        <p:blipFill>
          <a:blip r:embed="rId8">
            <a:duotone>
              <a:schemeClr val="accent3">
                <a:shade val="45000"/>
                <a:satMod val="135000"/>
              </a:schemeClr>
              <a:prstClr val="white"/>
            </a:duotone>
          </a:blip>
          <a:stretch>
            <a:fillRect/>
          </a:stretch>
        </p:blipFill>
        <p:spPr>
          <a:xfrm>
            <a:off x="5158370" y="4498697"/>
            <a:ext cx="688162" cy="688162"/>
          </a:xfrm>
          <a:prstGeom prst="rect">
            <a:avLst/>
          </a:prstGeom>
        </p:spPr>
      </p:pic>
      <p:pic>
        <p:nvPicPr>
          <p:cNvPr id="86" name="Picture 85">
            <a:extLst>
              <a:ext uri="{FF2B5EF4-FFF2-40B4-BE49-F238E27FC236}">
                <a16:creationId xmlns:a16="http://schemas.microsoft.com/office/drawing/2014/main" id="{1E816DC2-F828-AC82-2620-D488CEAFFA61}"/>
              </a:ext>
            </a:extLst>
          </p:cNvPr>
          <p:cNvPicPr>
            <a:picLocks noChangeAspect="1"/>
          </p:cNvPicPr>
          <p:nvPr/>
        </p:nvPicPr>
        <p:blipFill>
          <a:blip r:embed="rId8">
            <a:duotone>
              <a:schemeClr val="accent3">
                <a:shade val="45000"/>
                <a:satMod val="135000"/>
              </a:schemeClr>
              <a:prstClr val="white"/>
            </a:duotone>
          </a:blip>
          <a:stretch>
            <a:fillRect/>
          </a:stretch>
        </p:blipFill>
        <p:spPr>
          <a:xfrm>
            <a:off x="5969147" y="4481250"/>
            <a:ext cx="688162" cy="688162"/>
          </a:xfrm>
          <a:prstGeom prst="rect">
            <a:avLst/>
          </a:prstGeom>
        </p:spPr>
      </p:pic>
      <p:sp>
        <p:nvSpPr>
          <p:cNvPr id="88" name="Arrow: Up 87">
            <a:extLst>
              <a:ext uri="{FF2B5EF4-FFF2-40B4-BE49-F238E27FC236}">
                <a16:creationId xmlns:a16="http://schemas.microsoft.com/office/drawing/2014/main" id="{C42CB6B7-7EB1-D9F2-CA59-AB574E71BD8F}"/>
              </a:ext>
            </a:extLst>
          </p:cNvPr>
          <p:cNvSpPr/>
          <p:nvPr/>
        </p:nvSpPr>
        <p:spPr>
          <a:xfrm rot="3030207">
            <a:off x="2990401" y="31162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29832B66-FC17-7F8D-30F4-6B25E06B4F4C}"/>
              </a:ext>
            </a:extLst>
          </p:cNvPr>
          <p:cNvSpPr/>
          <p:nvPr/>
        </p:nvSpPr>
        <p:spPr>
          <a:xfrm rot="18863264">
            <a:off x="1790094" y="31599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6804B861-C3A7-B337-6868-B9C8AA55A36A}"/>
              </a:ext>
            </a:extLst>
          </p:cNvPr>
          <p:cNvSpPr/>
          <p:nvPr/>
        </p:nvSpPr>
        <p:spPr>
          <a:xfrm rot="8401222" flipH="1">
            <a:off x="2853662" y="42624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8A41E910-3A4C-F2C8-C188-E2A9F12BB7F6}"/>
              </a:ext>
            </a:extLst>
          </p:cNvPr>
          <p:cNvSpPr/>
          <p:nvPr/>
        </p:nvSpPr>
        <p:spPr>
          <a:xfrm flipV="1">
            <a:off x="2318990" y="44812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C6858DD3-9BE5-8508-7380-A52C8D94BB09}"/>
              </a:ext>
            </a:extLst>
          </p:cNvPr>
          <p:cNvSpPr txBox="1"/>
          <p:nvPr/>
        </p:nvSpPr>
        <p:spPr>
          <a:xfrm>
            <a:off x="4319767" y="5168416"/>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1AE1DD47-CDD1-80D3-6E37-6154CBF80AD5}"/>
              </a:ext>
            </a:extLst>
          </p:cNvPr>
          <p:cNvSpPr/>
          <p:nvPr/>
        </p:nvSpPr>
        <p:spPr>
          <a:xfrm rot="18000000">
            <a:off x="4240608" y="2749110"/>
            <a:ext cx="141563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6DCD9F48-A72F-3AD0-C99A-5D01C9726CE4}"/>
              </a:ext>
            </a:extLst>
          </p:cNvPr>
          <p:cNvSpPr/>
          <p:nvPr/>
        </p:nvSpPr>
        <p:spPr>
          <a:xfrm rot="18000000">
            <a:off x="5107032" y="2840364"/>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6" name="Rectangle 5">
            <a:extLst>
              <a:ext uri="{FF2B5EF4-FFF2-40B4-BE49-F238E27FC236}">
                <a16:creationId xmlns:a16="http://schemas.microsoft.com/office/drawing/2014/main" id="{A2D57B15-75AB-F6E0-D6E5-D4F724B3EE96}"/>
              </a:ext>
            </a:extLst>
          </p:cNvPr>
          <p:cNvSpPr/>
          <p:nvPr/>
        </p:nvSpPr>
        <p:spPr>
          <a:xfrm rot="18000000">
            <a:off x="5391050" y="1968992"/>
            <a:ext cx="32172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Weapons</a:t>
            </a:r>
          </a:p>
        </p:txBody>
      </p:sp>
    </p:spTree>
    <p:extLst>
      <p:ext uri="{BB962C8B-B14F-4D97-AF65-F5344CB8AC3E}">
        <p14:creationId xmlns:p14="http://schemas.microsoft.com/office/powerpoint/2010/main" val="170239399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Graphical user interface&#10;&#10;Description automatically generated">
            <a:extLst>
              <a:ext uri="{FF2B5EF4-FFF2-40B4-BE49-F238E27FC236}">
                <a16:creationId xmlns:a16="http://schemas.microsoft.com/office/drawing/2014/main" id="{51548EB7-0EC6-2A7F-E8A3-5E07A1BA92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1" name="Picture 20">
            <a:extLst>
              <a:ext uri="{FF2B5EF4-FFF2-40B4-BE49-F238E27FC236}">
                <a16:creationId xmlns:a16="http://schemas.microsoft.com/office/drawing/2014/main" id="{2920F98F-E9FC-9AC3-0F20-5926618C91D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604438" y="422276"/>
            <a:ext cx="33377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Omega Race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CE74D9AF-736E-376D-CA6B-9AFB342CBE4C}"/>
              </a:ext>
            </a:extLst>
          </p:cNvPr>
          <p:cNvGraphicFramePr>
            <a:graphicFrameLocks noGrp="1"/>
          </p:cNvGraphicFramePr>
          <p:nvPr>
            <p:extLst>
              <p:ext uri="{D42A27DB-BD31-4B8C-83A1-F6EECF244321}">
                <p14:modId xmlns:p14="http://schemas.microsoft.com/office/powerpoint/2010/main" val="3490781012"/>
              </p:ext>
            </p:extLst>
          </p:nvPr>
        </p:nvGraphicFramePr>
        <p:xfrm>
          <a:off x="-3887976" y="1695782"/>
          <a:ext cx="3013023" cy="734260"/>
        </p:xfrm>
        <a:graphic>
          <a:graphicData uri="http://schemas.openxmlformats.org/drawingml/2006/table">
            <a:tbl>
              <a:tblPr>
                <a:tableStyleId>{5C22544A-7EE6-4342-B048-85BDC9FD1C3A}</a:tableStyleId>
              </a:tblPr>
              <a:tblGrid>
                <a:gridCol w="1687036">
                  <a:extLst>
                    <a:ext uri="{9D8B030D-6E8A-4147-A177-3AD203B41FA5}">
                      <a16:colId xmlns:a16="http://schemas.microsoft.com/office/drawing/2014/main" val="1742846126"/>
                    </a:ext>
                  </a:extLst>
                </a:gridCol>
                <a:gridCol w="1325987">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a:effectLst/>
                        </a:rPr>
                        <a:t>Omega Race</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omegrace</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405122113"/>
                  </a:ext>
                </a:extLst>
              </a:tr>
            </a:tbl>
          </a:graphicData>
        </a:graphic>
      </p:graphicFrame>
      <p:pic>
        <p:nvPicPr>
          <p:cNvPr id="5" name="Picture 4">
            <a:extLst>
              <a:ext uri="{FF2B5EF4-FFF2-40B4-BE49-F238E27FC236}">
                <a16:creationId xmlns:a16="http://schemas.microsoft.com/office/drawing/2014/main" id="{1C702F93-7AC5-5A02-62F2-54798821DF2E}"/>
              </a:ext>
            </a:extLst>
          </p:cNvPr>
          <p:cNvPicPr>
            <a:picLocks noChangeAspect="1"/>
          </p:cNvPicPr>
          <p:nvPr/>
        </p:nvPicPr>
        <p:blipFill>
          <a:blip r:embed="rId4">
            <a:duotone>
              <a:schemeClr val="accent3">
                <a:shade val="45000"/>
                <a:satMod val="135000"/>
              </a:schemeClr>
              <a:prstClr val="white"/>
            </a:duotone>
          </a:blip>
          <a:stretch>
            <a:fillRect/>
          </a:stretch>
        </p:blipFill>
        <p:spPr>
          <a:xfrm>
            <a:off x="4697612" y="3304845"/>
            <a:ext cx="688162" cy="688162"/>
          </a:xfrm>
          <a:prstGeom prst="rect">
            <a:avLst/>
          </a:prstGeom>
        </p:spPr>
      </p:pic>
      <p:pic>
        <p:nvPicPr>
          <p:cNvPr id="6" name="Picture 5">
            <a:extLst>
              <a:ext uri="{FF2B5EF4-FFF2-40B4-BE49-F238E27FC236}">
                <a16:creationId xmlns:a16="http://schemas.microsoft.com/office/drawing/2014/main" id="{188A639C-AA5B-2B54-A3EC-7D55EAD43E99}"/>
              </a:ext>
            </a:extLst>
          </p:cNvPr>
          <p:cNvPicPr>
            <a:picLocks noChangeAspect="1"/>
          </p:cNvPicPr>
          <p:nvPr/>
        </p:nvPicPr>
        <p:blipFill>
          <a:blip r:embed="rId4"/>
          <a:stretch>
            <a:fillRect/>
          </a:stretch>
        </p:blipFill>
        <p:spPr>
          <a:xfrm>
            <a:off x="3073923" y="3322292"/>
            <a:ext cx="688162" cy="688162"/>
          </a:xfrm>
          <a:prstGeom prst="rect">
            <a:avLst/>
          </a:prstGeom>
        </p:spPr>
      </p:pic>
      <p:pic>
        <p:nvPicPr>
          <p:cNvPr id="7" name="Picture 6">
            <a:extLst>
              <a:ext uri="{FF2B5EF4-FFF2-40B4-BE49-F238E27FC236}">
                <a16:creationId xmlns:a16="http://schemas.microsoft.com/office/drawing/2014/main" id="{F26ABF7A-7882-14EE-17B3-1EACE032915F}"/>
              </a:ext>
            </a:extLst>
          </p:cNvPr>
          <p:cNvPicPr>
            <a:picLocks noChangeAspect="1"/>
          </p:cNvPicPr>
          <p:nvPr/>
        </p:nvPicPr>
        <p:blipFill>
          <a:blip r:embed="rId4"/>
          <a:stretch>
            <a:fillRect/>
          </a:stretch>
        </p:blipFill>
        <p:spPr>
          <a:xfrm>
            <a:off x="3886835" y="3322292"/>
            <a:ext cx="688162" cy="688162"/>
          </a:xfrm>
          <a:prstGeom prst="rect">
            <a:avLst/>
          </a:prstGeom>
        </p:spPr>
      </p:pic>
      <p:pic>
        <p:nvPicPr>
          <p:cNvPr id="13" name="Picture 12">
            <a:extLst>
              <a:ext uri="{FF2B5EF4-FFF2-40B4-BE49-F238E27FC236}">
                <a16:creationId xmlns:a16="http://schemas.microsoft.com/office/drawing/2014/main" id="{FCE56C55-D8E5-D658-E36A-E6359C81D03C}"/>
              </a:ext>
            </a:extLst>
          </p:cNvPr>
          <p:cNvPicPr>
            <a:picLocks noChangeAspect="1"/>
          </p:cNvPicPr>
          <p:nvPr/>
        </p:nvPicPr>
        <p:blipFill>
          <a:blip r:embed="rId4">
            <a:duotone>
              <a:schemeClr val="accent3">
                <a:shade val="45000"/>
                <a:satMod val="135000"/>
              </a:schemeClr>
              <a:prstClr val="white"/>
            </a:duotone>
          </a:blip>
          <a:stretch>
            <a:fillRect/>
          </a:stretch>
        </p:blipFill>
        <p:spPr>
          <a:xfrm>
            <a:off x="2335671" y="3847985"/>
            <a:ext cx="688162" cy="688162"/>
          </a:xfrm>
          <a:prstGeom prst="rect">
            <a:avLst/>
          </a:prstGeom>
        </p:spPr>
      </p:pic>
      <p:pic>
        <p:nvPicPr>
          <p:cNvPr id="14" name="Picture 13">
            <a:extLst>
              <a:ext uri="{FF2B5EF4-FFF2-40B4-BE49-F238E27FC236}">
                <a16:creationId xmlns:a16="http://schemas.microsoft.com/office/drawing/2014/main" id="{61EFEE6B-088D-A41E-D908-EB405EF20002}"/>
              </a:ext>
            </a:extLst>
          </p:cNvPr>
          <p:cNvPicPr>
            <a:picLocks noChangeAspect="1"/>
          </p:cNvPicPr>
          <p:nvPr/>
        </p:nvPicPr>
        <p:blipFill>
          <a:blip r:embed="rId4">
            <a:duotone>
              <a:schemeClr val="accent3">
                <a:shade val="45000"/>
                <a:satMod val="135000"/>
              </a:schemeClr>
              <a:prstClr val="white"/>
            </a:duotone>
          </a:blip>
          <a:stretch>
            <a:fillRect/>
          </a:stretch>
        </p:blipFill>
        <p:spPr>
          <a:xfrm>
            <a:off x="2334584" y="4626659"/>
            <a:ext cx="688162" cy="688162"/>
          </a:xfrm>
          <a:prstGeom prst="rect">
            <a:avLst/>
          </a:prstGeom>
        </p:spPr>
      </p:pic>
      <p:pic>
        <p:nvPicPr>
          <p:cNvPr id="15" name="Picture 14">
            <a:extLst>
              <a:ext uri="{FF2B5EF4-FFF2-40B4-BE49-F238E27FC236}">
                <a16:creationId xmlns:a16="http://schemas.microsoft.com/office/drawing/2014/main" id="{C492DD26-0806-CC7F-CA93-2D22BB4FA239}"/>
              </a:ext>
            </a:extLst>
          </p:cNvPr>
          <p:cNvPicPr>
            <a:picLocks noChangeAspect="1"/>
          </p:cNvPicPr>
          <p:nvPr/>
        </p:nvPicPr>
        <p:blipFill>
          <a:blip r:embed="rId4">
            <a:duotone>
              <a:schemeClr val="accent3">
                <a:shade val="45000"/>
                <a:satMod val="135000"/>
              </a:schemeClr>
              <a:prstClr val="white"/>
            </a:duotone>
          </a:blip>
          <a:stretch>
            <a:fillRect/>
          </a:stretch>
        </p:blipFill>
        <p:spPr>
          <a:xfrm>
            <a:off x="3072836" y="4100966"/>
            <a:ext cx="688162" cy="688162"/>
          </a:xfrm>
          <a:prstGeom prst="rect">
            <a:avLst/>
          </a:prstGeom>
        </p:spPr>
      </p:pic>
      <p:pic>
        <p:nvPicPr>
          <p:cNvPr id="16" name="Picture 15">
            <a:extLst>
              <a:ext uri="{FF2B5EF4-FFF2-40B4-BE49-F238E27FC236}">
                <a16:creationId xmlns:a16="http://schemas.microsoft.com/office/drawing/2014/main" id="{5867FDDB-BC86-EFDF-E01E-55BFDCF3A27F}"/>
              </a:ext>
            </a:extLst>
          </p:cNvPr>
          <p:cNvPicPr>
            <a:picLocks noChangeAspect="1"/>
          </p:cNvPicPr>
          <p:nvPr/>
        </p:nvPicPr>
        <p:blipFill>
          <a:blip r:embed="rId4">
            <a:duotone>
              <a:schemeClr val="accent3">
                <a:shade val="45000"/>
                <a:satMod val="135000"/>
              </a:schemeClr>
              <a:prstClr val="white"/>
            </a:duotone>
          </a:blip>
          <a:stretch>
            <a:fillRect/>
          </a:stretch>
        </p:blipFill>
        <p:spPr>
          <a:xfrm>
            <a:off x="3885749" y="4100966"/>
            <a:ext cx="688162" cy="688162"/>
          </a:xfrm>
          <a:prstGeom prst="rect">
            <a:avLst/>
          </a:prstGeom>
        </p:spPr>
      </p:pic>
      <p:pic>
        <p:nvPicPr>
          <p:cNvPr id="17" name="Picture 16">
            <a:extLst>
              <a:ext uri="{FF2B5EF4-FFF2-40B4-BE49-F238E27FC236}">
                <a16:creationId xmlns:a16="http://schemas.microsoft.com/office/drawing/2014/main" id="{68CAC1F3-208E-8D56-1A89-D13469C2F8FA}"/>
              </a:ext>
            </a:extLst>
          </p:cNvPr>
          <p:cNvPicPr>
            <a:picLocks noChangeAspect="1"/>
          </p:cNvPicPr>
          <p:nvPr/>
        </p:nvPicPr>
        <p:blipFill>
          <a:blip r:embed="rId4">
            <a:duotone>
              <a:schemeClr val="accent3">
                <a:shade val="45000"/>
                <a:satMod val="135000"/>
              </a:schemeClr>
              <a:prstClr val="white"/>
            </a:duotone>
          </a:blip>
          <a:stretch>
            <a:fillRect/>
          </a:stretch>
        </p:blipFill>
        <p:spPr>
          <a:xfrm>
            <a:off x="4696526" y="4083519"/>
            <a:ext cx="688162" cy="688162"/>
          </a:xfrm>
          <a:prstGeom prst="rect">
            <a:avLst/>
          </a:prstGeom>
        </p:spPr>
      </p:pic>
      <p:sp>
        <p:nvSpPr>
          <p:cNvPr id="18" name="Rectangle 17">
            <a:extLst>
              <a:ext uri="{FF2B5EF4-FFF2-40B4-BE49-F238E27FC236}">
                <a16:creationId xmlns:a16="http://schemas.microsoft.com/office/drawing/2014/main" id="{33E6C28D-912F-66C3-D07B-C46575AF217D}"/>
              </a:ext>
            </a:extLst>
          </p:cNvPr>
          <p:cNvSpPr/>
          <p:nvPr/>
        </p:nvSpPr>
        <p:spPr>
          <a:xfrm rot="18000000">
            <a:off x="2969436" y="2494170"/>
            <a:ext cx="13829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Thrust</a:t>
            </a:r>
          </a:p>
        </p:txBody>
      </p:sp>
      <p:grpSp>
        <p:nvGrpSpPr>
          <p:cNvPr id="52" name="Group 51">
            <a:extLst>
              <a:ext uri="{FF2B5EF4-FFF2-40B4-BE49-F238E27FC236}">
                <a16:creationId xmlns:a16="http://schemas.microsoft.com/office/drawing/2014/main" id="{B4127078-709B-0F65-A097-BC67D014EBC4}"/>
              </a:ext>
            </a:extLst>
          </p:cNvPr>
          <p:cNvGrpSpPr/>
          <p:nvPr/>
        </p:nvGrpSpPr>
        <p:grpSpPr>
          <a:xfrm>
            <a:off x="6094128" y="2970528"/>
            <a:ext cx="1942960" cy="569691"/>
            <a:chOff x="4030387" y="1547447"/>
            <a:chExt cx="1942960" cy="569691"/>
          </a:xfrm>
        </p:grpSpPr>
        <p:sp>
          <p:nvSpPr>
            <p:cNvPr id="53" name="Cylinder 52">
              <a:extLst>
                <a:ext uri="{FF2B5EF4-FFF2-40B4-BE49-F238E27FC236}">
                  <a16:creationId xmlns:a16="http://schemas.microsoft.com/office/drawing/2014/main" id="{10F3E234-9BFB-D358-3A04-6FD47D46B747}"/>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Arrow: Curved Left 53">
              <a:extLst>
                <a:ext uri="{FF2B5EF4-FFF2-40B4-BE49-F238E27FC236}">
                  <a16:creationId xmlns:a16="http://schemas.microsoft.com/office/drawing/2014/main" id="{22AC5C5E-3CC9-F7B1-FCF5-CA93734CE96C}"/>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Left 54">
              <a:extLst>
                <a:ext uri="{FF2B5EF4-FFF2-40B4-BE49-F238E27FC236}">
                  <a16:creationId xmlns:a16="http://schemas.microsoft.com/office/drawing/2014/main" id="{2C991DC1-9838-5DBC-870C-92B6789D431C}"/>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TextBox 64">
            <a:extLst>
              <a:ext uri="{FF2B5EF4-FFF2-40B4-BE49-F238E27FC236}">
                <a16:creationId xmlns:a16="http://schemas.microsoft.com/office/drawing/2014/main" id="{60F2A86C-250A-1ED5-88C6-7916C68B0A48}"/>
              </a:ext>
            </a:extLst>
          </p:cNvPr>
          <p:cNvSpPr txBox="1"/>
          <p:nvPr/>
        </p:nvSpPr>
        <p:spPr>
          <a:xfrm>
            <a:off x="3047146" y="4770685"/>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0C6E6AFE-A7DE-70A2-0F5E-E818FDBE6B13}"/>
              </a:ext>
            </a:extLst>
          </p:cNvPr>
          <p:cNvSpPr/>
          <p:nvPr/>
        </p:nvSpPr>
        <p:spPr>
          <a:xfrm rot="18000000">
            <a:off x="3812620" y="266107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grpSp>
        <p:nvGrpSpPr>
          <p:cNvPr id="8" name="Group 7">
            <a:extLst>
              <a:ext uri="{FF2B5EF4-FFF2-40B4-BE49-F238E27FC236}">
                <a16:creationId xmlns:a16="http://schemas.microsoft.com/office/drawing/2014/main" id="{98775915-6309-F3F9-37AF-B8AC714BE5B6}"/>
              </a:ext>
            </a:extLst>
          </p:cNvPr>
          <p:cNvGrpSpPr/>
          <p:nvPr/>
        </p:nvGrpSpPr>
        <p:grpSpPr>
          <a:xfrm>
            <a:off x="70338" y="5837637"/>
            <a:ext cx="1315776" cy="960943"/>
            <a:chOff x="-2779612" y="6214530"/>
            <a:chExt cx="1315776" cy="960943"/>
          </a:xfrm>
        </p:grpSpPr>
        <p:sp>
          <p:nvSpPr>
            <p:cNvPr id="9" name="Flowchart: Alternate Process 8">
              <a:extLst>
                <a:ext uri="{FF2B5EF4-FFF2-40B4-BE49-F238E27FC236}">
                  <a16:creationId xmlns:a16="http://schemas.microsoft.com/office/drawing/2014/main" id="{3BB95473-41E0-4BDA-3F98-941E88799A6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F65412C1-F64D-5179-DF52-32F3CD2CB39E}"/>
                </a:ext>
              </a:extLst>
            </p:cNvPr>
            <p:cNvGrpSpPr/>
            <p:nvPr/>
          </p:nvGrpSpPr>
          <p:grpSpPr>
            <a:xfrm>
              <a:off x="-2541291" y="6352101"/>
              <a:ext cx="839133" cy="685800"/>
              <a:chOff x="7462592" y="4655465"/>
              <a:chExt cx="839133" cy="685800"/>
            </a:xfrm>
          </p:grpSpPr>
          <p:pic>
            <p:nvPicPr>
              <p:cNvPr id="11" name="Graphic 10" descr="User with solid fill">
                <a:extLst>
                  <a:ext uri="{FF2B5EF4-FFF2-40B4-BE49-F238E27FC236}">
                    <a16:creationId xmlns:a16="http://schemas.microsoft.com/office/drawing/2014/main" id="{A389BE79-449A-9AF9-1897-50B54B4AF68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2592" y="4655465"/>
                <a:ext cx="685800" cy="685800"/>
              </a:xfrm>
              <a:prstGeom prst="rect">
                <a:avLst/>
              </a:prstGeom>
            </p:spPr>
          </p:pic>
          <p:pic>
            <p:nvPicPr>
              <p:cNvPr id="12" name="Graphic 11" descr="User with solid fill">
                <a:extLst>
                  <a:ext uri="{FF2B5EF4-FFF2-40B4-BE49-F238E27FC236}">
                    <a16:creationId xmlns:a16="http://schemas.microsoft.com/office/drawing/2014/main" id="{868394CF-48CD-B135-CCC6-62C4D0CA768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b="15753"/>
              <a:stretch/>
            </p:blipFill>
            <p:spPr>
              <a:xfrm>
                <a:off x="7615925" y="4689417"/>
                <a:ext cx="685800" cy="577764"/>
              </a:xfrm>
              <a:prstGeom prst="rect">
                <a:avLst/>
              </a:prstGeom>
            </p:spPr>
          </p:pic>
          <p:sp>
            <p:nvSpPr>
              <p:cNvPr id="19" name="TextBox 18">
                <a:extLst>
                  <a:ext uri="{FF2B5EF4-FFF2-40B4-BE49-F238E27FC236}">
                    <a16:creationId xmlns:a16="http://schemas.microsoft.com/office/drawing/2014/main" id="{618DF51B-5DD4-B4BD-EA90-91DA69B4E07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0" name="Picture 19">
            <a:extLst>
              <a:ext uri="{FF2B5EF4-FFF2-40B4-BE49-F238E27FC236}">
                <a16:creationId xmlns:a16="http://schemas.microsoft.com/office/drawing/2014/main" id="{3D7E60D4-7178-88ED-C669-53128ED9D76F}"/>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187875" y="3128411"/>
            <a:ext cx="1122309" cy="1910215"/>
          </a:xfrm>
          <a:prstGeom prst="rect">
            <a:avLst/>
          </a:prstGeom>
        </p:spPr>
      </p:pic>
    </p:spTree>
    <p:extLst>
      <p:ext uri="{BB962C8B-B14F-4D97-AF65-F5344CB8AC3E}">
        <p14:creationId xmlns:p14="http://schemas.microsoft.com/office/powerpoint/2010/main" val="174943163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10;&#10;Description automatically generated with medium confidence">
            <a:extLst>
              <a:ext uri="{FF2B5EF4-FFF2-40B4-BE49-F238E27FC236}">
                <a16:creationId xmlns:a16="http://schemas.microsoft.com/office/drawing/2014/main" id="{6A460004-71C8-B3FE-1524-04CCFBE67C19}"/>
              </a:ext>
            </a:extLst>
          </p:cNvPr>
          <p:cNvPicPr>
            <a:picLocks noChangeAspect="1"/>
          </p:cNvPicPr>
          <p:nvPr/>
        </p:nvPicPr>
        <p:blipFill rotWithShape="1">
          <a:blip r:embed="rId2">
            <a:extLst>
              <a:ext uri="{28A0092B-C50C-407E-A947-70E740481C1C}">
                <a14:useLocalDpi xmlns:a14="http://schemas.microsoft.com/office/drawing/2010/main" val="0"/>
              </a:ext>
            </a:extLst>
          </a:blip>
          <a:srcRect b="357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82D2EAFE-7E1B-8B51-65E5-90720EB9051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636336" y="422276"/>
            <a:ext cx="336963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a:t>
            </a:r>
            <a:r>
              <a:rPr lang="en-US" sz="3600" u="none" strike="noStrike" dirty="0" err="1">
                <a:effectLst/>
              </a:rPr>
              <a:t>Outfoxies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B26EB11-6E72-8D04-153C-F265A353C8C7}"/>
              </a:ext>
            </a:extLst>
          </p:cNvPr>
          <p:cNvGraphicFramePr>
            <a:graphicFrameLocks noGrp="1"/>
          </p:cNvGraphicFramePr>
          <p:nvPr>
            <p:extLst>
              <p:ext uri="{D42A27DB-BD31-4B8C-83A1-F6EECF244321}">
                <p14:modId xmlns:p14="http://schemas.microsoft.com/office/powerpoint/2010/main" val="3621451640"/>
              </p:ext>
            </p:extLst>
          </p:nvPr>
        </p:nvGraphicFramePr>
        <p:xfrm>
          <a:off x="-3763926" y="1839927"/>
          <a:ext cx="3477701" cy="734260"/>
        </p:xfrm>
        <a:graphic>
          <a:graphicData uri="http://schemas.openxmlformats.org/drawingml/2006/table">
            <a:tbl>
              <a:tblPr>
                <a:tableStyleId>{5C22544A-7EE6-4342-B048-85BDC9FD1C3A}</a:tableStyleId>
              </a:tblPr>
              <a:tblGrid>
                <a:gridCol w="2028578">
                  <a:extLst>
                    <a:ext uri="{9D8B030D-6E8A-4147-A177-3AD203B41FA5}">
                      <a16:colId xmlns:a16="http://schemas.microsoft.com/office/drawing/2014/main" val="1742846126"/>
                    </a:ext>
                  </a:extLst>
                </a:gridCol>
                <a:gridCol w="1449123">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12201">
                <a:tc>
                  <a:txBody>
                    <a:bodyPr/>
                    <a:lstStyle/>
                    <a:p>
                      <a:pPr algn="l" fontAlgn="b"/>
                      <a:r>
                        <a:rPr lang="en-US" sz="2400" u="none" strike="noStrike">
                          <a:effectLst/>
                        </a:rPr>
                        <a:t>The Outfoxies</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outfxies</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457608192"/>
                  </a:ext>
                </a:extLst>
              </a:tr>
            </a:tbl>
          </a:graphicData>
        </a:graphic>
      </p:graphicFrame>
      <p:pic>
        <p:nvPicPr>
          <p:cNvPr id="69" name="Picture 68">
            <a:extLst>
              <a:ext uri="{FF2B5EF4-FFF2-40B4-BE49-F238E27FC236}">
                <a16:creationId xmlns:a16="http://schemas.microsoft.com/office/drawing/2014/main" id="{298336D2-8E84-0054-D6AB-F825157C359C}"/>
              </a:ext>
            </a:extLst>
          </p:cNvPr>
          <p:cNvPicPr>
            <a:picLocks noChangeAspect="1"/>
          </p:cNvPicPr>
          <p:nvPr/>
        </p:nvPicPr>
        <p:blipFill>
          <a:blip r:embed="rId4"/>
          <a:stretch>
            <a:fillRect/>
          </a:stretch>
        </p:blipFill>
        <p:spPr>
          <a:xfrm>
            <a:off x="6402661" y="3448382"/>
            <a:ext cx="688162" cy="688162"/>
          </a:xfrm>
          <a:prstGeom prst="rect">
            <a:avLst/>
          </a:prstGeom>
        </p:spPr>
      </p:pic>
      <p:pic>
        <p:nvPicPr>
          <p:cNvPr id="70" name="Picture 69">
            <a:extLst>
              <a:ext uri="{FF2B5EF4-FFF2-40B4-BE49-F238E27FC236}">
                <a16:creationId xmlns:a16="http://schemas.microsoft.com/office/drawing/2014/main" id="{7C59C6F1-FDD8-9091-AA51-CD78FF950AA2}"/>
              </a:ext>
            </a:extLst>
          </p:cNvPr>
          <p:cNvPicPr>
            <a:picLocks noChangeAspect="1"/>
          </p:cNvPicPr>
          <p:nvPr/>
        </p:nvPicPr>
        <p:blipFill>
          <a:blip r:embed="rId4"/>
          <a:stretch>
            <a:fillRect/>
          </a:stretch>
        </p:blipFill>
        <p:spPr>
          <a:xfrm>
            <a:off x="4778972" y="3465829"/>
            <a:ext cx="688162" cy="688162"/>
          </a:xfrm>
          <a:prstGeom prst="rect">
            <a:avLst/>
          </a:prstGeom>
        </p:spPr>
      </p:pic>
      <p:pic>
        <p:nvPicPr>
          <p:cNvPr id="71" name="Picture 70">
            <a:extLst>
              <a:ext uri="{FF2B5EF4-FFF2-40B4-BE49-F238E27FC236}">
                <a16:creationId xmlns:a16="http://schemas.microsoft.com/office/drawing/2014/main" id="{5CEE6B7E-BAC1-1073-3D2D-471F5452159B}"/>
              </a:ext>
            </a:extLst>
          </p:cNvPr>
          <p:cNvPicPr>
            <a:picLocks noChangeAspect="1"/>
          </p:cNvPicPr>
          <p:nvPr/>
        </p:nvPicPr>
        <p:blipFill>
          <a:blip r:embed="rId4"/>
          <a:stretch>
            <a:fillRect/>
          </a:stretch>
        </p:blipFill>
        <p:spPr>
          <a:xfrm>
            <a:off x="5591884" y="3465829"/>
            <a:ext cx="688162" cy="688162"/>
          </a:xfrm>
          <a:prstGeom prst="rect">
            <a:avLst/>
          </a:prstGeom>
        </p:spPr>
      </p:pic>
      <p:sp>
        <p:nvSpPr>
          <p:cNvPr id="72" name="Arrow: Up 71">
            <a:extLst>
              <a:ext uri="{FF2B5EF4-FFF2-40B4-BE49-F238E27FC236}">
                <a16:creationId xmlns:a16="http://schemas.microsoft.com/office/drawing/2014/main" id="{5CAA6A7B-AAFC-C647-EC75-B2C474D492B2}"/>
              </a:ext>
            </a:extLst>
          </p:cNvPr>
          <p:cNvSpPr/>
          <p:nvPr/>
        </p:nvSpPr>
        <p:spPr>
          <a:xfrm>
            <a:off x="2779970" y="27261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682E402-DC8C-FF2D-2A70-463E4F1E851F}"/>
              </a:ext>
            </a:extLst>
          </p:cNvPr>
          <p:cNvSpPr/>
          <p:nvPr/>
        </p:nvSpPr>
        <p:spPr>
          <a:xfrm rot="16200000">
            <a:off x="2007960" y="3454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3145B87D-9FC5-1F7C-D080-A59A065F8C89}"/>
              </a:ext>
            </a:extLst>
          </p:cNvPr>
          <p:cNvSpPr/>
          <p:nvPr/>
        </p:nvSpPr>
        <p:spPr>
          <a:xfrm rot="5400000" flipH="1">
            <a:off x="3457976" y="3454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4E3F4F0A-464F-D7D9-B92F-AF4D3E0368BB}"/>
              </a:ext>
            </a:extLst>
          </p:cNvPr>
          <p:cNvSpPr/>
          <p:nvPr/>
        </p:nvSpPr>
        <p:spPr>
          <a:xfrm rot="2707381" flipV="1">
            <a:off x="2197054" y="398635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9197C6B0-D0FB-D1B0-BDFD-D6B0342DF1F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75796" y="3149887"/>
            <a:ext cx="1122309" cy="1910215"/>
          </a:xfrm>
          <a:prstGeom prst="rect">
            <a:avLst/>
          </a:prstGeom>
        </p:spPr>
      </p:pic>
      <p:pic>
        <p:nvPicPr>
          <p:cNvPr id="77" name="Picture 76">
            <a:extLst>
              <a:ext uri="{FF2B5EF4-FFF2-40B4-BE49-F238E27FC236}">
                <a16:creationId xmlns:a16="http://schemas.microsoft.com/office/drawing/2014/main" id="{C86C0F83-779C-A347-6EF6-1395EFDC3FC4}"/>
              </a:ext>
            </a:extLst>
          </p:cNvPr>
          <p:cNvPicPr>
            <a:picLocks noChangeAspect="1"/>
          </p:cNvPicPr>
          <p:nvPr/>
        </p:nvPicPr>
        <p:blipFill>
          <a:blip r:embed="rId4">
            <a:duotone>
              <a:schemeClr val="accent3">
                <a:shade val="45000"/>
                <a:satMod val="135000"/>
              </a:schemeClr>
              <a:prstClr val="white"/>
            </a:duotone>
          </a:blip>
          <a:stretch>
            <a:fillRect/>
          </a:stretch>
        </p:blipFill>
        <p:spPr>
          <a:xfrm>
            <a:off x="4040720" y="3991522"/>
            <a:ext cx="688162" cy="688162"/>
          </a:xfrm>
          <a:prstGeom prst="rect">
            <a:avLst/>
          </a:prstGeom>
        </p:spPr>
      </p:pic>
      <p:pic>
        <p:nvPicPr>
          <p:cNvPr id="78" name="Picture 77">
            <a:extLst>
              <a:ext uri="{FF2B5EF4-FFF2-40B4-BE49-F238E27FC236}">
                <a16:creationId xmlns:a16="http://schemas.microsoft.com/office/drawing/2014/main" id="{330CD664-058C-78D8-5396-EE014D1A4B5E}"/>
              </a:ext>
            </a:extLst>
          </p:cNvPr>
          <p:cNvPicPr>
            <a:picLocks noChangeAspect="1"/>
          </p:cNvPicPr>
          <p:nvPr/>
        </p:nvPicPr>
        <p:blipFill>
          <a:blip r:embed="rId4">
            <a:duotone>
              <a:schemeClr val="accent3">
                <a:shade val="45000"/>
                <a:satMod val="135000"/>
              </a:schemeClr>
              <a:prstClr val="white"/>
            </a:duotone>
          </a:blip>
          <a:stretch>
            <a:fillRect/>
          </a:stretch>
        </p:blipFill>
        <p:spPr>
          <a:xfrm>
            <a:off x="4039633" y="4770196"/>
            <a:ext cx="688162" cy="688162"/>
          </a:xfrm>
          <a:prstGeom prst="rect">
            <a:avLst/>
          </a:prstGeom>
        </p:spPr>
      </p:pic>
      <p:pic>
        <p:nvPicPr>
          <p:cNvPr id="79" name="Picture 78">
            <a:extLst>
              <a:ext uri="{FF2B5EF4-FFF2-40B4-BE49-F238E27FC236}">
                <a16:creationId xmlns:a16="http://schemas.microsoft.com/office/drawing/2014/main" id="{C1C0AE67-7B45-F045-11B8-682A22532717}"/>
              </a:ext>
            </a:extLst>
          </p:cNvPr>
          <p:cNvPicPr>
            <a:picLocks noChangeAspect="1"/>
          </p:cNvPicPr>
          <p:nvPr/>
        </p:nvPicPr>
        <p:blipFill>
          <a:blip r:embed="rId4">
            <a:duotone>
              <a:schemeClr val="accent3">
                <a:shade val="45000"/>
                <a:satMod val="135000"/>
              </a:schemeClr>
              <a:prstClr val="white"/>
            </a:duotone>
          </a:blip>
          <a:stretch>
            <a:fillRect/>
          </a:stretch>
        </p:blipFill>
        <p:spPr>
          <a:xfrm>
            <a:off x="4777885" y="4244503"/>
            <a:ext cx="688162" cy="688162"/>
          </a:xfrm>
          <a:prstGeom prst="rect">
            <a:avLst/>
          </a:prstGeom>
        </p:spPr>
      </p:pic>
      <p:pic>
        <p:nvPicPr>
          <p:cNvPr id="80" name="Picture 79">
            <a:extLst>
              <a:ext uri="{FF2B5EF4-FFF2-40B4-BE49-F238E27FC236}">
                <a16:creationId xmlns:a16="http://schemas.microsoft.com/office/drawing/2014/main" id="{BDB7EBE8-16A1-4712-9CA6-1E4E31B190DE}"/>
              </a:ext>
            </a:extLst>
          </p:cNvPr>
          <p:cNvPicPr>
            <a:picLocks noChangeAspect="1"/>
          </p:cNvPicPr>
          <p:nvPr/>
        </p:nvPicPr>
        <p:blipFill>
          <a:blip r:embed="rId4">
            <a:duotone>
              <a:schemeClr val="accent3">
                <a:shade val="45000"/>
                <a:satMod val="135000"/>
              </a:schemeClr>
              <a:prstClr val="white"/>
            </a:duotone>
          </a:blip>
          <a:stretch>
            <a:fillRect/>
          </a:stretch>
        </p:blipFill>
        <p:spPr>
          <a:xfrm>
            <a:off x="5590798" y="4244503"/>
            <a:ext cx="688162" cy="688162"/>
          </a:xfrm>
          <a:prstGeom prst="rect">
            <a:avLst/>
          </a:prstGeom>
        </p:spPr>
      </p:pic>
      <p:pic>
        <p:nvPicPr>
          <p:cNvPr id="81" name="Picture 80">
            <a:extLst>
              <a:ext uri="{FF2B5EF4-FFF2-40B4-BE49-F238E27FC236}">
                <a16:creationId xmlns:a16="http://schemas.microsoft.com/office/drawing/2014/main" id="{2306CF6C-51F6-EFF7-E82D-1859A9143408}"/>
              </a:ext>
            </a:extLst>
          </p:cNvPr>
          <p:cNvPicPr>
            <a:picLocks noChangeAspect="1"/>
          </p:cNvPicPr>
          <p:nvPr/>
        </p:nvPicPr>
        <p:blipFill>
          <a:blip r:embed="rId4">
            <a:duotone>
              <a:schemeClr val="accent3">
                <a:shade val="45000"/>
                <a:satMod val="135000"/>
              </a:schemeClr>
              <a:prstClr val="white"/>
            </a:duotone>
          </a:blip>
          <a:stretch>
            <a:fillRect/>
          </a:stretch>
        </p:blipFill>
        <p:spPr>
          <a:xfrm>
            <a:off x="6401575" y="4227056"/>
            <a:ext cx="688162" cy="688162"/>
          </a:xfrm>
          <a:prstGeom prst="rect">
            <a:avLst/>
          </a:prstGeom>
        </p:spPr>
      </p:pic>
      <p:sp>
        <p:nvSpPr>
          <p:cNvPr id="83" name="Arrow: Up 82">
            <a:extLst>
              <a:ext uri="{FF2B5EF4-FFF2-40B4-BE49-F238E27FC236}">
                <a16:creationId xmlns:a16="http://schemas.microsoft.com/office/drawing/2014/main" id="{EC7CFD1F-2C6D-E7A3-ACD2-4EAEE0ED1212}"/>
              </a:ext>
            </a:extLst>
          </p:cNvPr>
          <p:cNvSpPr/>
          <p:nvPr/>
        </p:nvSpPr>
        <p:spPr>
          <a:xfrm rot="3030207">
            <a:off x="3422829" y="286205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4C9190B1-4E9F-C176-1F34-B8A08FF7F736}"/>
              </a:ext>
            </a:extLst>
          </p:cNvPr>
          <p:cNvSpPr/>
          <p:nvPr/>
        </p:nvSpPr>
        <p:spPr>
          <a:xfrm rot="18863264">
            <a:off x="2222522" y="29058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312A6410-CE2F-27E5-A22A-4EAC7F340120}"/>
              </a:ext>
            </a:extLst>
          </p:cNvPr>
          <p:cNvSpPr/>
          <p:nvPr/>
        </p:nvSpPr>
        <p:spPr>
          <a:xfrm rot="8401222" flipH="1">
            <a:off x="3286090" y="40082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803528A8-B28C-1971-AFE9-9D730B5F2CC9}"/>
              </a:ext>
            </a:extLst>
          </p:cNvPr>
          <p:cNvSpPr/>
          <p:nvPr/>
        </p:nvSpPr>
        <p:spPr>
          <a:xfrm flipV="1">
            <a:off x="2751418" y="422705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F8881F87-32A8-B7EB-C0CA-0C4701DFAE6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6724B61-D940-B8EC-E38F-D30DBF1422A2}"/>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26A4FD03-AC20-2348-386C-3C47C34D87A3}"/>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82E539C1-941E-285B-79FD-E1F8468C1F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81BB74C-1E1E-F04F-3341-5EBB83D7F8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833DBFE0-F63A-B8E9-86C3-1A25804B8FA7}"/>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E105BB11-44B9-0F35-AD69-ED3FA45CF0B6}"/>
              </a:ext>
            </a:extLst>
          </p:cNvPr>
          <p:cNvSpPr/>
          <p:nvPr/>
        </p:nvSpPr>
        <p:spPr>
          <a:xfrm rot="18000000">
            <a:off x="4491754" y="2180928"/>
            <a:ext cx="214075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Left Attack</a:t>
            </a:r>
          </a:p>
        </p:txBody>
      </p:sp>
      <p:sp>
        <p:nvSpPr>
          <p:cNvPr id="11" name="Rectangle 10">
            <a:extLst>
              <a:ext uri="{FF2B5EF4-FFF2-40B4-BE49-F238E27FC236}">
                <a16:creationId xmlns:a16="http://schemas.microsoft.com/office/drawing/2014/main" id="{54AAB401-18C5-5AA4-241B-C8D22E35FD9A}"/>
              </a:ext>
            </a:extLst>
          </p:cNvPr>
          <p:cNvSpPr/>
          <p:nvPr/>
        </p:nvSpPr>
        <p:spPr>
          <a:xfrm rot="18000000">
            <a:off x="5539460" y="258617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2" name="Rectangle 11">
            <a:extLst>
              <a:ext uri="{FF2B5EF4-FFF2-40B4-BE49-F238E27FC236}">
                <a16:creationId xmlns:a16="http://schemas.microsoft.com/office/drawing/2014/main" id="{F2CC0100-E2F8-82DE-4BC1-AA21E61BDD60}"/>
              </a:ext>
            </a:extLst>
          </p:cNvPr>
          <p:cNvSpPr/>
          <p:nvPr/>
        </p:nvSpPr>
        <p:spPr>
          <a:xfrm rot="18000000">
            <a:off x="6061410" y="2126908"/>
            <a:ext cx="226551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Right Attack</a:t>
            </a:r>
          </a:p>
        </p:txBody>
      </p:sp>
    </p:spTree>
    <p:extLst>
      <p:ext uri="{BB962C8B-B14F-4D97-AF65-F5344CB8AC3E}">
        <p14:creationId xmlns:p14="http://schemas.microsoft.com/office/powerpoint/2010/main" val="25629754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0E958591-56A6-13D9-A6EC-EBA455902199}"/>
              </a:ext>
            </a:extLst>
          </p:cNvPr>
          <p:cNvPicPr>
            <a:picLocks noChangeAspect="1"/>
          </p:cNvPicPr>
          <p:nvPr/>
        </p:nvPicPr>
        <p:blipFill rotWithShape="1">
          <a:blip r:embed="rId2">
            <a:extLst>
              <a:ext uri="{28A0092B-C50C-407E-A947-70E740481C1C}">
                <a14:useLocalDpi xmlns:a14="http://schemas.microsoft.com/office/drawing/2010/main" val="0"/>
              </a:ext>
            </a:extLst>
          </a:blip>
          <a:srcRect l="2279" t="36" r="4387" b="-36"/>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7496BB66-68F0-A80C-218F-7BAC2020001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98112" y="422276"/>
            <a:ext cx="32314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Over Top</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B9F0E66-55F8-FDB0-65B0-DB8BF74E6BDD}"/>
              </a:ext>
            </a:extLst>
          </p:cNvPr>
          <p:cNvGraphicFramePr>
            <a:graphicFrameLocks noGrp="1"/>
          </p:cNvGraphicFramePr>
          <p:nvPr>
            <p:extLst>
              <p:ext uri="{D42A27DB-BD31-4B8C-83A1-F6EECF244321}">
                <p14:modId xmlns:p14="http://schemas.microsoft.com/office/powerpoint/2010/main" val="740187662"/>
              </p:ext>
            </p:extLst>
          </p:nvPr>
        </p:nvGraphicFramePr>
        <p:xfrm>
          <a:off x="-3593174" y="1773203"/>
          <a:ext cx="3013023" cy="734260"/>
        </p:xfrm>
        <a:graphic>
          <a:graphicData uri="http://schemas.openxmlformats.org/drawingml/2006/table">
            <a:tbl>
              <a:tblPr>
                <a:tableStyleId>{5C22544A-7EE6-4342-B048-85BDC9FD1C3A}</a:tableStyleId>
              </a:tblPr>
              <a:tblGrid>
                <a:gridCol w="1838802">
                  <a:extLst>
                    <a:ext uri="{9D8B030D-6E8A-4147-A177-3AD203B41FA5}">
                      <a16:colId xmlns:a16="http://schemas.microsoft.com/office/drawing/2014/main" val="1742846126"/>
                    </a:ext>
                  </a:extLst>
                </a:gridCol>
                <a:gridCol w="1174221">
                  <a:extLst>
                    <a:ext uri="{9D8B030D-6E8A-4147-A177-3AD203B41FA5}">
                      <a16:colId xmlns:a16="http://schemas.microsoft.com/office/drawing/2014/main" val="4292013657"/>
                    </a:ext>
                  </a:extLst>
                </a:gridCol>
              </a:tblGrid>
              <a:tr h="8051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a:effectLst/>
                        </a:rPr>
                        <a:t>Over Top</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overtop</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202928109"/>
                  </a:ext>
                </a:extLst>
              </a:tr>
            </a:tbl>
          </a:graphicData>
        </a:graphic>
      </p:graphicFrame>
      <p:grpSp>
        <p:nvGrpSpPr>
          <p:cNvPr id="68" name="Group 67">
            <a:extLst>
              <a:ext uri="{FF2B5EF4-FFF2-40B4-BE49-F238E27FC236}">
                <a16:creationId xmlns:a16="http://schemas.microsoft.com/office/drawing/2014/main" id="{798EFFCB-D409-6E43-33F4-3880C151A16C}"/>
              </a:ext>
            </a:extLst>
          </p:cNvPr>
          <p:cNvGrpSpPr/>
          <p:nvPr/>
        </p:nvGrpSpPr>
        <p:grpSpPr>
          <a:xfrm>
            <a:off x="72739" y="5836327"/>
            <a:ext cx="1315776" cy="960943"/>
            <a:chOff x="-2442280" y="1074449"/>
            <a:chExt cx="1315776" cy="960943"/>
          </a:xfrm>
        </p:grpSpPr>
        <p:sp>
          <p:nvSpPr>
            <p:cNvPr id="69" name="Flowchart: Alternate Process 68">
              <a:extLst>
                <a:ext uri="{FF2B5EF4-FFF2-40B4-BE49-F238E27FC236}">
                  <a16:creationId xmlns:a16="http://schemas.microsoft.com/office/drawing/2014/main" id="{6F1A37DA-5AEB-D87F-E071-07B6482B51E4}"/>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EDCB97D-6816-ABF2-4A8C-C8EA2FF92062}"/>
                </a:ext>
              </a:extLst>
            </p:cNvPr>
            <p:cNvGrpSpPr/>
            <p:nvPr/>
          </p:nvGrpSpPr>
          <p:grpSpPr>
            <a:xfrm>
              <a:off x="-2127292" y="1212020"/>
              <a:ext cx="685800" cy="685800"/>
              <a:chOff x="9298947" y="1080027"/>
              <a:chExt cx="914400" cy="914400"/>
            </a:xfrm>
          </p:grpSpPr>
          <p:pic>
            <p:nvPicPr>
              <p:cNvPr id="71" name="Graphic 70" descr="User with solid fill">
                <a:extLst>
                  <a:ext uri="{FF2B5EF4-FFF2-40B4-BE49-F238E27FC236}">
                    <a16:creationId xmlns:a16="http://schemas.microsoft.com/office/drawing/2014/main" id="{9064B8EE-3F06-1124-EBE3-65077789F9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47" y="1080027"/>
                <a:ext cx="914400" cy="914400"/>
              </a:xfrm>
              <a:prstGeom prst="rect">
                <a:avLst/>
              </a:prstGeom>
            </p:spPr>
          </p:pic>
          <p:sp>
            <p:nvSpPr>
              <p:cNvPr id="72" name="TextBox 71">
                <a:extLst>
                  <a:ext uri="{FF2B5EF4-FFF2-40B4-BE49-F238E27FC236}">
                    <a16:creationId xmlns:a16="http://schemas.microsoft.com/office/drawing/2014/main" id="{D791A66E-C858-818F-7CBA-60286DEE0897}"/>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pic>
        <p:nvPicPr>
          <p:cNvPr id="73" name="Picture 72">
            <a:extLst>
              <a:ext uri="{FF2B5EF4-FFF2-40B4-BE49-F238E27FC236}">
                <a16:creationId xmlns:a16="http://schemas.microsoft.com/office/drawing/2014/main" id="{5FC6EB88-3C8C-811A-A7BF-43988D1480FE}"/>
              </a:ext>
            </a:extLst>
          </p:cNvPr>
          <p:cNvPicPr>
            <a:picLocks noChangeAspect="1"/>
          </p:cNvPicPr>
          <p:nvPr/>
        </p:nvPicPr>
        <p:blipFill>
          <a:blip r:embed="rId6">
            <a:duotone>
              <a:schemeClr val="accent3">
                <a:shade val="45000"/>
                <a:satMod val="135000"/>
              </a:schemeClr>
              <a:prstClr val="white"/>
            </a:duotone>
          </a:blip>
          <a:stretch>
            <a:fillRect/>
          </a:stretch>
        </p:blipFill>
        <p:spPr>
          <a:xfrm>
            <a:off x="6590947" y="3377684"/>
            <a:ext cx="688162" cy="688162"/>
          </a:xfrm>
          <a:prstGeom prst="rect">
            <a:avLst/>
          </a:prstGeom>
        </p:spPr>
      </p:pic>
      <p:pic>
        <p:nvPicPr>
          <p:cNvPr id="74" name="Picture 73">
            <a:extLst>
              <a:ext uri="{FF2B5EF4-FFF2-40B4-BE49-F238E27FC236}">
                <a16:creationId xmlns:a16="http://schemas.microsoft.com/office/drawing/2014/main" id="{6425DD7B-D62E-66E4-0CDC-A10C1DE73843}"/>
              </a:ext>
            </a:extLst>
          </p:cNvPr>
          <p:cNvPicPr>
            <a:picLocks noChangeAspect="1"/>
          </p:cNvPicPr>
          <p:nvPr/>
        </p:nvPicPr>
        <p:blipFill>
          <a:blip r:embed="rId6"/>
          <a:stretch>
            <a:fillRect/>
          </a:stretch>
        </p:blipFill>
        <p:spPr>
          <a:xfrm>
            <a:off x="4967258" y="3395131"/>
            <a:ext cx="688162" cy="688162"/>
          </a:xfrm>
          <a:prstGeom prst="rect">
            <a:avLst/>
          </a:prstGeom>
        </p:spPr>
      </p:pic>
      <p:pic>
        <p:nvPicPr>
          <p:cNvPr id="75" name="Picture 74">
            <a:extLst>
              <a:ext uri="{FF2B5EF4-FFF2-40B4-BE49-F238E27FC236}">
                <a16:creationId xmlns:a16="http://schemas.microsoft.com/office/drawing/2014/main" id="{A790F522-E3D2-033D-4623-E62F19C9D3AE}"/>
              </a:ext>
            </a:extLst>
          </p:cNvPr>
          <p:cNvPicPr>
            <a:picLocks noChangeAspect="1"/>
          </p:cNvPicPr>
          <p:nvPr/>
        </p:nvPicPr>
        <p:blipFill>
          <a:blip r:embed="rId6"/>
          <a:stretch>
            <a:fillRect/>
          </a:stretch>
        </p:blipFill>
        <p:spPr>
          <a:xfrm>
            <a:off x="5780170" y="3395131"/>
            <a:ext cx="688162" cy="688162"/>
          </a:xfrm>
          <a:prstGeom prst="rect">
            <a:avLst/>
          </a:prstGeom>
        </p:spPr>
      </p:pic>
      <p:sp>
        <p:nvSpPr>
          <p:cNvPr id="76" name="Arrow: Up 75">
            <a:extLst>
              <a:ext uri="{FF2B5EF4-FFF2-40B4-BE49-F238E27FC236}">
                <a16:creationId xmlns:a16="http://schemas.microsoft.com/office/drawing/2014/main" id="{CD91A005-D5B9-D59C-D0F8-DF85D456F0B6}"/>
              </a:ext>
            </a:extLst>
          </p:cNvPr>
          <p:cNvSpPr/>
          <p:nvPr/>
        </p:nvSpPr>
        <p:spPr>
          <a:xfrm>
            <a:off x="2968256" y="26554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F1BF8BDC-1976-22D0-FE55-C61B680602EE}"/>
              </a:ext>
            </a:extLst>
          </p:cNvPr>
          <p:cNvSpPr/>
          <p:nvPr/>
        </p:nvSpPr>
        <p:spPr>
          <a:xfrm rot="16200000">
            <a:off x="2196246" y="33842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5CC0519E-4863-A882-587E-41B1F58CF866}"/>
              </a:ext>
            </a:extLst>
          </p:cNvPr>
          <p:cNvSpPr/>
          <p:nvPr/>
        </p:nvSpPr>
        <p:spPr>
          <a:xfrm rot="5400000" flipH="1">
            <a:off x="3646262" y="33842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6873D330-51F0-4CE4-9266-03CF52203E98}"/>
              </a:ext>
            </a:extLst>
          </p:cNvPr>
          <p:cNvSpPr/>
          <p:nvPr/>
        </p:nvSpPr>
        <p:spPr>
          <a:xfrm rot="2707381" flipV="1">
            <a:off x="2385340" y="39156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0" name="Picture 79">
            <a:extLst>
              <a:ext uri="{FF2B5EF4-FFF2-40B4-BE49-F238E27FC236}">
                <a16:creationId xmlns:a16="http://schemas.microsoft.com/office/drawing/2014/main" id="{BEF793EB-2725-4997-44A3-7BF17469F553}"/>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64082" y="3079189"/>
            <a:ext cx="1122309" cy="1910215"/>
          </a:xfrm>
          <a:prstGeom prst="rect">
            <a:avLst/>
          </a:prstGeom>
        </p:spPr>
      </p:pic>
      <p:pic>
        <p:nvPicPr>
          <p:cNvPr id="81" name="Picture 80">
            <a:extLst>
              <a:ext uri="{FF2B5EF4-FFF2-40B4-BE49-F238E27FC236}">
                <a16:creationId xmlns:a16="http://schemas.microsoft.com/office/drawing/2014/main" id="{3BD2E75B-44E1-A40F-74F3-1FBB4139898C}"/>
              </a:ext>
            </a:extLst>
          </p:cNvPr>
          <p:cNvPicPr>
            <a:picLocks noChangeAspect="1"/>
          </p:cNvPicPr>
          <p:nvPr/>
        </p:nvPicPr>
        <p:blipFill>
          <a:blip r:embed="rId6">
            <a:duotone>
              <a:schemeClr val="accent3">
                <a:shade val="45000"/>
                <a:satMod val="135000"/>
              </a:schemeClr>
              <a:prstClr val="white"/>
            </a:duotone>
          </a:blip>
          <a:stretch>
            <a:fillRect/>
          </a:stretch>
        </p:blipFill>
        <p:spPr>
          <a:xfrm>
            <a:off x="4229006" y="3920824"/>
            <a:ext cx="688162" cy="688162"/>
          </a:xfrm>
          <a:prstGeom prst="rect">
            <a:avLst/>
          </a:prstGeom>
        </p:spPr>
      </p:pic>
      <p:pic>
        <p:nvPicPr>
          <p:cNvPr id="82" name="Picture 81">
            <a:extLst>
              <a:ext uri="{FF2B5EF4-FFF2-40B4-BE49-F238E27FC236}">
                <a16:creationId xmlns:a16="http://schemas.microsoft.com/office/drawing/2014/main" id="{AC476B4A-DFB2-02B5-0B8A-2880F5EE7B6A}"/>
              </a:ext>
            </a:extLst>
          </p:cNvPr>
          <p:cNvPicPr>
            <a:picLocks noChangeAspect="1"/>
          </p:cNvPicPr>
          <p:nvPr/>
        </p:nvPicPr>
        <p:blipFill>
          <a:blip r:embed="rId6">
            <a:duotone>
              <a:schemeClr val="accent3">
                <a:shade val="45000"/>
                <a:satMod val="135000"/>
              </a:schemeClr>
              <a:prstClr val="white"/>
            </a:duotone>
          </a:blip>
          <a:stretch>
            <a:fillRect/>
          </a:stretch>
        </p:blipFill>
        <p:spPr>
          <a:xfrm>
            <a:off x="4227919" y="4699498"/>
            <a:ext cx="688162" cy="688162"/>
          </a:xfrm>
          <a:prstGeom prst="rect">
            <a:avLst/>
          </a:prstGeom>
        </p:spPr>
      </p:pic>
      <p:pic>
        <p:nvPicPr>
          <p:cNvPr id="83" name="Picture 82">
            <a:extLst>
              <a:ext uri="{FF2B5EF4-FFF2-40B4-BE49-F238E27FC236}">
                <a16:creationId xmlns:a16="http://schemas.microsoft.com/office/drawing/2014/main" id="{927B4BC4-D2A8-ED8B-B0BF-AEA95F6B3422}"/>
              </a:ext>
            </a:extLst>
          </p:cNvPr>
          <p:cNvPicPr>
            <a:picLocks noChangeAspect="1"/>
          </p:cNvPicPr>
          <p:nvPr/>
        </p:nvPicPr>
        <p:blipFill>
          <a:blip r:embed="rId6">
            <a:duotone>
              <a:schemeClr val="accent3">
                <a:shade val="45000"/>
                <a:satMod val="135000"/>
              </a:schemeClr>
              <a:prstClr val="white"/>
            </a:duotone>
          </a:blip>
          <a:stretch>
            <a:fillRect/>
          </a:stretch>
        </p:blipFill>
        <p:spPr>
          <a:xfrm>
            <a:off x="4966171" y="4173805"/>
            <a:ext cx="688162" cy="688162"/>
          </a:xfrm>
          <a:prstGeom prst="rect">
            <a:avLst/>
          </a:prstGeom>
        </p:spPr>
      </p:pic>
      <p:pic>
        <p:nvPicPr>
          <p:cNvPr id="84" name="Picture 83">
            <a:extLst>
              <a:ext uri="{FF2B5EF4-FFF2-40B4-BE49-F238E27FC236}">
                <a16:creationId xmlns:a16="http://schemas.microsoft.com/office/drawing/2014/main" id="{E691D01D-C3A0-E3CD-DF68-58752088CB91}"/>
              </a:ext>
            </a:extLst>
          </p:cNvPr>
          <p:cNvPicPr>
            <a:picLocks noChangeAspect="1"/>
          </p:cNvPicPr>
          <p:nvPr/>
        </p:nvPicPr>
        <p:blipFill>
          <a:blip r:embed="rId6">
            <a:duotone>
              <a:schemeClr val="accent3">
                <a:shade val="45000"/>
                <a:satMod val="135000"/>
              </a:schemeClr>
              <a:prstClr val="white"/>
            </a:duotone>
          </a:blip>
          <a:stretch>
            <a:fillRect/>
          </a:stretch>
        </p:blipFill>
        <p:spPr>
          <a:xfrm>
            <a:off x="5779084" y="4173805"/>
            <a:ext cx="688162" cy="688162"/>
          </a:xfrm>
          <a:prstGeom prst="rect">
            <a:avLst/>
          </a:prstGeom>
        </p:spPr>
      </p:pic>
      <p:pic>
        <p:nvPicPr>
          <p:cNvPr id="85" name="Picture 84">
            <a:extLst>
              <a:ext uri="{FF2B5EF4-FFF2-40B4-BE49-F238E27FC236}">
                <a16:creationId xmlns:a16="http://schemas.microsoft.com/office/drawing/2014/main" id="{138E809B-610C-E7E6-A003-13E307BF125A}"/>
              </a:ext>
            </a:extLst>
          </p:cNvPr>
          <p:cNvPicPr>
            <a:picLocks noChangeAspect="1"/>
          </p:cNvPicPr>
          <p:nvPr/>
        </p:nvPicPr>
        <p:blipFill>
          <a:blip r:embed="rId6">
            <a:duotone>
              <a:schemeClr val="accent3">
                <a:shade val="45000"/>
                <a:satMod val="135000"/>
              </a:schemeClr>
              <a:prstClr val="white"/>
            </a:duotone>
          </a:blip>
          <a:stretch>
            <a:fillRect/>
          </a:stretch>
        </p:blipFill>
        <p:spPr>
          <a:xfrm>
            <a:off x="6589861" y="4156358"/>
            <a:ext cx="688162" cy="688162"/>
          </a:xfrm>
          <a:prstGeom prst="rect">
            <a:avLst/>
          </a:prstGeom>
        </p:spPr>
      </p:pic>
      <p:sp>
        <p:nvSpPr>
          <p:cNvPr id="87" name="Arrow: Up 86">
            <a:extLst>
              <a:ext uri="{FF2B5EF4-FFF2-40B4-BE49-F238E27FC236}">
                <a16:creationId xmlns:a16="http://schemas.microsoft.com/office/drawing/2014/main" id="{B2E1E87B-1B3F-26A0-DD18-76B9EC6EE094}"/>
              </a:ext>
            </a:extLst>
          </p:cNvPr>
          <p:cNvSpPr/>
          <p:nvPr/>
        </p:nvSpPr>
        <p:spPr>
          <a:xfrm rot="3030207">
            <a:off x="3611115" y="27913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Arrow: Up 87">
            <a:extLst>
              <a:ext uri="{FF2B5EF4-FFF2-40B4-BE49-F238E27FC236}">
                <a16:creationId xmlns:a16="http://schemas.microsoft.com/office/drawing/2014/main" id="{FB8B47E5-4253-55A6-9D18-D51EB4A92035}"/>
              </a:ext>
            </a:extLst>
          </p:cNvPr>
          <p:cNvSpPr/>
          <p:nvPr/>
        </p:nvSpPr>
        <p:spPr>
          <a:xfrm rot="18863264">
            <a:off x="2410808" y="28351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41518B07-F7BF-E74E-5481-DDC23417A3D2}"/>
              </a:ext>
            </a:extLst>
          </p:cNvPr>
          <p:cNvSpPr/>
          <p:nvPr/>
        </p:nvSpPr>
        <p:spPr>
          <a:xfrm rot="8401222" flipH="1">
            <a:off x="3474376" y="39375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5556CC9-24FF-E32C-E548-033520C1F523}"/>
              </a:ext>
            </a:extLst>
          </p:cNvPr>
          <p:cNvSpPr/>
          <p:nvPr/>
        </p:nvSpPr>
        <p:spPr>
          <a:xfrm flipV="1">
            <a:off x="2939704" y="41563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BE968C40-AEAD-68B0-8533-F98EA708351A}"/>
              </a:ext>
            </a:extLst>
          </p:cNvPr>
          <p:cNvSpPr/>
          <p:nvPr/>
        </p:nvSpPr>
        <p:spPr>
          <a:xfrm rot="18000000">
            <a:off x="4694949" y="2136051"/>
            <a:ext cx="20811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Accelerate</a:t>
            </a:r>
          </a:p>
        </p:txBody>
      </p:sp>
      <p:sp>
        <p:nvSpPr>
          <p:cNvPr id="5" name="Rectangle 4">
            <a:extLst>
              <a:ext uri="{FF2B5EF4-FFF2-40B4-BE49-F238E27FC236}">
                <a16:creationId xmlns:a16="http://schemas.microsoft.com/office/drawing/2014/main" id="{539040E6-3E4E-FA89-23A8-E3F7AC81CC61}"/>
              </a:ext>
            </a:extLst>
          </p:cNvPr>
          <p:cNvSpPr/>
          <p:nvPr/>
        </p:nvSpPr>
        <p:spPr>
          <a:xfrm rot="18000000">
            <a:off x="5355437" y="1870615"/>
            <a:ext cx="26941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Brake/Reverse</a:t>
            </a:r>
          </a:p>
        </p:txBody>
      </p:sp>
    </p:spTree>
    <p:extLst>
      <p:ext uri="{BB962C8B-B14F-4D97-AF65-F5344CB8AC3E}">
        <p14:creationId xmlns:p14="http://schemas.microsoft.com/office/powerpoint/2010/main" val="10046000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Diagram&#10;&#10;Description automatically generated with medium confidence">
            <a:extLst>
              <a:ext uri="{FF2B5EF4-FFF2-40B4-BE49-F238E27FC236}">
                <a16:creationId xmlns:a16="http://schemas.microsoft.com/office/drawing/2014/main" id="{2868FB3A-36B5-E817-BBB7-D66BCC2E9994}"/>
              </a:ext>
            </a:extLst>
          </p:cNvPr>
          <p:cNvPicPr>
            <a:picLocks noChangeAspect="1"/>
          </p:cNvPicPr>
          <p:nvPr/>
        </p:nvPicPr>
        <p:blipFill rotWithShape="1">
          <a:blip r:embed="rId2">
            <a:extLst>
              <a:ext uri="{28A0092B-C50C-407E-A947-70E740481C1C}">
                <a14:useLocalDpi xmlns:a14="http://schemas.microsoft.com/office/drawing/2010/main" val="0"/>
              </a:ext>
            </a:extLst>
          </a:blip>
          <a:srcRect l="4542" t="625" r="12125" b="-62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DE8B4E1A-B576-FEC3-89B5-0E19A1C4714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93174" y="422276"/>
            <a:ext cx="3326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Pang (aka Buster Bros.)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595D124E-536F-7F44-A518-C4793E2545A3}"/>
              </a:ext>
            </a:extLst>
          </p:cNvPr>
          <p:cNvGraphicFramePr>
            <a:graphicFrameLocks noGrp="1"/>
          </p:cNvGraphicFramePr>
          <p:nvPr>
            <p:extLst>
              <p:ext uri="{D42A27DB-BD31-4B8C-83A1-F6EECF244321}">
                <p14:modId xmlns:p14="http://schemas.microsoft.com/office/powerpoint/2010/main" val="24026685"/>
              </p:ext>
            </p:extLst>
          </p:nvPr>
        </p:nvGraphicFramePr>
        <p:xfrm>
          <a:off x="-3593174" y="1987942"/>
          <a:ext cx="3013023" cy="1100020"/>
        </p:xfrm>
        <a:graphic>
          <a:graphicData uri="http://schemas.openxmlformats.org/drawingml/2006/table">
            <a:tbl>
              <a:tblPr>
                <a:tableStyleId>{5C22544A-7EE6-4342-B048-85BDC9FD1C3A}</a:tableStyleId>
              </a:tblPr>
              <a:tblGrid>
                <a:gridCol w="1785639">
                  <a:extLst>
                    <a:ext uri="{9D8B030D-6E8A-4147-A177-3AD203B41FA5}">
                      <a16:colId xmlns:a16="http://schemas.microsoft.com/office/drawing/2014/main" val="1742846126"/>
                    </a:ext>
                  </a:extLst>
                </a:gridCol>
                <a:gridCol w="1227384">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33187">
                <a:tc>
                  <a:txBody>
                    <a:bodyPr/>
                    <a:lstStyle/>
                    <a:p>
                      <a:pPr algn="l" fontAlgn="b"/>
                      <a:r>
                        <a:rPr lang="en-US" sz="2400" u="none" strike="noStrike">
                          <a:effectLst/>
                        </a:rPr>
                        <a:t>Pang (aka Buster Bros.)</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pang</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85185757"/>
                  </a:ext>
                </a:extLst>
              </a:tr>
            </a:tbl>
          </a:graphicData>
        </a:graphic>
      </p:graphicFrame>
      <p:pic>
        <p:nvPicPr>
          <p:cNvPr id="69" name="Picture 68">
            <a:extLst>
              <a:ext uri="{FF2B5EF4-FFF2-40B4-BE49-F238E27FC236}">
                <a16:creationId xmlns:a16="http://schemas.microsoft.com/office/drawing/2014/main" id="{BB85E8E8-522B-166B-9A95-DDA7E8894731}"/>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A6371440-1426-382B-A2BF-126B87C7B757}"/>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7E2CF970-A7A5-7DC1-BF3E-FBFF1ABB45AA}"/>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106E9DEA-9DAC-B16B-FF3C-3921F27AF702}"/>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3EF8F36A-F7C9-F535-C68F-4F3F4D64F5C4}"/>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A833547-5DDF-E272-0229-12A82ACC893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7007C57B-3A64-8C96-A7E5-9A9F85C5ABB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B86F6299-F123-C84C-DB8D-0FE464C9430F}"/>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A3932037-899F-5080-ECD5-2A143712768E}"/>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8D89C134-DE3D-BF6C-082A-4576B54BD57A}"/>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A5BA36C9-F186-1077-AE2B-6CA8A4B21BB0}"/>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3A2AF10A-FB5C-ABCF-AD3C-EAAEA121180F}"/>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6" name="Arrow: Up 85">
            <a:extLst>
              <a:ext uri="{FF2B5EF4-FFF2-40B4-BE49-F238E27FC236}">
                <a16:creationId xmlns:a16="http://schemas.microsoft.com/office/drawing/2014/main" id="{FD1E5380-106D-A998-2857-7AB19D916CD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5328B134-C526-0B45-7C27-306AEC0C8335}"/>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D19144B-BF3C-D8DF-1CAE-ECF7A7B1DD3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1977712-74C5-BB1F-E6D1-8E84BC96EC3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01269541-1826-52E2-8C77-5DD69B79FA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5C387C60-A3E0-4E81-EAAA-03CAB9D159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B86AD82E-E9CC-2E55-73AD-C3489721775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4E3B69EB-78A4-F60D-3B4B-16AACFA1DFD6}"/>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162434414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5E6C49D7-446A-20AB-43E3-5E2863C722DD}"/>
              </a:ext>
            </a:extLst>
          </p:cNvPr>
          <p:cNvPicPr>
            <a:picLocks noChangeAspect="1"/>
          </p:cNvPicPr>
          <p:nvPr/>
        </p:nvPicPr>
        <p:blipFill rotWithShape="1">
          <a:blip r:embed="rId2">
            <a:extLst>
              <a:ext uri="{28A0092B-C50C-407E-A947-70E740481C1C}">
                <a14:useLocalDpi xmlns:a14="http://schemas.microsoft.com/office/drawing/2010/main" val="0"/>
              </a:ext>
            </a:extLst>
          </a:blip>
          <a:srcRect b="3572"/>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46E56F69-808C-3EA3-518D-AC134C799E3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646968" y="422276"/>
            <a:ext cx="33802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Parodius</a:t>
            </a:r>
            <a:r>
              <a:rPr lang="en-US" sz="3600" u="none" strike="noStrike" dirty="0">
                <a:effectLst/>
              </a:rPr>
              <a:t> DA!</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F6038CD-A08A-FF71-55BA-13A4B6D045E6}"/>
              </a:ext>
            </a:extLst>
          </p:cNvPr>
          <p:cNvGraphicFramePr>
            <a:graphicFrameLocks noGrp="1"/>
          </p:cNvGraphicFramePr>
          <p:nvPr>
            <p:extLst>
              <p:ext uri="{D42A27DB-BD31-4B8C-83A1-F6EECF244321}">
                <p14:modId xmlns:p14="http://schemas.microsoft.com/office/powerpoint/2010/main" val="1815356080"/>
              </p:ext>
            </p:extLst>
          </p:nvPr>
        </p:nvGraphicFramePr>
        <p:xfrm>
          <a:off x="-3814886" y="2089145"/>
          <a:ext cx="3013023" cy="734260"/>
        </p:xfrm>
        <a:graphic>
          <a:graphicData uri="http://schemas.openxmlformats.org/drawingml/2006/table">
            <a:tbl>
              <a:tblPr>
                <a:tableStyleId>{5C22544A-7EE6-4342-B048-85BDC9FD1C3A}</a:tableStyleId>
              </a:tblPr>
              <a:tblGrid>
                <a:gridCol w="1805333">
                  <a:extLst>
                    <a:ext uri="{9D8B030D-6E8A-4147-A177-3AD203B41FA5}">
                      <a16:colId xmlns:a16="http://schemas.microsoft.com/office/drawing/2014/main" val="1742846126"/>
                    </a:ext>
                  </a:extLst>
                </a:gridCol>
                <a:gridCol w="1207690">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dirty="0" err="1">
                          <a:effectLst/>
                        </a:rPr>
                        <a:t>Parodius</a:t>
                      </a:r>
                      <a:r>
                        <a:rPr lang="en-US" sz="2400" u="none" strike="noStrike" dirty="0">
                          <a:effectLst/>
                        </a:rPr>
                        <a:t> DA!</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parodius</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984219460"/>
                  </a:ext>
                </a:extLst>
              </a:tr>
            </a:tbl>
          </a:graphicData>
        </a:graphic>
      </p:graphicFrame>
      <p:grpSp>
        <p:nvGrpSpPr>
          <p:cNvPr id="68" name="Group 67">
            <a:extLst>
              <a:ext uri="{FF2B5EF4-FFF2-40B4-BE49-F238E27FC236}">
                <a16:creationId xmlns:a16="http://schemas.microsoft.com/office/drawing/2014/main" id="{2662DBD1-0A06-659A-368E-1B70D0788157}"/>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8AB2149C-DF6F-DA6F-B2F9-3F9E83CAEEA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D0D2E7F2-CEDA-DEA8-B13D-7229098619D1}"/>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AB0C87C-5B45-4D04-FA0C-0ECACCBAF00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F5814E20-DD4B-2AA9-DD59-57536B2A518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301FAC77-7BD1-EFC2-68DF-B7C2C8100E2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9335166D-5CD5-E961-7678-BF45B0D2B218}"/>
              </a:ext>
            </a:extLst>
          </p:cNvPr>
          <p:cNvPicPr>
            <a:picLocks noChangeAspect="1"/>
          </p:cNvPicPr>
          <p:nvPr/>
        </p:nvPicPr>
        <p:blipFill>
          <a:blip r:embed="rId8"/>
          <a:stretch>
            <a:fillRect/>
          </a:stretch>
        </p:blipFill>
        <p:spPr>
          <a:xfrm>
            <a:off x="6246866" y="3209232"/>
            <a:ext cx="688162" cy="688162"/>
          </a:xfrm>
          <a:prstGeom prst="rect">
            <a:avLst/>
          </a:prstGeom>
        </p:spPr>
      </p:pic>
      <p:pic>
        <p:nvPicPr>
          <p:cNvPr id="75" name="Picture 74">
            <a:extLst>
              <a:ext uri="{FF2B5EF4-FFF2-40B4-BE49-F238E27FC236}">
                <a16:creationId xmlns:a16="http://schemas.microsoft.com/office/drawing/2014/main" id="{4E94B231-9E50-F94E-D029-B4B40D975880}"/>
              </a:ext>
            </a:extLst>
          </p:cNvPr>
          <p:cNvPicPr>
            <a:picLocks noChangeAspect="1"/>
          </p:cNvPicPr>
          <p:nvPr/>
        </p:nvPicPr>
        <p:blipFill>
          <a:blip r:embed="rId8"/>
          <a:stretch>
            <a:fillRect/>
          </a:stretch>
        </p:blipFill>
        <p:spPr>
          <a:xfrm>
            <a:off x="4623177" y="3226679"/>
            <a:ext cx="688162" cy="688162"/>
          </a:xfrm>
          <a:prstGeom prst="rect">
            <a:avLst/>
          </a:prstGeom>
        </p:spPr>
      </p:pic>
      <p:pic>
        <p:nvPicPr>
          <p:cNvPr id="76" name="Picture 75">
            <a:extLst>
              <a:ext uri="{FF2B5EF4-FFF2-40B4-BE49-F238E27FC236}">
                <a16:creationId xmlns:a16="http://schemas.microsoft.com/office/drawing/2014/main" id="{71AE3854-295D-E35D-D8C2-E230B715390D}"/>
              </a:ext>
            </a:extLst>
          </p:cNvPr>
          <p:cNvPicPr>
            <a:picLocks noChangeAspect="1"/>
          </p:cNvPicPr>
          <p:nvPr/>
        </p:nvPicPr>
        <p:blipFill>
          <a:blip r:embed="rId8"/>
          <a:stretch>
            <a:fillRect/>
          </a:stretch>
        </p:blipFill>
        <p:spPr>
          <a:xfrm>
            <a:off x="5436089" y="3226679"/>
            <a:ext cx="688162" cy="688162"/>
          </a:xfrm>
          <a:prstGeom prst="rect">
            <a:avLst/>
          </a:prstGeom>
        </p:spPr>
      </p:pic>
      <p:sp>
        <p:nvSpPr>
          <p:cNvPr id="77" name="Arrow: Up 76">
            <a:extLst>
              <a:ext uri="{FF2B5EF4-FFF2-40B4-BE49-F238E27FC236}">
                <a16:creationId xmlns:a16="http://schemas.microsoft.com/office/drawing/2014/main" id="{037B8D45-90A8-BCF4-0F5F-9A8A92FD3B31}"/>
              </a:ext>
            </a:extLst>
          </p:cNvPr>
          <p:cNvSpPr/>
          <p:nvPr/>
        </p:nvSpPr>
        <p:spPr>
          <a:xfrm>
            <a:off x="2624175" y="24870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E39312B8-DF7B-97AD-2273-B44A84EA8968}"/>
              </a:ext>
            </a:extLst>
          </p:cNvPr>
          <p:cNvSpPr/>
          <p:nvPr/>
        </p:nvSpPr>
        <p:spPr>
          <a:xfrm rot="16200000">
            <a:off x="1852165" y="32157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06C28F5D-C830-A6EF-08F0-B9FE0131933B}"/>
              </a:ext>
            </a:extLst>
          </p:cNvPr>
          <p:cNvSpPr/>
          <p:nvPr/>
        </p:nvSpPr>
        <p:spPr>
          <a:xfrm rot="5400000" flipH="1">
            <a:off x="3302181" y="32157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B1E470E6-2AD2-8CD8-886E-975A482EA83E}"/>
              </a:ext>
            </a:extLst>
          </p:cNvPr>
          <p:cNvSpPr/>
          <p:nvPr/>
        </p:nvSpPr>
        <p:spPr>
          <a:xfrm rot="2707381" flipV="1">
            <a:off x="2041259" y="37472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FD4718C2-4D05-D013-3CA3-B9C0C6AE21B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120001" y="2910737"/>
            <a:ext cx="1122309" cy="1910215"/>
          </a:xfrm>
          <a:prstGeom prst="rect">
            <a:avLst/>
          </a:prstGeom>
        </p:spPr>
      </p:pic>
      <p:pic>
        <p:nvPicPr>
          <p:cNvPr id="82" name="Picture 81">
            <a:extLst>
              <a:ext uri="{FF2B5EF4-FFF2-40B4-BE49-F238E27FC236}">
                <a16:creationId xmlns:a16="http://schemas.microsoft.com/office/drawing/2014/main" id="{5EA98135-4B03-6413-F025-9364BA62DE81}"/>
              </a:ext>
            </a:extLst>
          </p:cNvPr>
          <p:cNvPicPr>
            <a:picLocks noChangeAspect="1"/>
          </p:cNvPicPr>
          <p:nvPr/>
        </p:nvPicPr>
        <p:blipFill>
          <a:blip r:embed="rId8">
            <a:duotone>
              <a:schemeClr val="accent3">
                <a:shade val="45000"/>
                <a:satMod val="135000"/>
              </a:schemeClr>
              <a:prstClr val="white"/>
            </a:duotone>
          </a:blip>
          <a:stretch>
            <a:fillRect/>
          </a:stretch>
        </p:blipFill>
        <p:spPr>
          <a:xfrm>
            <a:off x="3884925" y="3752372"/>
            <a:ext cx="688162" cy="688162"/>
          </a:xfrm>
          <a:prstGeom prst="rect">
            <a:avLst/>
          </a:prstGeom>
        </p:spPr>
      </p:pic>
      <p:pic>
        <p:nvPicPr>
          <p:cNvPr id="83" name="Picture 82">
            <a:extLst>
              <a:ext uri="{FF2B5EF4-FFF2-40B4-BE49-F238E27FC236}">
                <a16:creationId xmlns:a16="http://schemas.microsoft.com/office/drawing/2014/main" id="{D936A84D-FDB0-C9BF-80B5-C27206C05607}"/>
              </a:ext>
            </a:extLst>
          </p:cNvPr>
          <p:cNvPicPr>
            <a:picLocks noChangeAspect="1"/>
          </p:cNvPicPr>
          <p:nvPr/>
        </p:nvPicPr>
        <p:blipFill>
          <a:blip r:embed="rId8">
            <a:duotone>
              <a:schemeClr val="accent3">
                <a:shade val="45000"/>
                <a:satMod val="135000"/>
              </a:schemeClr>
              <a:prstClr val="white"/>
            </a:duotone>
          </a:blip>
          <a:stretch>
            <a:fillRect/>
          </a:stretch>
        </p:blipFill>
        <p:spPr>
          <a:xfrm>
            <a:off x="3883838" y="4531046"/>
            <a:ext cx="688162" cy="688162"/>
          </a:xfrm>
          <a:prstGeom prst="rect">
            <a:avLst/>
          </a:prstGeom>
        </p:spPr>
      </p:pic>
      <p:pic>
        <p:nvPicPr>
          <p:cNvPr id="84" name="Picture 83">
            <a:extLst>
              <a:ext uri="{FF2B5EF4-FFF2-40B4-BE49-F238E27FC236}">
                <a16:creationId xmlns:a16="http://schemas.microsoft.com/office/drawing/2014/main" id="{1CF948C4-D6A9-8CA4-E508-45C4A3ED3F49}"/>
              </a:ext>
            </a:extLst>
          </p:cNvPr>
          <p:cNvPicPr>
            <a:picLocks noChangeAspect="1"/>
          </p:cNvPicPr>
          <p:nvPr/>
        </p:nvPicPr>
        <p:blipFill>
          <a:blip r:embed="rId8">
            <a:duotone>
              <a:schemeClr val="accent3">
                <a:shade val="45000"/>
                <a:satMod val="135000"/>
              </a:schemeClr>
              <a:prstClr val="white"/>
            </a:duotone>
          </a:blip>
          <a:stretch>
            <a:fillRect/>
          </a:stretch>
        </p:blipFill>
        <p:spPr>
          <a:xfrm>
            <a:off x="4622090" y="4005353"/>
            <a:ext cx="688162" cy="688162"/>
          </a:xfrm>
          <a:prstGeom prst="rect">
            <a:avLst/>
          </a:prstGeom>
        </p:spPr>
      </p:pic>
      <p:pic>
        <p:nvPicPr>
          <p:cNvPr id="85" name="Picture 84">
            <a:extLst>
              <a:ext uri="{FF2B5EF4-FFF2-40B4-BE49-F238E27FC236}">
                <a16:creationId xmlns:a16="http://schemas.microsoft.com/office/drawing/2014/main" id="{EC7D88E6-CA9E-0D56-C18A-88C5109DD904}"/>
              </a:ext>
            </a:extLst>
          </p:cNvPr>
          <p:cNvPicPr>
            <a:picLocks noChangeAspect="1"/>
          </p:cNvPicPr>
          <p:nvPr/>
        </p:nvPicPr>
        <p:blipFill>
          <a:blip r:embed="rId8">
            <a:duotone>
              <a:schemeClr val="accent3">
                <a:shade val="45000"/>
                <a:satMod val="135000"/>
              </a:schemeClr>
              <a:prstClr val="white"/>
            </a:duotone>
          </a:blip>
          <a:stretch>
            <a:fillRect/>
          </a:stretch>
        </p:blipFill>
        <p:spPr>
          <a:xfrm>
            <a:off x="5435003" y="4005353"/>
            <a:ext cx="688162" cy="688162"/>
          </a:xfrm>
          <a:prstGeom prst="rect">
            <a:avLst/>
          </a:prstGeom>
        </p:spPr>
      </p:pic>
      <p:pic>
        <p:nvPicPr>
          <p:cNvPr id="86" name="Picture 85">
            <a:extLst>
              <a:ext uri="{FF2B5EF4-FFF2-40B4-BE49-F238E27FC236}">
                <a16:creationId xmlns:a16="http://schemas.microsoft.com/office/drawing/2014/main" id="{D413E5FD-BFFA-52BE-AFE4-8074DC40885C}"/>
              </a:ext>
            </a:extLst>
          </p:cNvPr>
          <p:cNvPicPr>
            <a:picLocks noChangeAspect="1"/>
          </p:cNvPicPr>
          <p:nvPr/>
        </p:nvPicPr>
        <p:blipFill>
          <a:blip r:embed="rId8">
            <a:duotone>
              <a:schemeClr val="accent3">
                <a:shade val="45000"/>
                <a:satMod val="135000"/>
              </a:schemeClr>
              <a:prstClr val="white"/>
            </a:duotone>
          </a:blip>
          <a:stretch>
            <a:fillRect/>
          </a:stretch>
        </p:blipFill>
        <p:spPr>
          <a:xfrm>
            <a:off x="6245780" y="3987906"/>
            <a:ext cx="688162" cy="688162"/>
          </a:xfrm>
          <a:prstGeom prst="rect">
            <a:avLst/>
          </a:prstGeom>
        </p:spPr>
      </p:pic>
      <p:sp>
        <p:nvSpPr>
          <p:cNvPr id="88" name="Arrow: Up 87">
            <a:extLst>
              <a:ext uri="{FF2B5EF4-FFF2-40B4-BE49-F238E27FC236}">
                <a16:creationId xmlns:a16="http://schemas.microsoft.com/office/drawing/2014/main" id="{E514E39F-2C1A-AB1E-FA67-AC87B35DF62D}"/>
              </a:ext>
            </a:extLst>
          </p:cNvPr>
          <p:cNvSpPr/>
          <p:nvPr/>
        </p:nvSpPr>
        <p:spPr>
          <a:xfrm rot="3030207">
            <a:off x="3267034" y="26229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6F8B5AAC-D60C-0EB2-9FC3-E3D2CB572DB6}"/>
              </a:ext>
            </a:extLst>
          </p:cNvPr>
          <p:cNvSpPr/>
          <p:nvPr/>
        </p:nvSpPr>
        <p:spPr>
          <a:xfrm rot="18863264">
            <a:off x="2066727" y="2666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A223155A-AD63-77DE-C0EF-34D7019CBA2A}"/>
              </a:ext>
            </a:extLst>
          </p:cNvPr>
          <p:cNvSpPr/>
          <p:nvPr/>
        </p:nvSpPr>
        <p:spPr>
          <a:xfrm rot="8401222" flipH="1">
            <a:off x="3130295" y="37690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1541B5E0-86B6-823E-7809-C8A9BFBD5998}"/>
              </a:ext>
            </a:extLst>
          </p:cNvPr>
          <p:cNvSpPr/>
          <p:nvPr/>
        </p:nvSpPr>
        <p:spPr>
          <a:xfrm flipV="1">
            <a:off x="2595623" y="39879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654828D1-1925-5EC5-B729-C7D5356BF79D}"/>
              </a:ext>
            </a:extLst>
          </p:cNvPr>
          <p:cNvSpPr txBox="1"/>
          <p:nvPr/>
        </p:nvSpPr>
        <p:spPr>
          <a:xfrm>
            <a:off x="4596400" y="4675072"/>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A063A1DB-ADFB-E070-7180-9285B6D06B25}"/>
              </a:ext>
            </a:extLst>
          </p:cNvPr>
          <p:cNvSpPr/>
          <p:nvPr/>
        </p:nvSpPr>
        <p:spPr>
          <a:xfrm rot="18000000">
            <a:off x="4395955" y="2045693"/>
            <a:ext cx="190077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Power-up</a:t>
            </a:r>
          </a:p>
        </p:txBody>
      </p:sp>
      <p:sp>
        <p:nvSpPr>
          <p:cNvPr id="5" name="Rectangle 4">
            <a:extLst>
              <a:ext uri="{FF2B5EF4-FFF2-40B4-BE49-F238E27FC236}">
                <a16:creationId xmlns:a16="http://schemas.microsoft.com/office/drawing/2014/main" id="{5FD57CBB-809E-7E80-8D18-584A82B6723E}"/>
              </a:ext>
            </a:extLst>
          </p:cNvPr>
          <p:cNvSpPr/>
          <p:nvPr/>
        </p:nvSpPr>
        <p:spPr>
          <a:xfrm rot="18000000">
            <a:off x="5383665" y="234702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6" name="Rectangle 5">
            <a:extLst>
              <a:ext uri="{FF2B5EF4-FFF2-40B4-BE49-F238E27FC236}">
                <a16:creationId xmlns:a16="http://schemas.microsoft.com/office/drawing/2014/main" id="{1253F624-72C5-504B-F29C-A22A31ED2FD2}"/>
              </a:ext>
            </a:extLst>
          </p:cNvPr>
          <p:cNvSpPr/>
          <p:nvPr/>
        </p:nvSpPr>
        <p:spPr>
          <a:xfrm rot="18000000">
            <a:off x="5944075" y="1954371"/>
            <a:ext cx="211167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Bell-power</a:t>
            </a:r>
          </a:p>
        </p:txBody>
      </p:sp>
    </p:spTree>
    <p:extLst>
      <p:ext uri="{BB962C8B-B14F-4D97-AF65-F5344CB8AC3E}">
        <p14:creationId xmlns:p14="http://schemas.microsoft.com/office/powerpoint/2010/main" val="39592031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1F883F18-BD82-ED7E-B2EA-1BD462C7DA74}"/>
              </a:ext>
            </a:extLst>
          </p:cNvPr>
          <p:cNvPicPr>
            <a:picLocks noChangeAspect="1"/>
          </p:cNvPicPr>
          <p:nvPr/>
        </p:nvPicPr>
        <p:blipFill rotWithShape="1">
          <a:blip r:embed="rId2">
            <a:extLst>
              <a:ext uri="{28A0092B-C50C-407E-A947-70E740481C1C}">
                <a14:useLocalDpi xmlns:a14="http://schemas.microsoft.com/office/drawing/2010/main" val="0"/>
              </a:ext>
            </a:extLst>
          </a:blip>
          <a:srcRect t="35133" b="6534"/>
          <a:stretch/>
        </p:blipFill>
        <p:spPr>
          <a:xfrm>
            <a:off x="0" y="-1"/>
            <a:ext cx="9144000" cy="6858001"/>
          </a:xfrm>
          <a:prstGeom prst="rect">
            <a:avLst/>
          </a:prstGeom>
        </p:spPr>
      </p:pic>
      <p:pic>
        <p:nvPicPr>
          <p:cNvPr id="67" name="Picture 66">
            <a:extLst>
              <a:ext uri="{FF2B5EF4-FFF2-40B4-BE49-F238E27FC236}">
                <a16:creationId xmlns:a16="http://schemas.microsoft.com/office/drawing/2014/main" id="{E5987B01-2129-651D-ACCB-0210C2CBDF14}"/>
              </a:ext>
            </a:extLst>
          </p:cNvPr>
          <p:cNvPicPr>
            <a:picLocks noChangeAspect="1"/>
          </p:cNvPicPr>
          <p:nvPr/>
        </p:nvPicPr>
        <p:blipFill>
          <a:blip r:embed="rId3"/>
          <a:stretch>
            <a:fillRect/>
          </a:stretch>
        </p:blipFill>
        <p:spPr>
          <a:xfrm>
            <a:off x="858825" y="580415"/>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29246" y="422276"/>
            <a:ext cx="306254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Pengo</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18CF7137-A8EA-5B68-1CE7-6F879DF9D7AB}"/>
              </a:ext>
            </a:extLst>
          </p:cNvPr>
          <p:cNvGraphicFramePr>
            <a:graphicFrameLocks noGrp="1"/>
          </p:cNvGraphicFramePr>
          <p:nvPr>
            <p:extLst>
              <p:ext uri="{D42A27DB-BD31-4B8C-83A1-F6EECF244321}">
                <p14:modId xmlns:p14="http://schemas.microsoft.com/office/powerpoint/2010/main" val="1045656308"/>
              </p:ext>
            </p:extLst>
          </p:nvPr>
        </p:nvGraphicFramePr>
        <p:xfrm>
          <a:off x="-3329246" y="1847181"/>
          <a:ext cx="3013023" cy="734260"/>
        </p:xfrm>
        <a:graphic>
          <a:graphicData uri="http://schemas.openxmlformats.org/drawingml/2006/table">
            <a:tbl>
              <a:tblPr>
                <a:tableStyleId>{5C22544A-7EE6-4342-B048-85BDC9FD1C3A}</a:tableStyleId>
              </a:tblPr>
              <a:tblGrid>
                <a:gridCol w="1713097">
                  <a:extLst>
                    <a:ext uri="{9D8B030D-6E8A-4147-A177-3AD203B41FA5}">
                      <a16:colId xmlns:a16="http://schemas.microsoft.com/office/drawing/2014/main" val="1742846126"/>
                    </a:ext>
                  </a:extLst>
                </a:gridCol>
                <a:gridCol w="1299926">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12201">
                <a:tc>
                  <a:txBody>
                    <a:bodyPr/>
                    <a:lstStyle/>
                    <a:p>
                      <a:pPr algn="l" fontAlgn="b"/>
                      <a:r>
                        <a:rPr lang="en-US" sz="2400" u="none" strike="noStrike" dirty="0" err="1">
                          <a:effectLst/>
                        </a:rPr>
                        <a:t>Pengo</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pengo</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734351729"/>
                  </a:ext>
                </a:extLst>
              </a:tr>
            </a:tbl>
          </a:graphicData>
        </a:graphic>
      </p:graphicFrame>
      <p:grpSp>
        <p:nvGrpSpPr>
          <p:cNvPr id="68" name="Group 67">
            <a:extLst>
              <a:ext uri="{FF2B5EF4-FFF2-40B4-BE49-F238E27FC236}">
                <a16:creationId xmlns:a16="http://schemas.microsoft.com/office/drawing/2014/main" id="{122F18E5-8EA0-4A3F-04EA-E8D964484A5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DB9C6AFD-4EB0-65C9-43A3-217E40DE1CF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E5F4F25-0AD8-F5C9-0B9D-6D7604277879}"/>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8A71883-0023-456A-592C-437E2C2729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1E92243D-A0D4-1927-CFF6-0D575211CAF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628958B9-2B1A-7818-E674-E903E5130B91}"/>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127174AA-7367-FECB-E1A3-761403548DEE}"/>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AD90A51B-9971-13AE-ED17-3549400437E7}"/>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331F1B2E-303C-9649-32B5-73B2F5F14F6D}"/>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0EE87F22-7256-2FE3-6D1D-69A5F49AB1E1}"/>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3A048DF5-AF5C-E639-0E5B-D8618A463008}"/>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6C1E0417-ACB0-0B60-0067-EFB7B16AC401}"/>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7C45EA06-9023-542E-C8C7-55D4F3808235}"/>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86B12A5F-7954-2616-0DC0-E96CFF46B235}"/>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3C463A91-681D-AEAD-7F41-EFC22398B076}"/>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9C5437ED-D188-A2AB-B21C-A8D54698EEC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814DCA37-F77D-E767-2B6D-6160FA4443B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ED9FF453-0C5A-C9F9-6D7A-36DD62C9CE9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3C949E3D-5CFD-9575-8CEF-DB5B0B011E0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C3263B65-1609-24E2-16B7-3DC0CF874AD2}"/>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DB793373-34E4-99A9-E7BE-1D178F79D7A5}"/>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Push</a:t>
            </a:r>
          </a:p>
        </p:txBody>
      </p:sp>
    </p:spTree>
    <p:extLst>
      <p:ext uri="{BB962C8B-B14F-4D97-AF65-F5344CB8AC3E}">
        <p14:creationId xmlns:p14="http://schemas.microsoft.com/office/powerpoint/2010/main" val="299904282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with medium confidence">
            <a:extLst>
              <a:ext uri="{FF2B5EF4-FFF2-40B4-BE49-F238E27FC236}">
                <a16:creationId xmlns:a16="http://schemas.microsoft.com/office/drawing/2014/main" id="{78BF2802-BD4A-7B39-5F36-9FBC66C16EAF}"/>
              </a:ext>
            </a:extLst>
          </p:cNvPr>
          <p:cNvPicPr>
            <a:picLocks noChangeAspect="1"/>
          </p:cNvPicPr>
          <p:nvPr/>
        </p:nvPicPr>
        <p:blipFill rotWithShape="1">
          <a:blip r:embed="rId2">
            <a:extLst>
              <a:ext uri="{28A0092B-C50C-407E-A947-70E740481C1C}">
                <a14:useLocalDpi xmlns:a14="http://schemas.microsoft.com/office/drawing/2010/main" val="0"/>
              </a:ext>
            </a:extLst>
          </a:blip>
          <a:srcRect t="29886" b="9175"/>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27634ECC-69AB-12F5-5BD5-2836373ABE1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Phoenix</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F407B43B-B592-5B47-D9BB-B59C7C17E970}"/>
              </a:ext>
            </a:extLst>
          </p:cNvPr>
          <p:cNvGraphicFramePr>
            <a:graphicFrameLocks noGrp="1"/>
          </p:cNvGraphicFramePr>
          <p:nvPr>
            <p:extLst>
              <p:ext uri="{D42A27DB-BD31-4B8C-83A1-F6EECF244321}">
                <p14:modId xmlns:p14="http://schemas.microsoft.com/office/powerpoint/2010/main" val="2211910338"/>
              </p:ext>
            </p:extLst>
          </p:nvPr>
        </p:nvGraphicFramePr>
        <p:xfrm>
          <a:off x="-3934047" y="2094107"/>
          <a:ext cx="3412005" cy="734260"/>
        </p:xfrm>
        <a:graphic>
          <a:graphicData uri="http://schemas.openxmlformats.org/drawingml/2006/table">
            <a:tbl>
              <a:tblPr>
                <a:tableStyleId>{5C22544A-7EE6-4342-B048-85BDC9FD1C3A}</a:tableStyleId>
              </a:tblPr>
              <a:tblGrid>
                <a:gridCol w="2246474">
                  <a:extLst>
                    <a:ext uri="{9D8B030D-6E8A-4147-A177-3AD203B41FA5}">
                      <a16:colId xmlns:a16="http://schemas.microsoft.com/office/drawing/2014/main" val="1742846126"/>
                    </a:ext>
                  </a:extLst>
                </a:gridCol>
                <a:gridCol w="1165531">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a:effectLst/>
                        </a:rPr>
                        <a:t>Phoenix</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phoenix</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021805330"/>
                  </a:ext>
                </a:extLst>
              </a:tr>
            </a:tbl>
          </a:graphicData>
        </a:graphic>
      </p:graphicFrame>
      <p:grpSp>
        <p:nvGrpSpPr>
          <p:cNvPr id="68" name="Group 67">
            <a:extLst>
              <a:ext uri="{FF2B5EF4-FFF2-40B4-BE49-F238E27FC236}">
                <a16:creationId xmlns:a16="http://schemas.microsoft.com/office/drawing/2014/main" id="{E80BE71B-7E60-6F39-0C4A-F5E7743A4C6C}"/>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0A496A8B-47A3-33A5-AD1F-88E895DFD5B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E252126F-B41E-CA87-A36C-79D5AA143C23}"/>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7C1EA17B-9FEB-17E0-4FB8-63AD689C7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2EE4AF7-DB54-5137-29A9-142676E6E16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0A64800-5647-6A40-C43D-56982F4223F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5600D9C3-857D-55B6-9CBC-F7D0F6C8272F}"/>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6D6BA4FF-0EF8-6510-1022-93E4BD901AF3}"/>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F0EC797B-2466-D84C-76E1-8E211F0FA8B9}"/>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8" name="Arrow: Up 77">
            <a:extLst>
              <a:ext uri="{FF2B5EF4-FFF2-40B4-BE49-F238E27FC236}">
                <a16:creationId xmlns:a16="http://schemas.microsoft.com/office/drawing/2014/main" id="{818C07C8-E32E-F500-ECC4-6414B5E18B1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9AC85D42-0A84-934C-F820-08B40DAEE20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F2EF3C25-1762-24BC-F664-1892480267FC}"/>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5FB485CA-CDC9-4433-66CB-E96280A62D71}"/>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65A3F98-EE35-C2F1-67A4-72B3D3C98A24}"/>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6CC544E6-1D0D-16BF-395D-3A8C9EC689C5}"/>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7A1DB30C-2F05-86F5-84B1-A38636814A07}"/>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62FB1CAD-E52A-7C72-C172-1809CB405DBA}"/>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233626CD-0BFF-9AE4-8596-9CDF81241BAB}"/>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158B5F2C-5B33-2C75-8E27-89ECDC866E52}"/>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EB49EB46-2C41-4744-A2F9-0D8BCA6685F8}"/>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Shield</a:t>
            </a:r>
          </a:p>
        </p:txBody>
      </p:sp>
    </p:spTree>
    <p:extLst>
      <p:ext uri="{BB962C8B-B14F-4D97-AF65-F5344CB8AC3E}">
        <p14:creationId xmlns:p14="http://schemas.microsoft.com/office/powerpoint/2010/main" val="324696986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Calendar&#10;&#10;Description automatically generated with low confidence">
            <a:extLst>
              <a:ext uri="{FF2B5EF4-FFF2-40B4-BE49-F238E27FC236}">
                <a16:creationId xmlns:a16="http://schemas.microsoft.com/office/drawing/2014/main" id="{256796FF-773B-6023-5239-69CC71CA4B45}"/>
              </a:ext>
            </a:extLst>
          </p:cNvPr>
          <p:cNvPicPr>
            <a:picLocks noChangeAspect="1"/>
          </p:cNvPicPr>
          <p:nvPr/>
        </p:nvPicPr>
        <p:blipFill rotWithShape="1">
          <a:blip r:embed="rId2">
            <a:extLst>
              <a:ext uri="{28A0092B-C50C-407E-A947-70E740481C1C}">
                <a14:useLocalDpi xmlns:a14="http://schemas.microsoft.com/office/drawing/2010/main" val="0"/>
              </a:ext>
            </a:extLst>
          </a:blip>
          <a:srcRect t="20628" b="-6342"/>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3C99572C-DCA1-258A-3BD5-E23139EA2B7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Pitfall II: The Lost Caverns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00EB9595-2DB3-D887-032D-35A4B6EAF94A}"/>
              </a:ext>
            </a:extLst>
          </p:cNvPr>
          <p:cNvGraphicFramePr>
            <a:graphicFrameLocks noGrp="1"/>
          </p:cNvGraphicFramePr>
          <p:nvPr>
            <p:extLst>
              <p:ext uri="{D42A27DB-BD31-4B8C-83A1-F6EECF244321}">
                <p14:modId xmlns:p14="http://schemas.microsoft.com/office/powerpoint/2010/main" val="936611857"/>
              </p:ext>
            </p:extLst>
          </p:nvPr>
        </p:nvGraphicFramePr>
        <p:xfrm>
          <a:off x="-4147232" y="1982905"/>
          <a:ext cx="3829049" cy="1100020"/>
        </p:xfrm>
        <a:graphic>
          <a:graphicData uri="http://schemas.openxmlformats.org/drawingml/2006/table">
            <a:tbl>
              <a:tblPr>
                <a:tableStyleId>{5C22544A-7EE6-4342-B048-85BDC9FD1C3A}</a:tableStyleId>
              </a:tblPr>
              <a:tblGrid>
                <a:gridCol w="2274137">
                  <a:extLst>
                    <a:ext uri="{9D8B030D-6E8A-4147-A177-3AD203B41FA5}">
                      <a16:colId xmlns:a16="http://schemas.microsoft.com/office/drawing/2014/main" val="1742846126"/>
                    </a:ext>
                  </a:extLst>
                </a:gridCol>
                <a:gridCol w="1554912">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12201">
                <a:tc>
                  <a:txBody>
                    <a:bodyPr/>
                    <a:lstStyle/>
                    <a:p>
                      <a:pPr algn="l" fontAlgn="b"/>
                      <a:r>
                        <a:rPr lang="en-US" sz="2400" u="none" strike="noStrike">
                          <a:effectLst/>
                        </a:rPr>
                        <a:t>Pitfall II: The Lost Caverns</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pitfall2</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773299011"/>
                  </a:ext>
                </a:extLst>
              </a:tr>
            </a:tbl>
          </a:graphicData>
        </a:graphic>
      </p:graphicFrame>
      <p:grpSp>
        <p:nvGrpSpPr>
          <p:cNvPr id="68" name="Group 67">
            <a:extLst>
              <a:ext uri="{FF2B5EF4-FFF2-40B4-BE49-F238E27FC236}">
                <a16:creationId xmlns:a16="http://schemas.microsoft.com/office/drawing/2014/main" id="{FFB7E3C7-F0DC-3BFB-A04E-71BFDC0C466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3A64D775-8AF3-588B-05CC-8FAFE37C8D1F}"/>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1EA79D1-2800-791E-E050-4FC2CA12C403}"/>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A40E65D1-4E9F-B849-F807-137A33AE48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E3D4DAF9-07F8-417D-24D9-3A890C7A116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D0FD7499-7670-B264-4604-C4D51D7348C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5BDC6ECD-DE19-D88F-867A-12B10BAF0A95}"/>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6D6CDFB-9452-098D-EE99-FF2B3D451993}"/>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28EF2C12-2019-4CC5-E573-69EB1ABC9137}"/>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B844BC1C-2F63-682A-B92F-431EACA70974}"/>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BE6B3D03-6866-5FC6-CFF5-BF6A3E3AAD75}"/>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CAF4E3A1-82DB-42AF-F255-F2ADCA03FB8E}"/>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A027F6C0-4B98-4D0A-95F2-DC63844543FA}"/>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9F1E37E1-9350-16B6-F8B2-FD2FEBCA629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3C50F09B-30D6-5630-7913-30E6803A0892}"/>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77720D4B-0674-D3B8-24C3-DF7C427C6FFB}"/>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7D2E90FA-7566-4693-8BEF-C69229FE696D}"/>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5A61F374-A47C-4A69-441D-1D350EB2823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EE31B1FC-8F82-6C5B-DCCF-72302A64B380}"/>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2B6C38EB-6BB7-29B6-C3A5-F85B4B105D7B}"/>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39661776-C4E1-C4F5-D1CD-5FA30A1DDEF0}"/>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17004442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10;&#10;Description automatically generated">
            <a:extLst>
              <a:ext uri="{FF2B5EF4-FFF2-40B4-BE49-F238E27FC236}">
                <a16:creationId xmlns:a16="http://schemas.microsoft.com/office/drawing/2014/main" id="{D9D634D0-B31C-4DD1-B56D-9EFB1A009989}"/>
              </a:ext>
            </a:extLst>
          </p:cNvPr>
          <p:cNvPicPr>
            <a:picLocks noChangeAspect="1"/>
          </p:cNvPicPr>
          <p:nvPr/>
        </p:nvPicPr>
        <p:blipFill rotWithShape="1">
          <a:blip r:embed="rId2">
            <a:extLst>
              <a:ext uri="{28A0092B-C50C-407E-A947-70E740481C1C}">
                <a14:useLocalDpi xmlns:a14="http://schemas.microsoft.com/office/drawing/2010/main" val="0"/>
              </a:ext>
            </a:extLst>
          </a:blip>
          <a:srcRect l="2778" r="1984"/>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3CA69070-3A05-8349-E80D-7EA85035286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94174" y="422276"/>
            <a:ext cx="322747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Pit-Fighter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3D45FEB-BFBC-5150-4DDE-636BC1D5558D}"/>
              </a:ext>
            </a:extLst>
          </p:cNvPr>
          <p:cNvGraphicFramePr>
            <a:graphicFrameLocks noGrp="1"/>
          </p:cNvGraphicFramePr>
          <p:nvPr>
            <p:extLst>
              <p:ext uri="{D42A27DB-BD31-4B8C-83A1-F6EECF244321}">
                <p14:modId xmlns:p14="http://schemas.microsoft.com/office/powerpoint/2010/main" val="1213513840"/>
              </p:ext>
            </p:extLst>
          </p:nvPr>
        </p:nvGraphicFramePr>
        <p:xfrm>
          <a:off x="-3646967" y="2113443"/>
          <a:ext cx="3227473" cy="734260"/>
        </p:xfrm>
        <a:graphic>
          <a:graphicData uri="http://schemas.openxmlformats.org/drawingml/2006/table">
            <a:tbl>
              <a:tblPr>
                <a:tableStyleId>{5C22544A-7EE6-4342-B048-85BDC9FD1C3A}</a:tableStyleId>
              </a:tblPr>
              <a:tblGrid>
                <a:gridCol w="1839432">
                  <a:extLst>
                    <a:ext uri="{9D8B030D-6E8A-4147-A177-3AD203B41FA5}">
                      <a16:colId xmlns:a16="http://schemas.microsoft.com/office/drawing/2014/main" val="1742846126"/>
                    </a:ext>
                  </a:extLst>
                </a:gridCol>
                <a:gridCol w="1388041">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59525">
                <a:tc>
                  <a:txBody>
                    <a:bodyPr/>
                    <a:lstStyle/>
                    <a:p>
                      <a:pPr algn="l" fontAlgn="b"/>
                      <a:r>
                        <a:rPr lang="en-US" sz="2400" u="none" strike="noStrike">
                          <a:effectLst/>
                        </a:rPr>
                        <a:t>Pit-Fighter</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pitfight</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667784196"/>
                  </a:ext>
                </a:extLst>
              </a:tr>
            </a:tbl>
          </a:graphicData>
        </a:graphic>
      </p:graphicFrame>
      <p:pic>
        <p:nvPicPr>
          <p:cNvPr id="69" name="Picture 68">
            <a:extLst>
              <a:ext uri="{FF2B5EF4-FFF2-40B4-BE49-F238E27FC236}">
                <a16:creationId xmlns:a16="http://schemas.microsoft.com/office/drawing/2014/main" id="{A55B5127-3946-E1D6-2D93-D4AAE3E8F64A}"/>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021B08DD-2087-2580-1C0D-4C75DECCE0B1}"/>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E8A62E7D-0289-256D-6FD0-2F67699AD4D1}"/>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5C147EEE-E67E-85BF-138C-D11204BF5E58}"/>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797C4CE2-001F-FA43-2D5C-1A9E54AA126F}"/>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66228460-2C82-FAE6-7372-0B56D6731E0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422F5CC-C2CF-FFF6-BB7A-F25A4FB2248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77F46B8E-5AF0-EE78-7288-908C7BD827F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F7B94134-C584-8B49-4671-9803EFE78AFE}"/>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67740843-FCBA-309C-527B-C574DFB11344}"/>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A3571767-6E2D-33CD-FCC9-54B6B797E6C4}"/>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C49C42C4-F7F5-60A2-3BA7-ECC50051F145}"/>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20F3E5D-412E-EE69-FCCD-62518E2B42F5}"/>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0D03DD25-713F-17FA-46A2-5DC1650DE60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A8665A1F-2C90-2AFE-7752-3FAB47899E98}"/>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B71BA686-6DA0-2686-E359-2DB1DB2056F5}"/>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CE7F9975-9DE5-39B3-C91C-ADCEF3758D08}"/>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65E0539C-D085-5371-1AAD-4B90B8B8C042}"/>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15A2AA3F-F119-C759-0CD7-AB0541025DA5}"/>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E055C189-F764-3CCF-C33D-C25CBF4684F0}"/>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45C1E49E-DE0F-64D6-915A-E5A51DCE4A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9266BC7C-3D33-2D6E-7DE0-7D2AC302F3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17DBB3B5-17DD-C15F-7BE4-B444A6F7CA05}"/>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AB6DF69F-BD2F-9FE2-3C77-47DD4A2AC239}"/>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11" name="Rectangle 10">
            <a:extLst>
              <a:ext uri="{FF2B5EF4-FFF2-40B4-BE49-F238E27FC236}">
                <a16:creationId xmlns:a16="http://schemas.microsoft.com/office/drawing/2014/main" id="{FB3702F4-7940-6FCD-B343-E901EE2D65CA}"/>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12" name="Rectangle 11">
            <a:extLst>
              <a:ext uri="{FF2B5EF4-FFF2-40B4-BE49-F238E27FC236}">
                <a16:creationId xmlns:a16="http://schemas.microsoft.com/office/drawing/2014/main" id="{68D0389D-FD69-3FF0-9FB2-37C9D879CEB6}"/>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35978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A screenshot of a video game&#10;&#10;Description automatically generated">
            <a:extLst>
              <a:ext uri="{FF2B5EF4-FFF2-40B4-BE49-F238E27FC236}">
                <a16:creationId xmlns:a16="http://schemas.microsoft.com/office/drawing/2014/main" id="{08E41594-1C12-A3FF-4B4E-B7E2B01F912E}"/>
              </a:ext>
            </a:extLst>
          </p:cNvPr>
          <p:cNvPicPr>
            <a:picLocks noChangeAspect="1"/>
          </p:cNvPicPr>
          <p:nvPr/>
        </p:nvPicPr>
        <p:blipFill rotWithShape="1">
          <a:blip r:embed="rId2">
            <a:extLst>
              <a:ext uri="{28A0092B-C50C-407E-A947-70E740481C1C}">
                <a14:useLocalDpi xmlns:a14="http://schemas.microsoft.com/office/drawing/2010/main" val="0"/>
              </a:ext>
            </a:extLst>
          </a:blip>
          <a:srcRect t="8556" b="25825"/>
          <a:stretch/>
        </p:blipFill>
        <p:spPr>
          <a:xfrm>
            <a:off x="-36986" y="-1"/>
            <a:ext cx="9144723" cy="6858001"/>
          </a:xfrm>
          <a:prstGeom prst="rect">
            <a:avLst/>
          </a:prstGeom>
        </p:spPr>
      </p:pic>
      <p:pic>
        <p:nvPicPr>
          <p:cNvPr id="29" name="Picture 28">
            <a:extLst>
              <a:ext uri="{FF2B5EF4-FFF2-40B4-BE49-F238E27FC236}">
                <a16:creationId xmlns:a16="http://schemas.microsoft.com/office/drawing/2014/main" id="{39F1C3E0-19E2-13CA-5E8D-2D34DC126B4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222776" y="574676"/>
            <a:ext cx="2575076" cy="1325563"/>
          </a:xfrm>
        </p:spPr>
        <p:txBody>
          <a:bodyPr>
            <a:normAutofit/>
          </a:bodyPr>
          <a:lstStyle/>
          <a:p>
            <a:r>
              <a:rPr lang="en-US" sz="3600" b="0" i="0" u="none" strike="noStrike" dirty="0">
                <a:solidFill>
                  <a:srgbClr val="000000"/>
                </a:solidFill>
                <a:effectLst/>
                <a:latin typeface="Calibri" panose="020F0502020204030204" pitchFamily="34" charset="0"/>
              </a:rPr>
              <a:t>Bomb Jack</a:t>
            </a:r>
            <a:r>
              <a:rPr lang="en-US" sz="3600" dirty="0"/>
              <a:t> </a:t>
            </a:r>
          </a:p>
        </p:txBody>
      </p:sp>
      <p:graphicFrame>
        <p:nvGraphicFramePr>
          <p:cNvPr id="6" name="Table 5">
            <a:extLst>
              <a:ext uri="{FF2B5EF4-FFF2-40B4-BE49-F238E27FC236}">
                <a16:creationId xmlns:a16="http://schemas.microsoft.com/office/drawing/2014/main" id="{1A31310D-D06D-4F5C-FBC5-9730DD42C316}"/>
              </a:ext>
            </a:extLst>
          </p:cNvPr>
          <p:cNvGraphicFramePr>
            <a:graphicFrameLocks noGrp="1"/>
          </p:cNvGraphicFramePr>
          <p:nvPr>
            <p:extLst>
              <p:ext uri="{D42A27DB-BD31-4B8C-83A1-F6EECF244321}">
                <p14:modId xmlns:p14="http://schemas.microsoft.com/office/powerpoint/2010/main" val="1264680953"/>
              </p:ext>
            </p:extLst>
          </p:nvPr>
        </p:nvGraphicFramePr>
        <p:xfrm>
          <a:off x="-3222776" y="2112136"/>
          <a:ext cx="2996690" cy="976266"/>
        </p:xfrm>
        <a:graphic>
          <a:graphicData uri="http://schemas.openxmlformats.org/drawingml/2006/table">
            <a:tbl>
              <a:tblPr>
                <a:tableStyleId>{5C22544A-7EE6-4342-B048-85BDC9FD1C3A}</a:tableStyleId>
              </a:tblPr>
              <a:tblGrid>
                <a:gridCol w="1617260">
                  <a:extLst>
                    <a:ext uri="{9D8B030D-6E8A-4147-A177-3AD203B41FA5}">
                      <a16:colId xmlns:a16="http://schemas.microsoft.com/office/drawing/2014/main" val="1306157281"/>
                    </a:ext>
                  </a:extLst>
                </a:gridCol>
                <a:gridCol w="1379430">
                  <a:extLst>
                    <a:ext uri="{9D8B030D-6E8A-4147-A177-3AD203B41FA5}">
                      <a16:colId xmlns:a16="http://schemas.microsoft.com/office/drawing/2014/main" val="3696122499"/>
                    </a:ext>
                  </a:extLst>
                </a:gridCol>
              </a:tblGrid>
              <a:tr h="488133">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88133">
                <a:tc>
                  <a:txBody>
                    <a:bodyPr/>
                    <a:lstStyle/>
                    <a:p>
                      <a:pPr algn="l" fontAlgn="b"/>
                      <a:r>
                        <a:rPr lang="en-US" sz="2400" u="none" strike="noStrike" dirty="0">
                          <a:effectLst/>
                        </a:rPr>
                        <a:t>Bomb Jack</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bombjack</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853075399"/>
                  </a:ext>
                </a:extLst>
              </a:tr>
            </a:tbl>
          </a:graphicData>
        </a:graphic>
      </p:graphicFrame>
      <p:pic>
        <p:nvPicPr>
          <p:cNvPr id="4" name="Picture 3">
            <a:extLst>
              <a:ext uri="{FF2B5EF4-FFF2-40B4-BE49-F238E27FC236}">
                <a16:creationId xmlns:a16="http://schemas.microsoft.com/office/drawing/2014/main" id="{04BCCCD2-46F6-FA62-DAAB-752DD078BD22}"/>
              </a:ext>
            </a:extLst>
          </p:cNvPr>
          <p:cNvPicPr>
            <a:picLocks noChangeAspect="1"/>
          </p:cNvPicPr>
          <p:nvPr/>
        </p:nvPicPr>
        <p:blipFill>
          <a:blip r:embed="rId4">
            <a:duotone>
              <a:schemeClr val="accent3">
                <a:shade val="45000"/>
                <a:satMod val="135000"/>
              </a:schemeClr>
              <a:prstClr val="white"/>
            </a:duotone>
          </a:blip>
          <a:stretch>
            <a:fillRect/>
          </a:stretch>
        </p:blipFill>
        <p:spPr>
          <a:xfrm>
            <a:off x="6706294" y="2782507"/>
            <a:ext cx="688162" cy="688162"/>
          </a:xfrm>
          <a:prstGeom prst="rect">
            <a:avLst/>
          </a:prstGeom>
        </p:spPr>
      </p:pic>
      <p:pic>
        <p:nvPicPr>
          <p:cNvPr id="5" name="Picture 4">
            <a:extLst>
              <a:ext uri="{FF2B5EF4-FFF2-40B4-BE49-F238E27FC236}">
                <a16:creationId xmlns:a16="http://schemas.microsoft.com/office/drawing/2014/main" id="{4010999E-DD8D-4711-9E2F-D501B6A2034C}"/>
              </a:ext>
            </a:extLst>
          </p:cNvPr>
          <p:cNvPicPr>
            <a:picLocks noChangeAspect="1"/>
          </p:cNvPicPr>
          <p:nvPr/>
        </p:nvPicPr>
        <p:blipFill>
          <a:blip r:embed="rId4"/>
          <a:stretch>
            <a:fillRect/>
          </a:stretch>
        </p:blipFill>
        <p:spPr>
          <a:xfrm>
            <a:off x="5082605" y="2799954"/>
            <a:ext cx="688162" cy="688162"/>
          </a:xfrm>
          <a:prstGeom prst="rect">
            <a:avLst/>
          </a:prstGeom>
        </p:spPr>
      </p:pic>
      <p:pic>
        <p:nvPicPr>
          <p:cNvPr id="7" name="Picture 6">
            <a:extLst>
              <a:ext uri="{FF2B5EF4-FFF2-40B4-BE49-F238E27FC236}">
                <a16:creationId xmlns:a16="http://schemas.microsoft.com/office/drawing/2014/main" id="{85EA40BA-271D-FED1-F6A6-DEF49347D9A1}"/>
              </a:ext>
            </a:extLst>
          </p:cNvPr>
          <p:cNvPicPr>
            <a:picLocks noChangeAspect="1"/>
          </p:cNvPicPr>
          <p:nvPr/>
        </p:nvPicPr>
        <p:blipFill>
          <a:blip r:embed="rId4">
            <a:duotone>
              <a:schemeClr val="accent3">
                <a:shade val="45000"/>
                <a:satMod val="135000"/>
              </a:schemeClr>
              <a:prstClr val="white"/>
            </a:duotone>
          </a:blip>
          <a:stretch>
            <a:fillRect/>
          </a:stretch>
        </p:blipFill>
        <p:spPr>
          <a:xfrm>
            <a:off x="5895517" y="2799954"/>
            <a:ext cx="688162" cy="688162"/>
          </a:xfrm>
          <a:prstGeom prst="rect">
            <a:avLst/>
          </a:prstGeom>
        </p:spPr>
      </p:pic>
      <p:sp>
        <p:nvSpPr>
          <p:cNvPr id="8" name="Arrow: Up 7">
            <a:extLst>
              <a:ext uri="{FF2B5EF4-FFF2-40B4-BE49-F238E27FC236}">
                <a16:creationId xmlns:a16="http://schemas.microsoft.com/office/drawing/2014/main" id="{58F4CE70-74D3-919F-B16F-D434E9F930F7}"/>
              </a:ext>
            </a:extLst>
          </p:cNvPr>
          <p:cNvSpPr/>
          <p:nvPr/>
        </p:nvSpPr>
        <p:spPr>
          <a:xfrm>
            <a:off x="3083603" y="20603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C0CBD596-8F2A-A820-14BD-169D2A755708}"/>
              </a:ext>
            </a:extLst>
          </p:cNvPr>
          <p:cNvSpPr/>
          <p:nvPr/>
        </p:nvSpPr>
        <p:spPr>
          <a:xfrm rot="16200000">
            <a:off x="2311593" y="27890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2C26C0A-4CEE-F7FD-2F53-E483A2AB6FC9}"/>
              </a:ext>
            </a:extLst>
          </p:cNvPr>
          <p:cNvSpPr/>
          <p:nvPr/>
        </p:nvSpPr>
        <p:spPr>
          <a:xfrm rot="5400000" flipH="1">
            <a:off x="3761609" y="27890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D8C822D1-348E-B496-6833-18D99EDE13B3}"/>
              </a:ext>
            </a:extLst>
          </p:cNvPr>
          <p:cNvSpPr/>
          <p:nvPr/>
        </p:nvSpPr>
        <p:spPr>
          <a:xfrm rot="2707381" flipV="1">
            <a:off x="2500687" y="33204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F7A800E-8EB7-7DB3-7C7D-CFC7E9E6A3C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79429" y="2484012"/>
            <a:ext cx="1122309" cy="1910215"/>
          </a:xfrm>
          <a:prstGeom prst="rect">
            <a:avLst/>
          </a:prstGeom>
        </p:spPr>
      </p:pic>
      <p:pic>
        <p:nvPicPr>
          <p:cNvPr id="13" name="Picture 12">
            <a:extLst>
              <a:ext uri="{FF2B5EF4-FFF2-40B4-BE49-F238E27FC236}">
                <a16:creationId xmlns:a16="http://schemas.microsoft.com/office/drawing/2014/main" id="{CFA59D60-8607-DB79-70F1-80A51A5110E2}"/>
              </a:ext>
            </a:extLst>
          </p:cNvPr>
          <p:cNvPicPr>
            <a:picLocks noChangeAspect="1"/>
          </p:cNvPicPr>
          <p:nvPr/>
        </p:nvPicPr>
        <p:blipFill>
          <a:blip r:embed="rId4">
            <a:duotone>
              <a:schemeClr val="accent3">
                <a:shade val="45000"/>
                <a:satMod val="135000"/>
              </a:schemeClr>
              <a:prstClr val="white"/>
            </a:duotone>
          </a:blip>
          <a:stretch>
            <a:fillRect/>
          </a:stretch>
        </p:blipFill>
        <p:spPr>
          <a:xfrm>
            <a:off x="4344353" y="3325647"/>
            <a:ext cx="688162" cy="688162"/>
          </a:xfrm>
          <a:prstGeom prst="rect">
            <a:avLst/>
          </a:prstGeom>
        </p:spPr>
      </p:pic>
      <p:pic>
        <p:nvPicPr>
          <p:cNvPr id="14" name="Picture 13">
            <a:extLst>
              <a:ext uri="{FF2B5EF4-FFF2-40B4-BE49-F238E27FC236}">
                <a16:creationId xmlns:a16="http://schemas.microsoft.com/office/drawing/2014/main" id="{3C8945DB-1B7C-CF9D-0092-938C1E95B0F0}"/>
              </a:ext>
            </a:extLst>
          </p:cNvPr>
          <p:cNvPicPr>
            <a:picLocks noChangeAspect="1"/>
          </p:cNvPicPr>
          <p:nvPr/>
        </p:nvPicPr>
        <p:blipFill>
          <a:blip r:embed="rId4">
            <a:duotone>
              <a:schemeClr val="accent3">
                <a:shade val="45000"/>
                <a:satMod val="135000"/>
              </a:schemeClr>
              <a:prstClr val="white"/>
            </a:duotone>
          </a:blip>
          <a:stretch>
            <a:fillRect/>
          </a:stretch>
        </p:blipFill>
        <p:spPr>
          <a:xfrm>
            <a:off x="4343266" y="4104321"/>
            <a:ext cx="688162" cy="688162"/>
          </a:xfrm>
          <a:prstGeom prst="rect">
            <a:avLst/>
          </a:prstGeom>
        </p:spPr>
      </p:pic>
      <p:pic>
        <p:nvPicPr>
          <p:cNvPr id="15" name="Picture 14">
            <a:extLst>
              <a:ext uri="{FF2B5EF4-FFF2-40B4-BE49-F238E27FC236}">
                <a16:creationId xmlns:a16="http://schemas.microsoft.com/office/drawing/2014/main" id="{05154FB2-55C6-839C-4F67-3A60D65DBCD8}"/>
              </a:ext>
            </a:extLst>
          </p:cNvPr>
          <p:cNvPicPr>
            <a:picLocks noChangeAspect="1"/>
          </p:cNvPicPr>
          <p:nvPr/>
        </p:nvPicPr>
        <p:blipFill>
          <a:blip r:embed="rId4">
            <a:duotone>
              <a:schemeClr val="accent3">
                <a:shade val="45000"/>
                <a:satMod val="135000"/>
              </a:schemeClr>
              <a:prstClr val="white"/>
            </a:duotone>
          </a:blip>
          <a:stretch>
            <a:fillRect/>
          </a:stretch>
        </p:blipFill>
        <p:spPr>
          <a:xfrm>
            <a:off x="5081518" y="3578628"/>
            <a:ext cx="688162" cy="688162"/>
          </a:xfrm>
          <a:prstGeom prst="rect">
            <a:avLst/>
          </a:prstGeom>
        </p:spPr>
      </p:pic>
      <p:pic>
        <p:nvPicPr>
          <p:cNvPr id="16" name="Picture 15">
            <a:extLst>
              <a:ext uri="{FF2B5EF4-FFF2-40B4-BE49-F238E27FC236}">
                <a16:creationId xmlns:a16="http://schemas.microsoft.com/office/drawing/2014/main" id="{303AFD12-BB7B-2869-E7B9-BE77C6C66687}"/>
              </a:ext>
            </a:extLst>
          </p:cNvPr>
          <p:cNvPicPr>
            <a:picLocks noChangeAspect="1"/>
          </p:cNvPicPr>
          <p:nvPr/>
        </p:nvPicPr>
        <p:blipFill>
          <a:blip r:embed="rId4">
            <a:duotone>
              <a:schemeClr val="accent3">
                <a:shade val="45000"/>
                <a:satMod val="135000"/>
              </a:schemeClr>
              <a:prstClr val="white"/>
            </a:duotone>
          </a:blip>
          <a:stretch>
            <a:fillRect/>
          </a:stretch>
        </p:blipFill>
        <p:spPr>
          <a:xfrm>
            <a:off x="5894431" y="3578628"/>
            <a:ext cx="688162" cy="688162"/>
          </a:xfrm>
          <a:prstGeom prst="rect">
            <a:avLst/>
          </a:prstGeom>
        </p:spPr>
      </p:pic>
      <p:pic>
        <p:nvPicPr>
          <p:cNvPr id="17" name="Picture 16">
            <a:extLst>
              <a:ext uri="{FF2B5EF4-FFF2-40B4-BE49-F238E27FC236}">
                <a16:creationId xmlns:a16="http://schemas.microsoft.com/office/drawing/2014/main" id="{BEADB410-862E-E861-4E71-BC47E9A442B3}"/>
              </a:ext>
            </a:extLst>
          </p:cNvPr>
          <p:cNvPicPr>
            <a:picLocks noChangeAspect="1"/>
          </p:cNvPicPr>
          <p:nvPr/>
        </p:nvPicPr>
        <p:blipFill>
          <a:blip r:embed="rId4">
            <a:duotone>
              <a:schemeClr val="accent3">
                <a:shade val="45000"/>
                <a:satMod val="135000"/>
              </a:schemeClr>
              <a:prstClr val="white"/>
            </a:duotone>
          </a:blip>
          <a:stretch>
            <a:fillRect/>
          </a:stretch>
        </p:blipFill>
        <p:spPr>
          <a:xfrm>
            <a:off x="6705208" y="3561181"/>
            <a:ext cx="688162" cy="688162"/>
          </a:xfrm>
          <a:prstGeom prst="rect">
            <a:avLst/>
          </a:prstGeom>
        </p:spPr>
      </p:pic>
      <p:sp>
        <p:nvSpPr>
          <p:cNvPr id="24" name="Rectangle 23">
            <a:extLst>
              <a:ext uri="{FF2B5EF4-FFF2-40B4-BE49-F238E27FC236}">
                <a16:creationId xmlns:a16="http://schemas.microsoft.com/office/drawing/2014/main" id="{312A0E0B-BCD5-DDE3-F3B2-D5E47E8FDE66}"/>
              </a:ext>
            </a:extLst>
          </p:cNvPr>
          <p:cNvSpPr/>
          <p:nvPr/>
        </p:nvSpPr>
        <p:spPr>
          <a:xfrm rot="18000000">
            <a:off x="5084962" y="194662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25" name="Arrow: Up 24">
            <a:extLst>
              <a:ext uri="{FF2B5EF4-FFF2-40B4-BE49-F238E27FC236}">
                <a16:creationId xmlns:a16="http://schemas.microsoft.com/office/drawing/2014/main" id="{49703855-BC31-A4BD-DFCF-1CA57D816CCC}"/>
              </a:ext>
            </a:extLst>
          </p:cNvPr>
          <p:cNvSpPr/>
          <p:nvPr/>
        </p:nvSpPr>
        <p:spPr>
          <a:xfrm rot="3030207">
            <a:off x="3726462" y="21961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0E91EA8D-1190-3998-2746-4242F47FD8C9}"/>
              </a:ext>
            </a:extLst>
          </p:cNvPr>
          <p:cNvSpPr/>
          <p:nvPr/>
        </p:nvSpPr>
        <p:spPr>
          <a:xfrm rot="18863264">
            <a:off x="2526155" y="22399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A854EB41-0DF2-8687-CAAB-C779F2DBDF81}"/>
              </a:ext>
            </a:extLst>
          </p:cNvPr>
          <p:cNvSpPr/>
          <p:nvPr/>
        </p:nvSpPr>
        <p:spPr>
          <a:xfrm rot="8401222" flipH="1">
            <a:off x="3589723" y="33423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B1020A1C-340A-05EE-873C-2296BF7C9C01}"/>
              </a:ext>
            </a:extLst>
          </p:cNvPr>
          <p:cNvSpPr/>
          <p:nvPr/>
        </p:nvSpPr>
        <p:spPr>
          <a:xfrm flipV="1">
            <a:off x="3055051" y="35611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TextBox 78">
            <a:extLst>
              <a:ext uri="{FF2B5EF4-FFF2-40B4-BE49-F238E27FC236}">
                <a16:creationId xmlns:a16="http://schemas.microsoft.com/office/drawing/2014/main" id="{9F7A2640-4D7E-B33F-606E-A8993C1B9DA7}"/>
              </a:ext>
            </a:extLst>
          </p:cNvPr>
          <p:cNvSpPr txBox="1"/>
          <p:nvPr/>
        </p:nvSpPr>
        <p:spPr>
          <a:xfrm>
            <a:off x="5055828" y="4248347"/>
            <a:ext cx="2516395" cy="400110"/>
          </a:xfrm>
          <a:prstGeom prst="rect">
            <a:avLst/>
          </a:prstGeom>
          <a:noFill/>
        </p:spPr>
        <p:txBody>
          <a:bodyPr wrap="none" rtlCol="0">
            <a:spAutoFit/>
          </a:bodyPr>
          <a:lstStyle/>
          <a:p>
            <a:r>
              <a:rPr lang="en-US" sz="2000" b="1" dirty="0"/>
              <a:t>Left side controls only</a:t>
            </a:r>
          </a:p>
        </p:txBody>
      </p:sp>
      <p:grpSp>
        <p:nvGrpSpPr>
          <p:cNvPr id="18" name="Group 17">
            <a:extLst>
              <a:ext uri="{FF2B5EF4-FFF2-40B4-BE49-F238E27FC236}">
                <a16:creationId xmlns:a16="http://schemas.microsoft.com/office/drawing/2014/main" id="{5DB0ED52-D11C-A2DC-B308-65043CA66BD3}"/>
              </a:ext>
            </a:extLst>
          </p:cNvPr>
          <p:cNvGrpSpPr/>
          <p:nvPr/>
        </p:nvGrpSpPr>
        <p:grpSpPr>
          <a:xfrm>
            <a:off x="98474" y="5781365"/>
            <a:ext cx="1315776" cy="960943"/>
            <a:chOff x="-2779612" y="6214530"/>
            <a:chExt cx="1315776" cy="960943"/>
          </a:xfrm>
        </p:grpSpPr>
        <p:sp>
          <p:nvSpPr>
            <p:cNvPr id="19" name="Flowchart: Alternate Process 18">
              <a:extLst>
                <a:ext uri="{FF2B5EF4-FFF2-40B4-BE49-F238E27FC236}">
                  <a16:creationId xmlns:a16="http://schemas.microsoft.com/office/drawing/2014/main" id="{C7005F55-BE3D-58A1-9D04-6C6B7C2420E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E7EE3D42-A0FC-8287-D219-AEF9106AEC56}"/>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F07F07B2-F975-1158-0B6D-4613CE0FD00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2" name="Graphic 21" descr="User with solid fill">
                <a:extLst>
                  <a:ext uri="{FF2B5EF4-FFF2-40B4-BE49-F238E27FC236}">
                    <a16:creationId xmlns:a16="http://schemas.microsoft.com/office/drawing/2014/main" id="{A5A772FA-FA02-F00D-20E5-5ED1353619D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E6F8E941-E136-CEEA-35C9-9280BBA5281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411502841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846CEE4B-E734-9910-A67B-6C7896DDEE79}"/>
              </a:ext>
            </a:extLst>
          </p:cNvPr>
          <p:cNvPicPr>
            <a:picLocks noChangeAspect="1"/>
          </p:cNvPicPr>
          <p:nvPr/>
        </p:nvPicPr>
        <p:blipFill rotWithShape="1">
          <a:blip r:embed="rId2">
            <a:extLst>
              <a:ext uri="{28A0092B-C50C-407E-A947-70E740481C1C}">
                <a14:useLocalDpi xmlns:a14="http://schemas.microsoft.com/office/drawing/2010/main" val="0"/>
              </a:ext>
            </a:extLst>
          </a:blip>
          <a:srcRect t="6249" b="28126"/>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683D9C91-4B3B-A91A-6D80-4C7034F4E7D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02420" y="422276"/>
            <a:ext cx="31357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Pooyan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3CAC50E-E13E-32B7-728C-2F7FA7C64BD0}"/>
              </a:ext>
            </a:extLst>
          </p:cNvPr>
          <p:cNvGraphicFramePr>
            <a:graphicFrameLocks noGrp="1"/>
          </p:cNvGraphicFramePr>
          <p:nvPr>
            <p:extLst>
              <p:ext uri="{D42A27DB-BD31-4B8C-83A1-F6EECF244321}">
                <p14:modId xmlns:p14="http://schemas.microsoft.com/office/powerpoint/2010/main" val="179536605"/>
              </p:ext>
            </p:extLst>
          </p:nvPr>
        </p:nvGraphicFramePr>
        <p:xfrm>
          <a:off x="-3524167" y="1974624"/>
          <a:ext cx="3272351" cy="734260"/>
        </p:xfrm>
        <a:graphic>
          <a:graphicData uri="http://schemas.openxmlformats.org/drawingml/2006/table">
            <a:tbl>
              <a:tblPr>
                <a:tableStyleId>{5C22544A-7EE6-4342-B048-85BDC9FD1C3A}</a:tableStyleId>
              </a:tblPr>
              <a:tblGrid>
                <a:gridCol w="1929283">
                  <a:extLst>
                    <a:ext uri="{9D8B030D-6E8A-4147-A177-3AD203B41FA5}">
                      <a16:colId xmlns:a16="http://schemas.microsoft.com/office/drawing/2014/main" val="1742846126"/>
                    </a:ext>
                  </a:extLst>
                </a:gridCol>
                <a:gridCol w="1343068">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59525">
                <a:tc>
                  <a:txBody>
                    <a:bodyPr/>
                    <a:lstStyle/>
                    <a:p>
                      <a:pPr algn="l" fontAlgn="b"/>
                      <a:r>
                        <a:rPr lang="en-US" sz="2400" u="none" strike="noStrike">
                          <a:effectLst/>
                        </a:rPr>
                        <a:t>Pooyan</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pooyan</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924206839"/>
                  </a:ext>
                </a:extLst>
              </a:tr>
            </a:tbl>
          </a:graphicData>
        </a:graphic>
      </p:graphicFrame>
      <p:grpSp>
        <p:nvGrpSpPr>
          <p:cNvPr id="68" name="Group 67">
            <a:extLst>
              <a:ext uri="{FF2B5EF4-FFF2-40B4-BE49-F238E27FC236}">
                <a16:creationId xmlns:a16="http://schemas.microsoft.com/office/drawing/2014/main" id="{9F7F31C1-6C6C-A49F-5338-BC0063E40A2C}"/>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A3D3ED79-AD87-2732-9344-7490D5F7877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4F2F2206-C854-89AC-411F-F0A599F272F4}"/>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CD52A12A-35C5-0E6F-3AA0-9CEF8171C8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93EE660-0B9C-3E65-0359-0D0CCED8098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507B237-092C-DF34-CEFE-6EEA2625B1E9}"/>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E77A0B14-9856-5304-027C-8D777AB36CD4}"/>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3D5E1788-EE10-E2CA-F3A8-B1F1A76003DE}"/>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BE8AC015-BA59-9CDB-653A-7A6B4D6E1A70}"/>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904B9B65-140A-2B09-120D-B29C4F1C7F7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A8CBB58F-9976-D546-52A9-FF6ED98ECAFE}"/>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79E6F43F-0F89-5528-756D-3E71CBF7907A}"/>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BA79BA9-0605-C2E5-3585-6B3BB5B81C64}"/>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0D6B491B-6263-4C36-5192-CE94FC732F43}"/>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65A472CD-5B09-A919-F8BB-63919B2C6FA1}"/>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074264F5-CC0A-0959-15C9-0306F26BF2BB}"/>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1" name="Arrow: Up 90">
            <a:extLst>
              <a:ext uri="{FF2B5EF4-FFF2-40B4-BE49-F238E27FC236}">
                <a16:creationId xmlns:a16="http://schemas.microsoft.com/office/drawing/2014/main" id="{A742A442-906D-F8CD-C929-CF3C9CCD80F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7D629DBE-D1BE-F9EF-D78C-3410D06D2D81}"/>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3002DD61-EFC6-358E-7144-BEB6C578D0A0}"/>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157963911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B2653C8C-83FB-210D-8FF6-DBC623F9D783}"/>
              </a:ext>
            </a:extLst>
          </p:cNvPr>
          <p:cNvPicPr>
            <a:picLocks noChangeAspect="1"/>
          </p:cNvPicPr>
          <p:nvPr/>
        </p:nvPicPr>
        <p:blipFill rotWithShape="1">
          <a:blip r:embed="rId2">
            <a:extLst>
              <a:ext uri="{28A0092B-C50C-407E-A947-70E740481C1C}">
                <a14:useLocalDpi xmlns:a14="http://schemas.microsoft.com/office/drawing/2010/main" val="0"/>
              </a:ext>
            </a:extLst>
          </a:blip>
          <a:srcRect l="4" t="3756" r="-4" b="10530"/>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17DD0358-5424-314E-8A6F-38E1EA6A4A4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797124" y="422276"/>
            <a:ext cx="35304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Popeye (Nintendo)</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8BEBF3B8-092C-D70E-0946-E141B8704879}"/>
              </a:ext>
            </a:extLst>
          </p:cNvPr>
          <p:cNvGraphicFramePr>
            <a:graphicFrameLocks noGrp="1"/>
          </p:cNvGraphicFramePr>
          <p:nvPr>
            <p:extLst>
              <p:ext uri="{D42A27DB-BD31-4B8C-83A1-F6EECF244321}">
                <p14:modId xmlns:p14="http://schemas.microsoft.com/office/powerpoint/2010/main" val="272465079"/>
              </p:ext>
            </p:extLst>
          </p:nvPr>
        </p:nvGraphicFramePr>
        <p:xfrm>
          <a:off x="-3797124" y="1953945"/>
          <a:ext cx="3437895" cy="1100020"/>
        </p:xfrm>
        <a:graphic>
          <a:graphicData uri="http://schemas.openxmlformats.org/drawingml/2006/table">
            <a:tbl>
              <a:tblPr>
                <a:tableStyleId>{5C22544A-7EE6-4342-B048-85BDC9FD1C3A}</a:tableStyleId>
              </a:tblPr>
              <a:tblGrid>
                <a:gridCol w="2263520">
                  <a:extLst>
                    <a:ext uri="{9D8B030D-6E8A-4147-A177-3AD203B41FA5}">
                      <a16:colId xmlns:a16="http://schemas.microsoft.com/office/drawing/2014/main" val="1742846126"/>
                    </a:ext>
                  </a:extLst>
                </a:gridCol>
                <a:gridCol w="1174375">
                  <a:extLst>
                    <a:ext uri="{9D8B030D-6E8A-4147-A177-3AD203B41FA5}">
                      <a16:colId xmlns:a16="http://schemas.microsoft.com/office/drawing/2014/main" val="4292013657"/>
                    </a:ext>
                  </a:extLst>
                </a:gridCol>
              </a:tblGrid>
              <a:tr h="8051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33187">
                <a:tc>
                  <a:txBody>
                    <a:bodyPr/>
                    <a:lstStyle/>
                    <a:p>
                      <a:pPr algn="l" fontAlgn="b"/>
                      <a:r>
                        <a:rPr lang="en-US" sz="2400" u="none" strike="noStrike">
                          <a:effectLst/>
                        </a:rPr>
                        <a:t>Popeye (Nintendo)</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popeye</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32142561"/>
                  </a:ext>
                </a:extLst>
              </a:tr>
            </a:tbl>
          </a:graphicData>
        </a:graphic>
      </p:graphicFrame>
      <p:grpSp>
        <p:nvGrpSpPr>
          <p:cNvPr id="68" name="Group 67">
            <a:extLst>
              <a:ext uri="{FF2B5EF4-FFF2-40B4-BE49-F238E27FC236}">
                <a16:creationId xmlns:a16="http://schemas.microsoft.com/office/drawing/2014/main" id="{B75A0F5D-4E19-36EC-BF65-120BD6BB28B2}"/>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8B0C49F5-4814-336D-1DD1-2DB16D2B711A}"/>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8062220E-867A-82CE-5FC6-18DB6EF74923}"/>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E599D97-C54C-72CE-E032-009311F44A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4FCA4D7-2B2B-4183-D71A-CBDC7A35FDB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BB7C0F5-6953-6471-A2A0-98D1F072B41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64D40FFF-0A3C-3E71-795F-902ED92E86D9}"/>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D7E014AE-E2BB-7398-8743-4B9F2E17E898}"/>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6BEE89FE-DF8D-E0FC-DF6A-5D98ED7EB094}"/>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D141EF71-EEE8-89BF-7969-C93960AB8B2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5E8F3A36-209D-35A3-DCD4-D5A935C9CEB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5145850D-EBA1-3FED-8F5D-79D6BC95D78C}"/>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D9D6BFBA-BC1B-D1D8-C13C-C10231DA7D9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B09F7CC6-ADC6-8CEA-3A9A-5E827A37859A}"/>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71157441-0BE6-9875-60D0-0D2DCCEB2B54}"/>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65E0D039-A800-F9DA-15BA-0E75AD00B476}"/>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C24E4091-180F-8277-5EEA-0CDF10643F7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972F14D2-43AC-D6D5-F228-1F807CAF2215}"/>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1" name="Arrow: Up 90">
            <a:extLst>
              <a:ext uri="{FF2B5EF4-FFF2-40B4-BE49-F238E27FC236}">
                <a16:creationId xmlns:a16="http://schemas.microsoft.com/office/drawing/2014/main" id="{C54BA249-4390-E3A5-C077-52AC4F022635}"/>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C268888F-01E2-358C-21FB-84630D9ECE4D}"/>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82CA50A5-5BCE-4F82-B266-2574277E10B0}"/>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Tree>
    <p:extLst>
      <p:ext uri="{BB962C8B-B14F-4D97-AF65-F5344CB8AC3E}">
        <p14:creationId xmlns:p14="http://schemas.microsoft.com/office/powerpoint/2010/main" val="81184800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83220D1C-276B-76E9-2AB8-FAADD8667036}"/>
              </a:ext>
            </a:extLst>
          </p:cNvPr>
          <p:cNvPicPr>
            <a:picLocks noChangeAspect="1"/>
          </p:cNvPicPr>
          <p:nvPr/>
        </p:nvPicPr>
        <p:blipFill rotWithShape="1">
          <a:blip r:embed="rId2">
            <a:extLst>
              <a:ext uri="{28A0092B-C50C-407E-A947-70E740481C1C}">
                <a14:useLocalDpi xmlns:a14="http://schemas.microsoft.com/office/drawing/2010/main" val="0"/>
              </a:ext>
            </a:extLst>
          </a:blip>
          <a:srcRect l="2683" r="398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D48D88EB-0F2F-6846-A22E-F156A61A4F6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362315"/>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Prehistoric Isle 2</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F3F6C346-3AFD-4ED5-5722-DCFE2191F8A7}"/>
              </a:ext>
            </a:extLst>
          </p:cNvPr>
          <p:cNvGraphicFramePr>
            <a:graphicFrameLocks noGrp="1"/>
          </p:cNvGraphicFramePr>
          <p:nvPr>
            <p:extLst>
              <p:ext uri="{D42A27DB-BD31-4B8C-83A1-F6EECF244321}">
                <p14:modId xmlns:p14="http://schemas.microsoft.com/office/powerpoint/2010/main" val="2039177884"/>
              </p:ext>
            </p:extLst>
          </p:nvPr>
        </p:nvGraphicFramePr>
        <p:xfrm>
          <a:off x="-3897519" y="2104198"/>
          <a:ext cx="3374130" cy="734260"/>
        </p:xfrm>
        <a:graphic>
          <a:graphicData uri="http://schemas.openxmlformats.org/drawingml/2006/table">
            <a:tbl>
              <a:tblPr>
                <a:tableStyleId>{5C22544A-7EE6-4342-B048-85BDC9FD1C3A}</a:tableStyleId>
              </a:tblPr>
              <a:tblGrid>
                <a:gridCol w="2221537">
                  <a:extLst>
                    <a:ext uri="{9D8B030D-6E8A-4147-A177-3AD203B41FA5}">
                      <a16:colId xmlns:a16="http://schemas.microsoft.com/office/drawing/2014/main" val="1742846126"/>
                    </a:ext>
                  </a:extLst>
                </a:gridCol>
                <a:gridCol w="1152593">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54172">
                <a:tc>
                  <a:txBody>
                    <a:bodyPr/>
                    <a:lstStyle/>
                    <a:p>
                      <a:pPr algn="l" fontAlgn="b"/>
                      <a:r>
                        <a:rPr lang="en-US" sz="2400" u="none" strike="noStrike" dirty="0">
                          <a:effectLst/>
                        </a:rPr>
                        <a:t>Prehistoric Isle 2</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preisle2</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631925524"/>
                  </a:ext>
                </a:extLst>
              </a:tr>
            </a:tbl>
          </a:graphicData>
        </a:graphic>
      </p:graphicFrame>
      <p:pic>
        <p:nvPicPr>
          <p:cNvPr id="69" name="Picture 68">
            <a:extLst>
              <a:ext uri="{FF2B5EF4-FFF2-40B4-BE49-F238E27FC236}">
                <a16:creationId xmlns:a16="http://schemas.microsoft.com/office/drawing/2014/main" id="{BAC1F333-85D7-E938-C9C1-72382FFF0665}"/>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762F1D6A-B025-4BD0-9B9E-333FEEC5B430}"/>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277AB08C-CC7C-3C36-1725-C8CC54B5075C}"/>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8C249966-F214-BA63-B054-24F36F2AA14F}"/>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9AB993E-85E0-8A60-4F2E-B70BBD2D4411}"/>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873B7E0E-E92B-AB76-5814-FBE9B75BEF7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79BCEFE1-C262-FF12-12C6-8C21AC6EAB0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61E9684-16ED-4C51-CD33-AC1C8372CFE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290456BD-D6FB-5B72-3D2A-E4BF5B855B18}"/>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7808A174-7090-07EE-5790-966A77AA4575}"/>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0CCB1346-D335-C25D-5CB9-2930AC9C0D07}"/>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D71E7C58-AB94-75B7-75B4-84B499352389}"/>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D6DC25C9-B975-9A27-7AC6-A5CE98B2E201}"/>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64C435B6-53A2-F4CD-809B-B0C49712E942}"/>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1A44A3AC-B5C4-66D8-23AB-1825862B442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BCEBD428-D173-A605-5DE3-2CB15FA70DE5}"/>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625581B-E657-AADD-5DDF-FC4D0F6ABDE0}"/>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8141A249-94A0-D454-A142-18944731B811}"/>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CDD5AACB-941D-A2A5-DD35-250B7657BA2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2ED6FC0-1D1E-9A4B-AE30-949A646F278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43F06BBF-2EBD-04E5-BDD3-9C78050E22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3950BC5-FAA3-573E-7CA5-8163B52FEF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0FAB39E3-3036-F68C-BD7F-1DA42BEB4D1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23A27AA6-A217-9B24-1DDE-CD913CD5EBC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8E0BAD46-5425-23CC-EE0F-C951C656E09C}"/>
              </a:ext>
            </a:extLst>
          </p:cNvPr>
          <p:cNvSpPr/>
          <p:nvPr/>
        </p:nvSpPr>
        <p:spPr>
          <a:xfrm rot="18000000">
            <a:off x="5662242" y="1547082"/>
            <a:ext cx="15578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Bomber</a:t>
            </a:r>
          </a:p>
        </p:txBody>
      </p:sp>
    </p:spTree>
    <p:extLst>
      <p:ext uri="{BB962C8B-B14F-4D97-AF65-F5344CB8AC3E}">
        <p14:creationId xmlns:p14="http://schemas.microsoft.com/office/powerpoint/2010/main" val="379963495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DC3AD2DB-094F-71FD-C1B8-A616AB820000}"/>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5265342F-CD7A-F713-DE86-CFEEC9E3E00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40642" y="422276"/>
            <a:ext cx="32739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Progear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1A1211AE-0C96-E88D-4DBB-531AE50A7E8D}"/>
              </a:ext>
            </a:extLst>
          </p:cNvPr>
          <p:cNvGraphicFramePr>
            <a:graphicFrameLocks noGrp="1"/>
          </p:cNvGraphicFramePr>
          <p:nvPr>
            <p:extLst>
              <p:ext uri="{D42A27DB-BD31-4B8C-83A1-F6EECF244321}">
                <p14:modId xmlns:p14="http://schemas.microsoft.com/office/powerpoint/2010/main" val="3346069123"/>
              </p:ext>
            </p:extLst>
          </p:nvPr>
        </p:nvGraphicFramePr>
        <p:xfrm>
          <a:off x="-3746093" y="1839927"/>
          <a:ext cx="3273942" cy="734260"/>
        </p:xfrm>
        <a:graphic>
          <a:graphicData uri="http://schemas.openxmlformats.org/drawingml/2006/table">
            <a:tbl>
              <a:tblPr>
                <a:tableStyleId>{5C22544A-7EE6-4342-B048-85BDC9FD1C3A}</a:tableStyleId>
              </a:tblPr>
              <a:tblGrid>
                <a:gridCol w="1927926">
                  <a:extLst>
                    <a:ext uri="{9D8B030D-6E8A-4147-A177-3AD203B41FA5}">
                      <a16:colId xmlns:a16="http://schemas.microsoft.com/office/drawing/2014/main" val="1742846126"/>
                    </a:ext>
                  </a:extLst>
                </a:gridCol>
                <a:gridCol w="1346016">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33187">
                <a:tc>
                  <a:txBody>
                    <a:bodyPr/>
                    <a:lstStyle/>
                    <a:p>
                      <a:pPr algn="l" fontAlgn="b"/>
                      <a:r>
                        <a:rPr lang="en-US" sz="2400" u="none" strike="noStrike">
                          <a:effectLst/>
                        </a:rPr>
                        <a:t>Progear</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progear</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841516825"/>
                  </a:ext>
                </a:extLst>
              </a:tr>
            </a:tbl>
          </a:graphicData>
        </a:graphic>
      </p:graphicFrame>
      <p:pic>
        <p:nvPicPr>
          <p:cNvPr id="69" name="Picture 68">
            <a:extLst>
              <a:ext uri="{FF2B5EF4-FFF2-40B4-BE49-F238E27FC236}">
                <a16:creationId xmlns:a16="http://schemas.microsoft.com/office/drawing/2014/main" id="{19917B45-F24F-4DF4-442B-D9861E235723}"/>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B4677EAC-85EF-EFC0-7DCC-04397EC15A2F}"/>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55D3FF2-F032-2E6C-94F8-6CEED2CB8B35}"/>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21454968-B9B8-737B-1D43-F4A12AE376C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1D721F3F-6D4B-2A62-346F-8CABC3E52F1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5A46ED6-F847-C4C0-5D36-E1D5CEF74EF0}"/>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A834862-84B0-7D46-65FA-426B87B23FD7}"/>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3A13C086-9FD3-5328-462F-451ADF974CF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267D37D0-FF87-9F04-A21F-4047DB607006}"/>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0C2D81F1-8FB4-1EC8-A0C4-01FC2E2920DE}"/>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7432395-C631-EE88-5B05-4A79EE818CAA}"/>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108A416B-D671-9E2A-D6A3-21BA480FE37B}"/>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C735935A-7B24-AE70-FE99-1E20FE0D1338}"/>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8C1A6633-273F-7954-CCD9-7A3AA97B864F}"/>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1B97081B-FA0A-034E-7756-F4587993ADD0}"/>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019CD022-15CA-53D0-1044-B5A5A134390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553DF70D-F83F-F6A0-3AF5-CD23834735C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CD6C5D50-21FE-3F71-42EE-B0C3D478099F}"/>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31763D25-6625-FD38-BC1F-60BB42AC9FD2}"/>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E0F2680-3A9E-F212-46B9-14AE3F00C8CB}"/>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EAE2BA94-4169-7AE5-6082-84979AA60F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2230834B-C0EC-99F1-D087-A905644724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47235F79-7059-805B-9F16-1ECB9C5D819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E5456D44-EE18-4DED-B416-C4125141A012}"/>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a:t>
            </a:r>
          </a:p>
        </p:txBody>
      </p:sp>
      <p:sp>
        <p:nvSpPr>
          <p:cNvPr id="11" name="Rectangle 10">
            <a:extLst>
              <a:ext uri="{FF2B5EF4-FFF2-40B4-BE49-F238E27FC236}">
                <a16:creationId xmlns:a16="http://schemas.microsoft.com/office/drawing/2014/main" id="{D2D97EFC-BFC6-1E00-9FB8-F90AA4F5DEA7}"/>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20532969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8D7AF482-429D-1682-6632-E7E744F3D2AA}"/>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2D90EF92-51A5-2D01-2488-942D19AEF30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30010" y="422276"/>
            <a:ext cx="326330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Pulstar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44ACDF56-C45C-0E6E-6536-8DD9641F49E1}"/>
              </a:ext>
            </a:extLst>
          </p:cNvPr>
          <p:cNvGraphicFramePr>
            <a:graphicFrameLocks noGrp="1"/>
          </p:cNvGraphicFramePr>
          <p:nvPr>
            <p:extLst>
              <p:ext uri="{D42A27DB-BD31-4B8C-83A1-F6EECF244321}">
                <p14:modId xmlns:p14="http://schemas.microsoft.com/office/powerpoint/2010/main" val="1405181736"/>
              </p:ext>
            </p:extLst>
          </p:nvPr>
        </p:nvGraphicFramePr>
        <p:xfrm>
          <a:off x="-3651032" y="1742732"/>
          <a:ext cx="3384332" cy="734260"/>
        </p:xfrm>
        <a:graphic>
          <a:graphicData uri="http://schemas.openxmlformats.org/drawingml/2006/table">
            <a:tbl>
              <a:tblPr>
                <a:tableStyleId>{5C22544A-7EE6-4342-B048-85BDC9FD1C3A}</a:tableStyleId>
              </a:tblPr>
              <a:tblGrid>
                <a:gridCol w="2228254">
                  <a:extLst>
                    <a:ext uri="{9D8B030D-6E8A-4147-A177-3AD203B41FA5}">
                      <a16:colId xmlns:a16="http://schemas.microsoft.com/office/drawing/2014/main" val="1742846126"/>
                    </a:ext>
                  </a:extLst>
                </a:gridCol>
                <a:gridCol w="1156078">
                  <a:extLst>
                    <a:ext uri="{9D8B030D-6E8A-4147-A177-3AD203B41FA5}">
                      <a16:colId xmlns:a16="http://schemas.microsoft.com/office/drawing/2014/main" val="4292013657"/>
                    </a:ext>
                  </a:extLst>
                </a:gridCol>
              </a:tblGrid>
              <a:tr h="8051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dirty="0" err="1">
                          <a:effectLst/>
                        </a:rPr>
                        <a:t>Pulstar</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pulstar</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726740396"/>
                  </a:ext>
                </a:extLst>
              </a:tr>
            </a:tbl>
          </a:graphicData>
        </a:graphic>
      </p:graphicFrame>
      <p:grpSp>
        <p:nvGrpSpPr>
          <p:cNvPr id="68" name="Group 67">
            <a:extLst>
              <a:ext uri="{FF2B5EF4-FFF2-40B4-BE49-F238E27FC236}">
                <a16:creationId xmlns:a16="http://schemas.microsoft.com/office/drawing/2014/main" id="{80474C7E-7B47-769D-9AC5-1506EBF0AD8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5C567EC2-8B34-CBB0-AEC1-53C77F34CBE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230289EF-F5BA-4691-7A74-CFD42D55C4A0}"/>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931C5A9D-0041-C68D-AE6A-818F74A3FCF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F13E26B4-3306-02A3-2632-093144CDC39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2912EC99-909D-180E-36A3-CB5539D167BF}"/>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CA86E806-8812-2511-3DC0-C15E38ED7DC4}"/>
              </a:ext>
            </a:extLst>
          </p:cNvPr>
          <p:cNvPicPr>
            <a:picLocks noChangeAspect="1"/>
          </p:cNvPicPr>
          <p:nvPr/>
        </p:nvPicPr>
        <p:blipFill>
          <a:blip r:embed="rId8">
            <a:duotone>
              <a:schemeClr val="accent3">
                <a:shade val="45000"/>
                <a:satMod val="135000"/>
              </a:schemeClr>
              <a:prstClr val="white"/>
            </a:duotone>
          </a:blip>
          <a:stretch>
            <a:fillRect/>
          </a:stretch>
        </p:blipFill>
        <p:spPr>
          <a:xfrm>
            <a:off x="6402661" y="3504653"/>
            <a:ext cx="688162" cy="688162"/>
          </a:xfrm>
          <a:prstGeom prst="rect">
            <a:avLst/>
          </a:prstGeom>
        </p:spPr>
      </p:pic>
      <p:pic>
        <p:nvPicPr>
          <p:cNvPr id="75" name="Picture 74">
            <a:extLst>
              <a:ext uri="{FF2B5EF4-FFF2-40B4-BE49-F238E27FC236}">
                <a16:creationId xmlns:a16="http://schemas.microsoft.com/office/drawing/2014/main" id="{187098D7-0926-4EDC-C061-59DBD751B82C}"/>
              </a:ext>
            </a:extLst>
          </p:cNvPr>
          <p:cNvPicPr>
            <a:picLocks noChangeAspect="1"/>
          </p:cNvPicPr>
          <p:nvPr/>
        </p:nvPicPr>
        <p:blipFill>
          <a:blip r:embed="rId8"/>
          <a:stretch>
            <a:fillRect/>
          </a:stretch>
        </p:blipFill>
        <p:spPr>
          <a:xfrm>
            <a:off x="4778972" y="3522100"/>
            <a:ext cx="688162" cy="688162"/>
          </a:xfrm>
          <a:prstGeom prst="rect">
            <a:avLst/>
          </a:prstGeom>
        </p:spPr>
      </p:pic>
      <p:pic>
        <p:nvPicPr>
          <p:cNvPr id="76" name="Picture 75">
            <a:extLst>
              <a:ext uri="{FF2B5EF4-FFF2-40B4-BE49-F238E27FC236}">
                <a16:creationId xmlns:a16="http://schemas.microsoft.com/office/drawing/2014/main" id="{365F80AA-5E9E-9F6C-B155-E0688C694DBD}"/>
              </a:ext>
            </a:extLst>
          </p:cNvPr>
          <p:cNvPicPr>
            <a:picLocks noChangeAspect="1"/>
          </p:cNvPicPr>
          <p:nvPr/>
        </p:nvPicPr>
        <p:blipFill>
          <a:blip r:embed="rId8"/>
          <a:stretch>
            <a:fillRect/>
          </a:stretch>
        </p:blipFill>
        <p:spPr>
          <a:xfrm>
            <a:off x="5591884" y="3522100"/>
            <a:ext cx="688162" cy="688162"/>
          </a:xfrm>
          <a:prstGeom prst="rect">
            <a:avLst/>
          </a:prstGeom>
        </p:spPr>
      </p:pic>
      <p:sp>
        <p:nvSpPr>
          <p:cNvPr id="77" name="Arrow: Up 76">
            <a:extLst>
              <a:ext uri="{FF2B5EF4-FFF2-40B4-BE49-F238E27FC236}">
                <a16:creationId xmlns:a16="http://schemas.microsoft.com/office/drawing/2014/main" id="{D2292A22-68B9-6878-7A1D-EF06AF62377C}"/>
              </a:ext>
            </a:extLst>
          </p:cNvPr>
          <p:cNvSpPr/>
          <p:nvPr/>
        </p:nvSpPr>
        <p:spPr>
          <a:xfrm>
            <a:off x="2779970" y="27824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086034AB-A50F-CDF4-B6C3-2A1D05EF935C}"/>
              </a:ext>
            </a:extLst>
          </p:cNvPr>
          <p:cNvSpPr/>
          <p:nvPr/>
        </p:nvSpPr>
        <p:spPr>
          <a:xfrm rot="16200000">
            <a:off x="2007960" y="35111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FA756DD1-171D-A73E-34F9-2268244ECDB7}"/>
              </a:ext>
            </a:extLst>
          </p:cNvPr>
          <p:cNvSpPr/>
          <p:nvPr/>
        </p:nvSpPr>
        <p:spPr>
          <a:xfrm rot="5400000" flipH="1">
            <a:off x="3457976" y="35111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A966743A-DBC9-8B73-70B4-9247D387E9DA}"/>
              </a:ext>
            </a:extLst>
          </p:cNvPr>
          <p:cNvSpPr/>
          <p:nvPr/>
        </p:nvSpPr>
        <p:spPr>
          <a:xfrm rot="2707381" flipV="1">
            <a:off x="2197054" y="40426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34E11731-CF79-2EFA-EBE4-E7AF53B8332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275796" y="3206158"/>
            <a:ext cx="1122309" cy="1910215"/>
          </a:xfrm>
          <a:prstGeom prst="rect">
            <a:avLst/>
          </a:prstGeom>
        </p:spPr>
      </p:pic>
      <p:pic>
        <p:nvPicPr>
          <p:cNvPr id="82" name="Picture 81">
            <a:extLst>
              <a:ext uri="{FF2B5EF4-FFF2-40B4-BE49-F238E27FC236}">
                <a16:creationId xmlns:a16="http://schemas.microsoft.com/office/drawing/2014/main" id="{5C4340D3-BCAE-ADE9-4893-23CC393139B4}"/>
              </a:ext>
            </a:extLst>
          </p:cNvPr>
          <p:cNvPicPr>
            <a:picLocks noChangeAspect="1"/>
          </p:cNvPicPr>
          <p:nvPr/>
        </p:nvPicPr>
        <p:blipFill>
          <a:blip r:embed="rId8">
            <a:duotone>
              <a:schemeClr val="accent3">
                <a:shade val="45000"/>
                <a:satMod val="135000"/>
              </a:schemeClr>
              <a:prstClr val="white"/>
            </a:duotone>
          </a:blip>
          <a:stretch>
            <a:fillRect/>
          </a:stretch>
        </p:blipFill>
        <p:spPr>
          <a:xfrm>
            <a:off x="4040720" y="4047793"/>
            <a:ext cx="688162" cy="688162"/>
          </a:xfrm>
          <a:prstGeom prst="rect">
            <a:avLst/>
          </a:prstGeom>
        </p:spPr>
      </p:pic>
      <p:pic>
        <p:nvPicPr>
          <p:cNvPr id="83" name="Picture 82">
            <a:extLst>
              <a:ext uri="{FF2B5EF4-FFF2-40B4-BE49-F238E27FC236}">
                <a16:creationId xmlns:a16="http://schemas.microsoft.com/office/drawing/2014/main" id="{A411299B-9821-C2DE-6AA1-8AC9A86B4E1D}"/>
              </a:ext>
            </a:extLst>
          </p:cNvPr>
          <p:cNvPicPr>
            <a:picLocks noChangeAspect="1"/>
          </p:cNvPicPr>
          <p:nvPr/>
        </p:nvPicPr>
        <p:blipFill>
          <a:blip r:embed="rId8">
            <a:duotone>
              <a:schemeClr val="accent3">
                <a:shade val="45000"/>
                <a:satMod val="135000"/>
              </a:schemeClr>
              <a:prstClr val="white"/>
            </a:duotone>
          </a:blip>
          <a:stretch>
            <a:fillRect/>
          </a:stretch>
        </p:blipFill>
        <p:spPr>
          <a:xfrm>
            <a:off x="4039633" y="4826467"/>
            <a:ext cx="688162" cy="688162"/>
          </a:xfrm>
          <a:prstGeom prst="rect">
            <a:avLst/>
          </a:prstGeom>
        </p:spPr>
      </p:pic>
      <p:pic>
        <p:nvPicPr>
          <p:cNvPr id="84" name="Picture 83">
            <a:extLst>
              <a:ext uri="{FF2B5EF4-FFF2-40B4-BE49-F238E27FC236}">
                <a16:creationId xmlns:a16="http://schemas.microsoft.com/office/drawing/2014/main" id="{FC280A2A-9553-A649-668E-E9A32ABDF8E8}"/>
              </a:ext>
            </a:extLst>
          </p:cNvPr>
          <p:cNvPicPr>
            <a:picLocks noChangeAspect="1"/>
          </p:cNvPicPr>
          <p:nvPr/>
        </p:nvPicPr>
        <p:blipFill>
          <a:blip r:embed="rId8">
            <a:duotone>
              <a:schemeClr val="accent3">
                <a:shade val="45000"/>
                <a:satMod val="135000"/>
              </a:schemeClr>
              <a:prstClr val="white"/>
            </a:duotone>
          </a:blip>
          <a:stretch>
            <a:fillRect/>
          </a:stretch>
        </p:blipFill>
        <p:spPr>
          <a:xfrm>
            <a:off x="4777885" y="4300774"/>
            <a:ext cx="688162" cy="688162"/>
          </a:xfrm>
          <a:prstGeom prst="rect">
            <a:avLst/>
          </a:prstGeom>
        </p:spPr>
      </p:pic>
      <p:pic>
        <p:nvPicPr>
          <p:cNvPr id="85" name="Picture 84">
            <a:extLst>
              <a:ext uri="{FF2B5EF4-FFF2-40B4-BE49-F238E27FC236}">
                <a16:creationId xmlns:a16="http://schemas.microsoft.com/office/drawing/2014/main" id="{1B2242D9-E03A-E90D-2C1A-BC4988854708}"/>
              </a:ext>
            </a:extLst>
          </p:cNvPr>
          <p:cNvPicPr>
            <a:picLocks noChangeAspect="1"/>
          </p:cNvPicPr>
          <p:nvPr/>
        </p:nvPicPr>
        <p:blipFill>
          <a:blip r:embed="rId8">
            <a:duotone>
              <a:schemeClr val="accent3">
                <a:shade val="45000"/>
                <a:satMod val="135000"/>
              </a:schemeClr>
              <a:prstClr val="white"/>
            </a:duotone>
          </a:blip>
          <a:stretch>
            <a:fillRect/>
          </a:stretch>
        </p:blipFill>
        <p:spPr>
          <a:xfrm>
            <a:off x="5590798" y="4300774"/>
            <a:ext cx="688162" cy="688162"/>
          </a:xfrm>
          <a:prstGeom prst="rect">
            <a:avLst/>
          </a:prstGeom>
        </p:spPr>
      </p:pic>
      <p:pic>
        <p:nvPicPr>
          <p:cNvPr id="86" name="Picture 85">
            <a:extLst>
              <a:ext uri="{FF2B5EF4-FFF2-40B4-BE49-F238E27FC236}">
                <a16:creationId xmlns:a16="http://schemas.microsoft.com/office/drawing/2014/main" id="{D93EBFF0-1828-B850-2465-37A15D3AF1C6}"/>
              </a:ext>
            </a:extLst>
          </p:cNvPr>
          <p:cNvPicPr>
            <a:picLocks noChangeAspect="1"/>
          </p:cNvPicPr>
          <p:nvPr/>
        </p:nvPicPr>
        <p:blipFill>
          <a:blip r:embed="rId8">
            <a:duotone>
              <a:schemeClr val="accent3">
                <a:shade val="45000"/>
                <a:satMod val="135000"/>
              </a:schemeClr>
              <a:prstClr val="white"/>
            </a:duotone>
          </a:blip>
          <a:stretch>
            <a:fillRect/>
          </a:stretch>
        </p:blipFill>
        <p:spPr>
          <a:xfrm>
            <a:off x="6401575" y="4283327"/>
            <a:ext cx="688162" cy="688162"/>
          </a:xfrm>
          <a:prstGeom prst="rect">
            <a:avLst/>
          </a:prstGeom>
        </p:spPr>
      </p:pic>
      <p:sp>
        <p:nvSpPr>
          <p:cNvPr id="88" name="Arrow: Up 87">
            <a:extLst>
              <a:ext uri="{FF2B5EF4-FFF2-40B4-BE49-F238E27FC236}">
                <a16:creationId xmlns:a16="http://schemas.microsoft.com/office/drawing/2014/main" id="{B7AD4C59-EDE6-4ED9-96BB-C416C801E109}"/>
              </a:ext>
            </a:extLst>
          </p:cNvPr>
          <p:cNvSpPr/>
          <p:nvPr/>
        </p:nvSpPr>
        <p:spPr>
          <a:xfrm rot="3030207">
            <a:off x="3422829" y="29183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96445170-C452-6BED-A68A-DA0B6978C7A0}"/>
              </a:ext>
            </a:extLst>
          </p:cNvPr>
          <p:cNvSpPr/>
          <p:nvPr/>
        </p:nvSpPr>
        <p:spPr>
          <a:xfrm rot="18863264">
            <a:off x="2222522" y="29620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8BC31BA9-C14B-984A-75D1-BFF2741C50B0}"/>
              </a:ext>
            </a:extLst>
          </p:cNvPr>
          <p:cNvSpPr/>
          <p:nvPr/>
        </p:nvSpPr>
        <p:spPr>
          <a:xfrm rot="8401222" flipH="1">
            <a:off x="3286090" y="40645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9386623A-6BE5-B388-CFF1-228CEC21E37C}"/>
              </a:ext>
            </a:extLst>
          </p:cNvPr>
          <p:cNvSpPr/>
          <p:nvPr/>
        </p:nvSpPr>
        <p:spPr>
          <a:xfrm flipV="1">
            <a:off x="2751418" y="42833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C795E04F-A299-71C3-BA6F-1D5FA9BFB86D}"/>
              </a:ext>
            </a:extLst>
          </p:cNvPr>
          <p:cNvSpPr txBox="1"/>
          <p:nvPr/>
        </p:nvSpPr>
        <p:spPr>
          <a:xfrm>
            <a:off x="4752195" y="4970493"/>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DB591D6F-0168-19B2-C0EB-7624D7455710}"/>
              </a:ext>
            </a:extLst>
          </p:cNvPr>
          <p:cNvSpPr/>
          <p:nvPr/>
        </p:nvSpPr>
        <p:spPr>
          <a:xfrm rot="18000000">
            <a:off x="4341801" y="1977471"/>
            <a:ext cx="274057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Attack/Charge</a:t>
            </a:r>
          </a:p>
        </p:txBody>
      </p:sp>
      <p:sp>
        <p:nvSpPr>
          <p:cNvPr id="3" name="Rectangle 2">
            <a:extLst>
              <a:ext uri="{FF2B5EF4-FFF2-40B4-BE49-F238E27FC236}">
                <a16:creationId xmlns:a16="http://schemas.microsoft.com/office/drawing/2014/main" id="{AE601812-C202-A82B-E0B9-C6125FF78014}"/>
              </a:ext>
            </a:extLst>
          </p:cNvPr>
          <p:cNvSpPr/>
          <p:nvPr/>
        </p:nvSpPr>
        <p:spPr>
          <a:xfrm rot="18000000">
            <a:off x="5197911" y="2050862"/>
            <a:ext cx="257108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Drone Control</a:t>
            </a:r>
          </a:p>
        </p:txBody>
      </p:sp>
      <p:sp>
        <p:nvSpPr>
          <p:cNvPr id="11" name="TextBox 10">
            <a:extLst>
              <a:ext uri="{FF2B5EF4-FFF2-40B4-BE49-F238E27FC236}">
                <a16:creationId xmlns:a16="http://schemas.microsoft.com/office/drawing/2014/main" id="{C9CDA83B-6D7D-B1F5-4D4C-4DFFA0C3A0BB}"/>
              </a:ext>
            </a:extLst>
          </p:cNvPr>
          <p:cNvSpPr txBox="1"/>
          <p:nvPr/>
        </p:nvSpPr>
        <p:spPr>
          <a:xfrm>
            <a:off x="1586285" y="1172293"/>
            <a:ext cx="4205339" cy="1077218"/>
          </a:xfrm>
          <a:prstGeom prst="rect">
            <a:avLst/>
          </a:prstGeom>
          <a:noFill/>
        </p:spPr>
        <p:txBody>
          <a:bodyPr wrap="square">
            <a:spAutoFit/>
          </a:bodyPr>
          <a:lstStyle/>
          <a:p>
            <a:r>
              <a:rPr lang="en-US" sz="3200" dirty="0"/>
              <a:t>Attack/Charge attack, [B] Restart the move</a:t>
            </a:r>
          </a:p>
        </p:txBody>
      </p:sp>
      <p:sp>
        <p:nvSpPr>
          <p:cNvPr id="6" name="TextBox 5">
            <a:extLst>
              <a:ext uri="{FF2B5EF4-FFF2-40B4-BE49-F238E27FC236}">
                <a16:creationId xmlns:a16="http://schemas.microsoft.com/office/drawing/2014/main" id="{DF0421A2-9F2D-DD4F-C00B-2B2A182AE146}"/>
              </a:ext>
            </a:extLst>
          </p:cNvPr>
          <p:cNvSpPr txBox="1"/>
          <p:nvPr/>
        </p:nvSpPr>
        <p:spPr>
          <a:xfrm>
            <a:off x="-3740634" y="3027542"/>
            <a:ext cx="3616969" cy="2862322"/>
          </a:xfrm>
          <a:prstGeom prst="rect">
            <a:avLst/>
          </a:prstGeom>
          <a:noFill/>
        </p:spPr>
        <p:txBody>
          <a:bodyPr wrap="square" rtlCol="0">
            <a:spAutoFit/>
          </a:bodyPr>
          <a:lstStyle/>
          <a:p>
            <a:r>
              <a:rPr lang="en-US" sz="6000" dirty="0"/>
              <a:t>Note: this needs to be tested</a:t>
            </a:r>
          </a:p>
        </p:txBody>
      </p:sp>
    </p:spTree>
    <p:extLst>
      <p:ext uri="{BB962C8B-B14F-4D97-AF65-F5344CB8AC3E}">
        <p14:creationId xmlns:p14="http://schemas.microsoft.com/office/powerpoint/2010/main" val="69949788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CC193D3F-7C34-2AAD-A170-8EC0A20161D6}"/>
              </a:ext>
            </a:extLst>
          </p:cNvPr>
          <p:cNvPicPr>
            <a:picLocks noChangeAspect="1"/>
          </p:cNvPicPr>
          <p:nvPr/>
        </p:nvPicPr>
        <p:blipFill rotWithShape="1">
          <a:blip r:embed="rId2">
            <a:extLst>
              <a:ext uri="{28A0092B-C50C-407E-A947-70E740481C1C}">
                <a14:useLocalDpi xmlns:a14="http://schemas.microsoft.com/office/drawing/2010/main" val="0"/>
              </a:ext>
            </a:extLst>
          </a:blip>
          <a:srcRect l="19301" r="2921"/>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F8F0DA84-F477-3813-CA71-600A339A361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35066" y="422276"/>
            <a:ext cx="32683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Punisher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02C3FCFF-F2C4-A544-CF71-86048C0D913D}"/>
              </a:ext>
            </a:extLst>
          </p:cNvPr>
          <p:cNvGraphicFramePr>
            <a:graphicFrameLocks noGrp="1"/>
          </p:cNvGraphicFramePr>
          <p:nvPr>
            <p:extLst>
              <p:ext uri="{D42A27DB-BD31-4B8C-83A1-F6EECF244321}">
                <p14:modId xmlns:p14="http://schemas.microsoft.com/office/powerpoint/2010/main" val="885580013"/>
              </p:ext>
            </p:extLst>
          </p:nvPr>
        </p:nvGraphicFramePr>
        <p:xfrm>
          <a:off x="-3535065" y="2577701"/>
          <a:ext cx="3013023" cy="734260"/>
        </p:xfrm>
        <a:graphic>
          <a:graphicData uri="http://schemas.openxmlformats.org/drawingml/2006/table">
            <a:tbl>
              <a:tblPr>
                <a:tableStyleId>{5C22544A-7EE6-4342-B048-85BDC9FD1C3A}</a:tableStyleId>
              </a:tblPr>
              <a:tblGrid>
                <a:gridCol w="1791325">
                  <a:extLst>
                    <a:ext uri="{9D8B030D-6E8A-4147-A177-3AD203B41FA5}">
                      <a16:colId xmlns:a16="http://schemas.microsoft.com/office/drawing/2014/main" val="1742846126"/>
                    </a:ext>
                  </a:extLst>
                </a:gridCol>
                <a:gridCol w="1221698">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59525">
                <a:tc>
                  <a:txBody>
                    <a:bodyPr/>
                    <a:lstStyle/>
                    <a:p>
                      <a:pPr algn="l" fontAlgn="b"/>
                      <a:r>
                        <a:rPr lang="en-US" sz="2400" u="none" strike="noStrike" dirty="0">
                          <a:effectLst/>
                        </a:rPr>
                        <a:t>The Punisher</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punisher</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1922837425"/>
                  </a:ext>
                </a:extLst>
              </a:tr>
            </a:tbl>
          </a:graphicData>
        </a:graphic>
      </p:graphicFrame>
      <p:pic>
        <p:nvPicPr>
          <p:cNvPr id="69" name="Picture 68">
            <a:extLst>
              <a:ext uri="{FF2B5EF4-FFF2-40B4-BE49-F238E27FC236}">
                <a16:creationId xmlns:a16="http://schemas.microsoft.com/office/drawing/2014/main" id="{5D81127D-0AB6-73A9-C426-BE39913A8F85}"/>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B2FFE3A7-62BE-DD90-6962-11C3F442A7EF}"/>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6749EDDE-FD8F-A65D-5704-035DF5FCDD30}"/>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D11F2F63-C430-F535-BF40-15771A91EE45}"/>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50E4AA8B-F434-07D1-CD67-7961599C95F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F83BBF7C-C119-9586-FB57-A21A7C4395C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C6567A9B-DD3C-7707-8DAE-F661403AF43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BCFC20C8-9369-F3A0-04F1-6B0E366DC625}"/>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3F4F6A44-AE06-20D7-DFC8-B6C28FF58718}"/>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842C6D44-2F2E-F37C-B0C5-D4688EB75600}"/>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AB15199-E4D4-5998-431F-6DED438B5E6B}"/>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447193EC-0B98-296B-99DB-7E83CB7C8FE6}"/>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BEDF4456-129D-890B-B7AD-86DCBF32F108}"/>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41D2FB83-0DAA-64CE-05A8-9096C20AC64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4A4CF312-3CB9-53EA-547B-FD3AC3A3E26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275B95C3-D8F2-09D9-72FA-7C4A588CC57D}"/>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973EA948-22A3-01E0-B770-6856011EC432}"/>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E2FF8E02-74BC-F34E-AFF0-A5AC0A298FE3}"/>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C6F17D18-E73B-081A-436E-3DDB45E5ED6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35DAF70-7125-0332-7CE4-DAAE14211E9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36314603-BFF1-D8B5-C70E-DCD2D8F78C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8BCFD7A9-123E-2CAD-5A17-0CB89DCAD1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3C53DA7-8A70-A693-681D-E01B9F266BE7}"/>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3BBCD3CC-DEEB-42DF-9D56-F8258D3F511E}"/>
              </a:ext>
            </a:extLst>
          </p:cNvPr>
          <p:cNvSpPr/>
          <p:nvPr/>
        </p:nvSpPr>
        <p:spPr>
          <a:xfrm rot="18000000">
            <a:off x="4878539" y="1599103"/>
            <a:ext cx="14376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1F99DF12-2607-A4B4-B246-B69CA43AA9A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58415765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Graphical user interface&#10;&#10;Description automatically generated">
            <a:extLst>
              <a:ext uri="{FF2B5EF4-FFF2-40B4-BE49-F238E27FC236}">
                <a16:creationId xmlns:a16="http://schemas.microsoft.com/office/drawing/2014/main" id="{1BA82165-F2A3-9E92-DC92-382D38A89E91}"/>
              </a:ext>
            </a:extLst>
          </p:cNvPr>
          <p:cNvPicPr>
            <a:picLocks noChangeAspect="1"/>
          </p:cNvPicPr>
          <p:nvPr/>
        </p:nvPicPr>
        <p:blipFill rotWithShape="1">
          <a:blip r:embed="rId2">
            <a:extLst>
              <a:ext uri="{28A0092B-C50C-407E-A947-70E740481C1C}">
                <a14:useLocalDpi xmlns:a14="http://schemas.microsoft.com/office/drawing/2010/main" val="0"/>
              </a:ext>
            </a:extLst>
          </a:blip>
          <a:srcRect l="3333" t="163" r="3333" b="-16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412FA09A-CC89-0BE7-5EB4-13AA56B7700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Puzzle Bobble (aka Bust-a-Move)</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048ABB54-1D66-D1A1-410D-58D8135A9C1A}"/>
              </a:ext>
            </a:extLst>
          </p:cNvPr>
          <p:cNvGraphicFramePr>
            <a:graphicFrameLocks noGrp="1"/>
          </p:cNvGraphicFramePr>
          <p:nvPr>
            <p:extLst>
              <p:ext uri="{D42A27DB-BD31-4B8C-83A1-F6EECF244321}">
                <p14:modId xmlns:p14="http://schemas.microsoft.com/office/powerpoint/2010/main" val="2990049783"/>
              </p:ext>
            </p:extLst>
          </p:nvPr>
        </p:nvGraphicFramePr>
        <p:xfrm>
          <a:off x="-3997841" y="2141155"/>
          <a:ext cx="3731142" cy="1100020"/>
        </p:xfrm>
        <a:graphic>
          <a:graphicData uri="http://schemas.openxmlformats.org/drawingml/2006/table">
            <a:tbl>
              <a:tblPr>
                <a:tableStyleId>{5C22544A-7EE6-4342-B048-85BDC9FD1C3A}</a:tableStyleId>
              </a:tblPr>
              <a:tblGrid>
                <a:gridCol w="2456595">
                  <a:extLst>
                    <a:ext uri="{9D8B030D-6E8A-4147-A177-3AD203B41FA5}">
                      <a16:colId xmlns:a16="http://schemas.microsoft.com/office/drawing/2014/main" val="1742846126"/>
                    </a:ext>
                  </a:extLst>
                </a:gridCol>
                <a:gridCol w="1274547">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185863">
                <a:tc>
                  <a:txBody>
                    <a:bodyPr/>
                    <a:lstStyle/>
                    <a:p>
                      <a:pPr algn="l" fontAlgn="b"/>
                      <a:r>
                        <a:rPr lang="en-US" sz="2400" u="none" strike="noStrike" dirty="0">
                          <a:effectLst/>
                        </a:rPr>
                        <a:t>Puzzle Bobble (aka Bust-a-Move)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err="1">
                          <a:effectLst/>
                        </a:rPr>
                        <a:t>pbobble</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179803480"/>
                  </a:ext>
                </a:extLst>
              </a:tr>
            </a:tbl>
          </a:graphicData>
        </a:graphic>
      </p:graphicFrame>
      <p:pic>
        <p:nvPicPr>
          <p:cNvPr id="69" name="Picture 68">
            <a:extLst>
              <a:ext uri="{FF2B5EF4-FFF2-40B4-BE49-F238E27FC236}">
                <a16:creationId xmlns:a16="http://schemas.microsoft.com/office/drawing/2014/main" id="{9F7425AE-F26A-EF3C-9BC3-3BB8FFBE16F1}"/>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063573"/>
            <a:ext cx="688162" cy="688162"/>
          </a:xfrm>
          <a:prstGeom prst="rect">
            <a:avLst/>
          </a:prstGeom>
        </p:spPr>
      </p:pic>
      <p:pic>
        <p:nvPicPr>
          <p:cNvPr id="70" name="Picture 69">
            <a:extLst>
              <a:ext uri="{FF2B5EF4-FFF2-40B4-BE49-F238E27FC236}">
                <a16:creationId xmlns:a16="http://schemas.microsoft.com/office/drawing/2014/main" id="{58AC3F10-A74B-5B73-8B92-E65FCA5E90F9}"/>
              </a:ext>
            </a:extLst>
          </p:cNvPr>
          <p:cNvPicPr>
            <a:picLocks noChangeAspect="1"/>
          </p:cNvPicPr>
          <p:nvPr/>
        </p:nvPicPr>
        <p:blipFill>
          <a:blip r:embed="rId4"/>
          <a:stretch>
            <a:fillRect/>
          </a:stretch>
        </p:blipFill>
        <p:spPr>
          <a:xfrm>
            <a:off x="4967258" y="3081020"/>
            <a:ext cx="688162" cy="688162"/>
          </a:xfrm>
          <a:prstGeom prst="rect">
            <a:avLst/>
          </a:prstGeom>
        </p:spPr>
      </p:pic>
      <p:pic>
        <p:nvPicPr>
          <p:cNvPr id="71" name="Picture 70">
            <a:extLst>
              <a:ext uri="{FF2B5EF4-FFF2-40B4-BE49-F238E27FC236}">
                <a16:creationId xmlns:a16="http://schemas.microsoft.com/office/drawing/2014/main" id="{E6745D5E-8598-3353-0C96-1D00741BD305}"/>
              </a:ext>
            </a:extLst>
          </p:cNvPr>
          <p:cNvPicPr>
            <a:picLocks noChangeAspect="1"/>
          </p:cNvPicPr>
          <p:nvPr/>
        </p:nvPicPr>
        <p:blipFill>
          <a:blip r:embed="rId4">
            <a:duotone>
              <a:schemeClr val="accent3">
                <a:shade val="45000"/>
                <a:satMod val="135000"/>
              </a:schemeClr>
              <a:prstClr val="white"/>
            </a:duotone>
          </a:blip>
          <a:stretch>
            <a:fillRect/>
          </a:stretch>
        </p:blipFill>
        <p:spPr>
          <a:xfrm>
            <a:off x="5780170" y="3081020"/>
            <a:ext cx="688162" cy="688162"/>
          </a:xfrm>
          <a:prstGeom prst="rect">
            <a:avLst/>
          </a:prstGeom>
        </p:spPr>
      </p:pic>
      <p:pic>
        <p:nvPicPr>
          <p:cNvPr id="77" name="Picture 76">
            <a:extLst>
              <a:ext uri="{FF2B5EF4-FFF2-40B4-BE49-F238E27FC236}">
                <a16:creationId xmlns:a16="http://schemas.microsoft.com/office/drawing/2014/main" id="{67A591E3-1D56-EB59-6614-B394E6EEA379}"/>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606713"/>
            <a:ext cx="688162" cy="688162"/>
          </a:xfrm>
          <a:prstGeom prst="rect">
            <a:avLst/>
          </a:prstGeom>
        </p:spPr>
      </p:pic>
      <p:pic>
        <p:nvPicPr>
          <p:cNvPr id="78" name="Picture 77">
            <a:extLst>
              <a:ext uri="{FF2B5EF4-FFF2-40B4-BE49-F238E27FC236}">
                <a16:creationId xmlns:a16="http://schemas.microsoft.com/office/drawing/2014/main" id="{B4317342-5E34-70D2-3599-DFD77DA67D53}"/>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385387"/>
            <a:ext cx="688162" cy="688162"/>
          </a:xfrm>
          <a:prstGeom prst="rect">
            <a:avLst/>
          </a:prstGeom>
        </p:spPr>
      </p:pic>
      <p:pic>
        <p:nvPicPr>
          <p:cNvPr id="79" name="Picture 78">
            <a:extLst>
              <a:ext uri="{FF2B5EF4-FFF2-40B4-BE49-F238E27FC236}">
                <a16:creationId xmlns:a16="http://schemas.microsoft.com/office/drawing/2014/main" id="{EDCF4B0C-E0E0-4B85-30B1-FD434FEAB35C}"/>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859694"/>
            <a:ext cx="688162" cy="688162"/>
          </a:xfrm>
          <a:prstGeom prst="rect">
            <a:avLst/>
          </a:prstGeom>
        </p:spPr>
      </p:pic>
      <p:pic>
        <p:nvPicPr>
          <p:cNvPr id="80" name="Picture 79">
            <a:extLst>
              <a:ext uri="{FF2B5EF4-FFF2-40B4-BE49-F238E27FC236}">
                <a16:creationId xmlns:a16="http://schemas.microsoft.com/office/drawing/2014/main" id="{14206D79-F71A-D1CE-1F24-716F090D5680}"/>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859694"/>
            <a:ext cx="688162" cy="688162"/>
          </a:xfrm>
          <a:prstGeom prst="rect">
            <a:avLst/>
          </a:prstGeom>
        </p:spPr>
      </p:pic>
      <p:pic>
        <p:nvPicPr>
          <p:cNvPr id="81" name="Picture 80">
            <a:extLst>
              <a:ext uri="{FF2B5EF4-FFF2-40B4-BE49-F238E27FC236}">
                <a16:creationId xmlns:a16="http://schemas.microsoft.com/office/drawing/2014/main" id="{EEFD0807-BFF9-A144-53C8-06A8C8BCAEE8}"/>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842247"/>
            <a:ext cx="688162" cy="688162"/>
          </a:xfrm>
          <a:prstGeom prst="rect">
            <a:avLst/>
          </a:prstGeom>
        </p:spPr>
      </p:pic>
      <p:sp>
        <p:nvSpPr>
          <p:cNvPr id="91" name="Arrow: Up 90">
            <a:extLst>
              <a:ext uri="{FF2B5EF4-FFF2-40B4-BE49-F238E27FC236}">
                <a16:creationId xmlns:a16="http://schemas.microsoft.com/office/drawing/2014/main" id="{4DC46124-4378-A287-AA46-9D4EE4C211A8}"/>
              </a:ext>
            </a:extLst>
          </p:cNvPr>
          <p:cNvSpPr/>
          <p:nvPr/>
        </p:nvSpPr>
        <p:spPr>
          <a:xfrm rot="16200000">
            <a:off x="2556075" y="31921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Arrow: Up 91">
            <a:extLst>
              <a:ext uri="{FF2B5EF4-FFF2-40B4-BE49-F238E27FC236}">
                <a16:creationId xmlns:a16="http://schemas.microsoft.com/office/drawing/2014/main" id="{B9DB5830-014F-D02E-9336-B58C66E5EC74}"/>
              </a:ext>
            </a:extLst>
          </p:cNvPr>
          <p:cNvSpPr/>
          <p:nvPr/>
        </p:nvSpPr>
        <p:spPr>
          <a:xfrm rot="5400000" flipH="1">
            <a:off x="4006091" y="31921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3" name="Picture 92">
            <a:extLst>
              <a:ext uri="{FF2B5EF4-FFF2-40B4-BE49-F238E27FC236}">
                <a16:creationId xmlns:a16="http://schemas.microsoft.com/office/drawing/2014/main" id="{7A5EBEA2-0183-CC2B-16F6-50F2DE2CDB6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23911" y="2887139"/>
            <a:ext cx="1122309" cy="1910215"/>
          </a:xfrm>
          <a:prstGeom prst="rect">
            <a:avLst/>
          </a:prstGeom>
        </p:spPr>
      </p:pic>
      <p:sp>
        <p:nvSpPr>
          <p:cNvPr id="94" name="Rectangle 93">
            <a:extLst>
              <a:ext uri="{FF2B5EF4-FFF2-40B4-BE49-F238E27FC236}">
                <a16:creationId xmlns:a16="http://schemas.microsoft.com/office/drawing/2014/main" id="{AFB37F98-A971-5E1C-3047-CAA3A45F9EC9}"/>
              </a:ext>
            </a:extLst>
          </p:cNvPr>
          <p:cNvSpPr/>
          <p:nvPr/>
        </p:nvSpPr>
        <p:spPr>
          <a:xfrm>
            <a:off x="1900835" y="2722007"/>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95" name="Rectangle 94">
            <a:extLst>
              <a:ext uri="{FF2B5EF4-FFF2-40B4-BE49-F238E27FC236}">
                <a16:creationId xmlns:a16="http://schemas.microsoft.com/office/drawing/2014/main" id="{61C217E0-ADC0-2D9A-6C5B-147AE78FC9D7}"/>
              </a:ext>
            </a:extLst>
          </p:cNvPr>
          <p:cNvSpPr/>
          <p:nvPr/>
        </p:nvSpPr>
        <p:spPr>
          <a:xfrm>
            <a:off x="3587321" y="2663451"/>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2" name="Group 1">
            <a:extLst>
              <a:ext uri="{FF2B5EF4-FFF2-40B4-BE49-F238E27FC236}">
                <a16:creationId xmlns:a16="http://schemas.microsoft.com/office/drawing/2014/main" id="{7CC6D303-1B75-4455-C47C-FDCAAB2D64D7}"/>
              </a:ext>
            </a:extLst>
          </p:cNvPr>
          <p:cNvGrpSpPr/>
          <p:nvPr/>
        </p:nvGrpSpPr>
        <p:grpSpPr>
          <a:xfrm>
            <a:off x="70338" y="5837637"/>
            <a:ext cx="1315776" cy="960943"/>
            <a:chOff x="70338" y="5837637"/>
            <a:chExt cx="1315776" cy="960943"/>
          </a:xfrm>
        </p:grpSpPr>
        <p:sp>
          <p:nvSpPr>
            <p:cNvPr id="3" name="Flowchart: Alternate Process 2">
              <a:extLst>
                <a:ext uri="{FF2B5EF4-FFF2-40B4-BE49-F238E27FC236}">
                  <a16:creationId xmlns:a16="http://schemas.microsoft.com/office/drawing/2014/main" id="{4B821F15-7092-23DC-37E4-5AF0A12E1B5C}"/>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02C7965-E2C9-A105-18BF-42DA22ACF45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A12E2D7D-6259-C2FF-20E7-BA25B8F9FBA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435CBDAD-639D-1DD5-DE51-9C4510B04C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C0E87993-4E71-2F81-2AED-1C58242FFBE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8F5ADE0B-D87B-38BA-2E02-0A99771E416E}"/>
              </a:ext>
            </a:extLst>
          </p:cNvPr>
          <p:cNvSpPr/>
          <p:nvPr/>
        </p:nvSpPr>
        <p:spPr>
          <a:xfrm rot="18000000">
            <a:off x="4686572" y="1807432"/>
            <a:ext cx="211463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 Bubble</a:t>
            </a:r>
          </a:p>
        </p:txBody>
      </p:sp>
    </p:spTree>
    <p:extLst>
      <p:ext uri="{BB962C8B-B14F-4D97-AF65-F5344CB8AC3E}">
        <p14:creationId xmlns:p14="http://schemas.microsoft.com/office/powerpoint/2010/main" val="284194406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video game&#10;&#10;Description automatically generated">
            <a:extLst>
              <a:ext uri="{FF2B5EF4-FFF2-40B4-BE49-F238E27FC236}">
                <a16:creationId xmlns:a16="http://schemas.microsoft.com/office/drawing/2014/main" id="{DF352AF7-57A0-C4DF-D377-CE75C2A32376}"/>
              </a:ext>
            </a:extLst>
          </p:cNvPr>
          <p:cNvPicPr>
            <a:picLocks noChangeAspect="1"/>
          </p:cNvPicPr>
          <p:nvPr/>
        </p:nvPicPr>
        <p:blipFill rotWithShape="1">
          <a:blip r:embed="rId2">
            <a:extLst>
              <a:ext uri="{28A0092B-C50C-407E-A947-70E740481C1C}">
                <a14:useLocalDpi xmlns:a14="http://schemas.microsoft.com/office/drawing/2010/main" val="0"/>
              </a:ext>
            </a:extLst>
          </a:blip>
          <a:srcRect l="2805" t="265" r="1041" b="-265"/>
          <a:stretch/>
        </p:blipFill>
        <p:spPr>
          <a:xfrm>
            <a:off x="0" y="0"/>
            <a:ext cx="9144000" cy="6894576"/>
          </a:xfrm>
          <a:prstGeom prst="rect">
            <a:avLst/>
          </a:prstGeom>
        </p:spPr>
      </p:pic>
      <p:pic>
        <p:nvPicPr>
          <p:cNvPr id="68" name="Picture 67">
            <a:extLst>
              <a:ext uri="{FF2B5EF4-FFF2-40B4-BE49-F238E27FC236}">
                <a16:creationId xmlns:a16="http://schemas.microsoft.com/office/drawing/2014/main" id="{085B0D7F-C8EA-712B-AEEA-B489708D6CD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Puzzle Bobble 4</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9E9E925B-15A4-B4E6-28B8-D56B49795743}"/>
              </a:ext>
            </a:extLst>
          </p:cNvPr>
          <p:cNvGraphicFramePr>
            <a:graphicFrameLocks noGrp="1"/>
          </p:cNvGraphicFramePr>
          <p:nvPr>
            <p:extLst>
              <p:ext uri="{D42A27DB-BD31-4B8C-83A1-F6EECF244321}">
                <p14:modId xmlns:p14="http://schemas.microsoft.com/office/powerpoint/2010/main" val="3890663077"/>
              </p:ext>
            </p:extLst>
          </p:nvPr>
        </p:nvGraphicFramePr>
        <p:xfrm>
          <a:off x="-3965944" y="1953945"/>
          <a:ext cx="3606715" cy="734260"/>
        </p:xfrm>
        <a:graphic>
          <a:graphicData uri="http://schemas.openxmlformats.org/drawingml/2006/table">
            <a:tbl>
              <a:tblPr>
                <a:tableStyleId>{5C22544A-7EE6-4342-B048-85BDC9FD1C3A}</a:tableStyleId>
              </a:tblPr>
              <a:tblGrid>
                <a:gridCol w="2374672">
                  <a:extLst>
                    <a:ext uri="{9D8B030D-6E8A-4147-A177-3AD203B41FA5}">
                      <a16:colId xmlns:a16="http://schemas.microsoft.com/office/drawing/2014/main" val="1742846126"/>
                    </a:ext>
                  </a:extLst>
                </a:gridCol>
                <a:gridCol w="1232043">
                  <a:extLst>
                    <a:ext uri="{9D8B030D-6E8A-4147-A177-3AD203B41FA5}">
                      <a16:colId xmlns:a16="http://schemas.microsoft.com/office/drawing/2014/main" val="4292013657"/>
                    </a:ext>
                  </a:extLst>
                </a:gridCol>
              </a:tblGrid>
              <a:tr h="805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2990357814"/>
                  </a:ext>
                </a:extLst>
              </a:tr>
              <a:tr h="212201">
                <a:tc>
                  <a:txBody>
                    <a:bodyPr/>
                    <a:lstStyle/>
                    <a:p>
                      <a:pPr algn="l" fontAlgn="b"/>
                      <a:r>
                        <a:rPr lang="en-US" sz="2400" u="none" strike="noStrike">
                          <a:effectLst/>
                        </a:rPr>
                        <a:t>Puzzle Bobble 4</a:t>
                      </a:r>
                      <a:endParaRPr lang="en-US" sz="2400" b="0" i="0" u="none" strike="noStrike">
                        <a:solidFill>
                          <a:srgbClr val="000000"/>
                        </a:solidFill>
                        <a:effectLst/>
                        <a:latin typeface="Calibri" panose="020F0502020204030204" pitchFamily="34" charset="0"/>
                      </a:endParaRPr>
                    </a:p>
                  </a:txBody>
                  <a:tcPr marL="1370" marR="1370" marT="1370" marB="0" anchor="b"/>
                </a:tc>
                <a:tc>
                  <a:txBody>
                    <a:bodyPr/>
                    <a:lstStyle/>
                    <a:p>
                      <a:pPr algn="l" fontAlgn="b"/>
                      <a:r>
                        <a:rPr lang="en-US" sz="2400" u="none" strike="noStrike" dirty="0">
                          <a:effectLst/>
                        </a:rPr>
                        <a:t>pbobble4</a:t>
                      </a:r>
                      <a:endParaRPr lang="en-US" sz="2400" b="0" i="0" u="none" strike="noStrike" dirty="0">
                        <a:solidFill>
                          <a:srgbClr val="000000"/>
                        </a:solidFill>
                        <a:effectLst/>
                        <a:latin typeface="Calibri" panose="020F0502020204030204" pitchFamily="34" charset="0"/>
                      </a:endParaRPr>
                    </a:p>
                  </a:txBody>
                  <a:tcPr marL="1370" marR="1370" marT="1370" marB="0" anchor="b"/>
                </a:tc>
                <a:extLst>
                  <a:ext uri="{0D108BD9-81ED-4DB2-BD59-A6C34878D82A}">
                    <a16:rowId xmlns:a16="http://schemas.microsoft.com/office/drawing/2014/main" val="342149343"/>
                  </a:ext>
                </a:extLst>
              </a:tr>
            </a:tbl>
          </a:graphicData>
        </a:graphic>
      </p:graphicFrame>
      <p:pic>
        <p:nvPicPr>
          <p:cNvPr id="69" name="Picture 68">
            <a:extLst>
              <a:ext uri="{FF2B5EF4-FFF2-40B4-BE49-F238E27FC236}">
                <a16:creationId xmlns:a16="http://schemas.microsoft.com/office/drawing/2014/main" id="{E18F188F-7BE5-3379-1567-266280863E66}"/>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C28D04F7-35B2-DE29-E596-C68FDB256050}"/>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9120CE05-AD32-61DC-4A92-ACAB4518D527}"/>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77" name="Picture 76">
            <a:extLst>
              <a:ext uri="{FF2B5EF4-FFF2-40B4-BE49-F238E27FC236}">
                <a16:creationId xmlns:a16="http://schemas.microsoft.com/office/drawing/2014/main" id="{B01B3092-940F-A4B4-547B-41F2E83A0B7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9B2C48B3-8220-4995-F238-0F3205C85B6C}"/>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03BD5547-1933-6D5B-21D2-0982F1CB3368}"/>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3F8B31A1-E11F-FB79-3A61-66CB62F59649}"/>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9A8B7CEE-E18E-49A7-0D43-A2462492F1D6}"/>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2" name="Arrow: Up 1">
            <a:extLst>
              <a:ext uri="{FF2B5EF4-FFF2-40B4-BE49-F238E27FC236}">
                <a16:creationId xmlns:a16="http://schemas.microsoft.com/office/drawing/2014/main" id="{736988BE-2BD5-F9F5-1D39-95E4E7AB433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row: Up 2">
            <a:extLst>
              <a:ext uri="{FF2B5EF4-FFF2-40B4-BE49-F238E27FC236}">
                <a16:creationId xmlns:a16="http://schemas.microsoft.com/office/drawing/2014/main" id="{93435D24-AEB5-8AE5-4269-79D87DD36B0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78D9E623-DB38-EEEF-FA47-D5BD087351B1}"/>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2425B044-4105-6841-85F5-940AD8E11C0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4769A63E-5037-98D1-3A34-D46F2204F5BB}"/>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F1B32BAD-A8AC-7CB8-4706-DC8FC114510D}"/>
              </a:ext>
            </a:extLst>
          </p:cNvPr>
          <p:cNvGrpSpPr/>
          <p:nvPr/>
        </p:nvGrpSpPr>
        <p:grpSpPr>
          <a:xfrm>
            <a:off x="70338" y="5837637"/>
            <a:ext cx="1315776" cy="960943"/>
            <a:chOff x="70338" y="5837637"/>
            <a:chExt cx="1315776" cy="960943"/>
          </a:xfrm>
        </p:grpSpPr>
        <p:sp>
          <p:nvSpPr>
            <p:cNvPr id="10" name="Flowchart: Alternate Process 9">
              <a:extLst>
                <a:ext uri="{FF2B5EF4-FFF2-40B4-BE49-F238E27FC236}">
                  <a16:creationId xmlns:a16="http://schemas.microsoft.com/office/drawing/2014/main" id="{7C0E6959-D3DB-486D-7247-36197D7C143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9BE0400F-6174-F0C6-4873-84283E5C3C51}"/>
                </a:ext>
              </a:extLst>
            </p:cNvPr>
            <p:cNvGrpSpPr/>
            <p:nvPr/>
          </p:nvGrpSpPr>
          <p:grpSpPr>
            <a:xfrm>
              <a:off x="153012" y="5975208"/>
              <a:ext cx="1155730" cy="685800"/>
              <a:chOff x="5115719" y="1096814"/>
              <a:chExt cx="1540973" cy="914400"/>
            </a:xfrm>
          </p:grpSpPr>
          <p:pic>
            <p:nvPicPr>
              <p:cNvPr id="12" name="Graphic 11" descr="User with solid fill">
                <a:extLst>
                  <a:ext uri="{FF2B5EF4-FFF2-40B4-BE49-F238E27FC236}">
                    <a16:creationId xmlns:a16="http://schemas.microsoft.com/office/drawing/2014/main" id="{3E6304C7-294D-6492-5761-BB1E9B95E4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3" name="Graphic 12" descr="User with solid fill">
                <a:extLst>
                  <a:ext uri="{FF2B5EF4-FFF2-40B4-BE49-F238E27FC236}">
                    <a16:creationId xmlns:a16="http://schemas.microsoft.com/office/drawing/2014/main" id="{99A7D3B6-8591-6CDC-3418-2AF1AAC00E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4" name="TextBox 13">
                <a:extLst>
                  <a:ext uri="{FF2B5EF4-FFF2-40B4-BE49-F238E27FC236}">
                    <a16:creationId xmlns:a16="http://schemas.microsoft.com/office/drawing/2014/main" id="{D2AA3B4C-142D-3E19-05AA-3FFDBAE0F31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5" name="Rectangle 14">
            <a:extLst>
              <a:ext uri="{FF2B5EF4-FFF2-40B4-BE49-F238E27FC236}">
                <a16:creationId xmlns:a16="http://schemas.microsoft.com/office/drawing/2014/main" id="{A8BF6BB8-B42C-1B91-B2E2-A29886CFCBE8}"/>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224772891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chart&#10;&#10;Description automatically generated">
            <a:extLst>
              <a:ext uri="{FF2B5EF4-FFF2-40B4-BE49-F238E27FC236}">
                <a16:creationId xmlns:a16="http://schemas.microsoft.com/office/drawing/2014/main" id="{9671B5A0-86D5-9D1A-E838-28688859467C}"/>
              </a:ext>
            </a:extLst>
          </p:cNvPr>
          <p:cNvPicPr>
            <a:picLocks noChangeAspect="1"/>
          </p:cNvPicPr>
          <p:nvPr/>
        </p:nvPicPr>
        <p:blipFill rotWithShape="1">
          <a:blip r:embed="rId2">
            <a:extLst>
              <a:ext uri="{28A0092B-C50C-407E-A947-70E740481C1C}">
                <a14:useLocalDpi xmlns:a14="http://schemas.microsoft.com/office/drawing/2010/main" val="0"/>
              </a:ext>
            </a:extLst>
          </a:blip>
          <a:srcRect l="24695" t="17665" r="24928" b="28590"/>
          <a:stretch/>
        </p:blipFill>
        <p:spPr>
          <a:xfrm>
            <a:off x="0" y="1"/>
            <a:ext cx="9144000" cy="6858000"/>
          </a:xfrm>
          <a:prstGeom prst="rect">
            <a:avLst/>
          </a:prstGeom>
        </p:spPr>
      </p:pic>
      <p:pic>
        <p:nvPicPr>
          <p:cNvPr id="67" name="Picture 66">
            <a:extLst>
              <a:ext uri="{FF2B5EF4-FFF2-40B4-BE49-F238E27FC236}">
                <a16:creationId xmlns:a16="http://schemas.microsoft.com/office/drawing/2014/main" id="{D1F9D3CA-3935-1570-A998-C6A40FE4B0B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06726" y="422276"/>
            <a:ext cx="304002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Qix</a:t>
            </a:r>
            <a:endParaRPr lang="en-US" sz="3600" b="0" i="0" u="none" strike="noStrike" dirty="0">
              <a:solidFill>
                <a:srgbClr val="000000"/>
              </a:solidFill>
              <a:effectLst/>
              <a:latin typeface="Calibri" panose="020F0502020204030204" pitchFamily="34" charset="0"/>
            </a:endParaRPr>
          </a:p>
        </p:txBody>
      </p:sp>
      <p:graphicFrame>
        <p:nvGraphicFramePr>
          <p:cNvPr id="6" name="Table 5">
            <a:extLst>
              <a:ext uri="{FF2B5EF4-FFF2-40B4-BE49-F238E27FC236}">
                <a16:creationId xmlns:a16="http://schemas.microsoft.com/office/drawing/2014/main" id="{E336EFA6-C53C-A873-2EA6-A30DA5E942C6}"/>
              </a:ext>
            </a:extLst>
          </p:cNvPr>
          <p:cNvGraphicFramePr>
            <a:graphicFrameLocks noGrp="1"/>
          </p:cNvGraphicFramePr>
          <p:nvPr>
            <p:extLst>
              <p:ext uri="{D42A27DB-BD31-4B8C-83A1-F6EECF244321}">
                <p14:modId xmlns:p14="http://schemas.microsoft.com/office/powerpoint/2010/main" val="1305367095"/>
              </p:ext>
            </p:extLst>
          </p:nvPr>
        </p:nvGraphicFramePr>
        <p:xfrm>
          <a:off x="-3397343" y="2105903"/>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335509">
                <a:tc>
                  <a:txBody>
                    <a:bodyPr/>
                    <a:lstStyle/>
                    <a:p>
                      <a:pPr algn="l" fontAlgn="b"/>
                      <a:r>
                        <a:rPr lang="en-US" sz="2400" u="none" strike="noStrike" dirty="0" err="1">
                          <a:effectLst/>
                        </a:rPr>
                        <a:t>Qix</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qix</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618576171"/>
                  </a:ext>
                </a:extLst>
              </a:tr>
            </a:tbl>
          </a:graphicData>
        </a:graphic>
      </p:graphicFrame>
      <p:grpSp>
        <p:nvGrpSpPr>
          <p:cNvPr id="68" name="Group 67">
            <a:extLst>
              <a:ext uri="{FF2B5EF4-FFF2-40B4-BE49-F238E27FC236}">
                <a16:creationId xmlns:a16="http://schemas.microsoft.com/office/drawing/2014/main" id="{099A6599-B595-6192-8159-D4297E15D80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411919CF-8414-8530-1250-388F53FD64A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B9D1650F-FC14-86CC-4A6A-6E34EE9026B5}"/>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614452F4-BD15-11FB-F4C1-7CA408A613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F9B2FFF-6960-3AE8-91FD-FF0200CF1C7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70EB2EB-4C7F-38AE-9FDE-B447C0F4144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603AA058-8B76-D4AD-569E-6DEDFA080B23}"/>
              </a:ext>
            </a:extLst>
          </p:cNvPr>
          <p:cNvPicPr>
            <a:picLocks noChangeAspect="1"/>
          </p:cNvPicPr>
          <p:nvPr/>
        </p:nvPicPr>
        <p:blipFill>
          <a:blip r:embed="rId8">
            <a:duotone>
              <a:schemeClr val="accent3">
                <a:shade val="45000"/>
                <a:satMod val="135000"/>
              </a:schemeClr>
              <a:prstClr val="white"/>
            </a:duotone>
          </a:blip>
          <a:stretch>
            <a:fillRect/>
          </a:stretch>
        </p:blipFill>
        <p:spPr>
          <a:xfrm>
            <a:off x="6458932" y="3137938"/>
            <a:ext cx="688162" cy="688162"/>
          </a:xfrm>
          <a:prstGeom prst="rect">
            <a:avLst/>
          </a:prstGeom>
        </p:spPr>
      </p:pic>
      <p:pic>
        <p:nvPicPr>
          <p:cNvPr id="75" name="Picture 74">
            <a:extLst>
              <a:ext uri="{FF2B5EF4-FFF2-40B4-BE49-F238E27FC236}">
                <a16:creationId xmlns:a16="http://schemas.microsoft.com/office/drawing/2014/main" id="{8EC4D309-26E7-BF9E-239A-832E062BE63A}"/>
              </a:ext>
            </a:extLst>
          </p:cNvPr>
          <p:cNvPicPr>
            <a:picLocks noChangeAspect="1"/>
          </p:cNvPicPr>
          <p:nvPr/>
        </p:nvPicPr>
        <p:blipFill>
          <a:blip r:embed="rId8"/>
          <a:stretch>
            <a:fillRect/>
          </a:stretch>
        </p:blipFill>
        <p:spPr>
          <a:xfrm>
            <a:off x="4835243" y="3155385"/>
            <a:ext cx="688162" cy="688162"/>
          </a:xfrm>
          <a:prstGeom prst="rect">
            <a:avLst/>
          </a:prstGeom>
        </p:spPr>
      </p:pic>
      <p:pic>
        <p:nvPicPr>
          <p:cNvPr id="76" name="Picture 75">
            <a:extLst>
              <a:ext uri="{FF2B5EF4-FFF2-40B4-BE49-F238E27FC236}">
                <a16:creationId xmlns:a16="http://schemas.microsoft.com/office/drawing/2014/main" id="{B5945204-2669-6487-558E-F2BB0301DA83}"/>
              </a:ext>
            </a:extLst>
          </p:cNvPr>
          <p:cNvPicPr>
            <a:picLocks noChangeAspect="1"/>
          </p:cNvPicPr>
          <p:nvPr/>
        </p:nvPicPr>
        <p:blipFill>
          <a:blip r:embed="rId8"/>
          <a:stretch>
            <a:fillRect/>
          </a:stretch>
        </p:blipFill>
        <p:spPr>
          <a:xfrm>
            <a:off x="5648155" y="3155385"/>
            <a:ext cx="688162" cy="688162"/>
          </a:xfrm>
          <a:prstGeom prst="rect">
            <a:avLst/>
          </a:prstGeom>
        </p:spPr>
      </p:pic>
      <p:sp>
        <p:nvSpPr>
          <p:cNvPr id="77" name="Arrow: Up 76">
            <a:extLst>
              <a:ext uri="{FF2B5EF4-FFF2-40B4-BE49-F238E27FC236}">
                <a16:creationId xmlns:a16="http://schemas.microsoft.com/office/drawing/2014/main" id="{A79563CA-46F6-4847-2D35-16B525418863}"/>
              </a:ext>
            </a:extLst>
          </p:cNvPr>
          <p:cNvSpPr/>
          <p:nvPr/>
        </p:nvSpPr>
        <p:spPr>
          <a:xfrm>
            <a:off x="2836241" y="2415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CCD33FDC-46C3-89BA-EEC2-C0398AC83012}"/>
              </a:ext>
            </a:extLst>
          </p:cNvPr>
          <p:cNvSpPr/>
          <p:nvPr/>
        </p:nvSpPr>
        <p:spPr>
          <a:xfrm rot="16200000">
            <a:off x="2064231" y="31444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B9FA1214-CB6D-AB06-7FAB-706840FB0707}"/>
              </a:ext>
            </a:extLst>
          </p:cNvPr>
          <p:cNvSpPr/>
          <p:nvPr/>
        </p:nvSpPr>
        <p:spPr>
          <a:xfrm rot="5400000" flipH="1">
            <a:off x="3514247" y="31444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407A4F58-5F1A-D68F-3E9B-31E2FE9FF82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332067" y="2839443"/>
            <a:ext cx="1122309" cy="1910215"/>
          </a:xfrm>
          <a:prstGeom prst="rect">
            <a:avLst/>
          </a:prstGeom>
        </p:spPr>
      </p:pic>
      <p:pic>
        <p:nvPicPr>
          <p:cNvPr id="82" name="Picture 81">
            <a:extLst>
              <a:ext uri="{FF2B5EF4-FFF2-40B4-BE49-F238E27FC236}">
                <a16:creationId xmlns:a16="http://schemas.microsoft.com/office/drawing/2014/main" id="{C0364FDF-944E-7910-CEA3-70B1C9268714}"/>
              </a:ext>
            </a:extLst>
          </p:cNvPr>
          <p:cNvPicPr>
            <a:picLocks noChangeAspect="1"/>
          </p:cNvPicPr>
          <p:nvPr/>
        </p:nvPicPr>
        <p:blipFill>
          <a:blip r:embed="rId8">
            <a:duotone>
              <a:schemeClr val="accent3">
                <a:shade val="45000"/>
                <a:satMod val="135000"/>
              </a:schemeClr>
              <a:prstClr val="white"/>
            </a:duotone>
          </a:blip>
          <a:stretch>
            <a:fillRect/>
          </a:stretch>
        </p:blipFill>
        <p:spPr>
          <a:xfrm>
            <a:off x="4096991" y="3681078"/>
            <a:ext cx="688162" cy="688162"/>
          </a:xfrm>
          <a:prstGeom prst="rect">
            <a:avLst/>
          </a:prstGeom>
        </p:spPr>
      </p:pic>
      <p:pic>
        <p:nvPicPr>
          <p:cNvPr id="83" name="Picture 82">
            <a:extLst>
              <a:ext uri="{FF2B5EF4-FFF2-40B4-BE49-F238E27FC236}">
                <a16:creationId xmlns:a16="http://schemas.microsoft.com/office/drawing/2014/main" id="{7AC6239E-E3AA-61AE-CA3A-89B6AD2612EE}"/>
              </a:ext>
            </a:extLst>
          </p:cNvPr>
          <p:cNvPicPr>
            <a:picLocks noChangeAspect="1"/>
          </p:cNvPicPr>
          <p:nvPr/>
        </p:nvPicPr>
        <p:blipFill>
          <a:blip r:embed="rId8">
            <a:duotone>
              <a:schemeClr val="accent3">
                <a:shade val="45000"/>
                <a:satMod val="135000"/>
              </a:schemeClr>
              <a:prstClr val="white"/>
            </a:duotone>
          </a:blip>
          <a:stretch>
            <a:fillRect/>
          </a:stretch>
        </p:blipFill>
        <p:spPr>
          <a:xfrm>
            <a:off x="4095904" y="4459752"/>
            <a:ext cx="688162" cy="688162"/>
          </a:xfrm>
          <a:prstGeom prst="rect">
            <a:avLst/>
          </a:prstGeom>
        </p:spPr>
      </p:pic>
      <p:pic>
        <p:nvPicPr>
          <p:cNvPr id="84" name="Picture 83">
            <a:extLst>
              <a:ext uri="{FF2B5EF4-FFF2-40B4-BE49-F238E27FC236}">
                <a16:creationId xmlns:a16="http://schemas.microsoft.com/office/drawing/2014/main" id="{1412CA25-8C5D-14CD-4896-CC730045C1B5}"/>
              </a:ext>
            </a:extLst>
          </p:cNvPr>
          <p:cNvPicPr>
            <a:picLocks noChangeAspect="1"/>
          </p:cNvPicPr>
          <p:nvPr/>
        </p:nvPicPr>
        <p:blipFill>
          <a:blip r:embed="rId8">
            <a:duotone>
              <a:schemeClr val="accent3">
                <a:shade val="45000"/>
                <a:satMod val="135000"/>
              </a:schemeClr>
              <a:prstClr val="white"/>
            </a:duotone>
          </a:blip>
          <a:stretch>
            <a:fillRect/>
          </a:stretch>
        </p:blipFill>
        <p:spPr>
          <a:xfrm>
            <a:off x="4834156" y="3934059"/>
            <a:ext cx="688162" cy="688162"/>
          </a:xfrm>
          <a:prstGeom prst="rect">
            <a:avLst/>
          </a:prstGeom>
        </p:spPr>
      </p:pic>
      <p:pic>
        <p:nvPicPr>
          <p:cNvPr id="85" name="Picture 84">
            <a:extLst>
              <a:ext uri="{FF2B5EF4-FFF2-40B4-BE49-F238E27FC236}">
                <a16:creationId xmlns:a16="http://schemas.microsoft.com/office/drawing/2014/main" id="{7E98DB29-5600-925F-FF91-9FA37C8291BF}"/>
              </a:ext>
            </a:extLst>
          </p:cNvPr>
          <p:cNvPicPr>
            <a:picLocks noChangeAspect="1"/>
          </p:cNvPicPr>
          <p:nvPr/>
        </p:nvPicPr>
        <p:blipFill>
          <a:blip r:embed="rId8">
            <a:duotone>
              <a:schemeClr val="accent3">
                <a:shade val="45000"/>
                <a:satMod val="135000"/>
              </a:schemeClr>
              <a:prstClr val="white"/>
            </a:duotone>
          </a:blip>
          <a:stretch>
            <a:fillRect/>
          </a:stretch>
        </p:blipFill>
        <p:spPr>
          <a:xfrm>
            <a:off x="5647069" y="3934059"/>
            <a:ext cx="688162" cy="688162"/>
          </a:xfrm>
          <a:prstGeom prst="rect">
            <a:avLst/>
          </a:prstGeom>
        </p:spPr>
      </p:pic>
      <p:pic>
        <p:nvPicPr>
          <p:cNvPr id="86" name="Picture 85">
            <a:extLst>
              <a:ext uri="{FF2B5EF4-FFF2-40B4-BE49-F238E27FC236}">
                <a16:creationId xmlns:a16="http://schemas.microsoft.com/office/drawing/2014/main" id="{B0DF8853-480A-8ACF-AA3C-802B66F5E691}"/>
              </a:ext>
            </a:extLst>
          </p:cNvPr>
          <p:cNvPicPr>
            <a:picLocks noChangeAspect="1"/>
          </p:cNvPicPr>
          <p:nvPr/>
        </p:nvPicPr>
        <p:blipFill>
          <a:blip r:embed="rId8">
            <a:duotone>
              <a:schemeClr val="accent3">
                <a:shade val="45000"/>
                <a:satMod val="135000"/>
              </a:schemeClr>
              <a:prstClr val="white"/>
            </a:duotone>
          </a:blip>
          <a:stretch>
            <a:fillRect/>
          </a:stretch>
        </p:blipFill>
        <p:spPr>
          <a:xfrm>
            <a:off x="6457846" y="3916612"/>
            <a:ext cx="688162" cy="688162"/>
          </a:xfrm>
          <a:prstGeom prst="rect">
            <a:avLst/>
          </a:prstGeom>
        </p:spPr>
      </p:pic>
      <p:sp>
        <p:nvSpPr>
          <p:cNvPr id="91" name="Arrow: Up 90">
            <a:extLst>
              <a:ext uri="{FF2B5EF4-FFF2-40B4-BE49-F238E27FC236}">
                <a16:creationId xmlns:a16="http://schemas.microsoft.com/office/drawing/2014/main" id="{CAD288A0-2BE0-F79B-E071-E56ABA22A231}"/>
              </a:ext>
            </a:extLst>
          </p:cNvPr>
          <p:cNvSpPr/>
          <p:nvPr/>
        </p:nvSpPr>
        <p:spPr>
          <a:xfrm flipV="1">
            <a:off x="2807689" y="39166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0779B49D-D23E-2D32-AE4F-B7D645124D74}"/>
              </a:ext>
            </a:extLst>
          </p:cNvPr>
          <p:cNvSpPr txBox="1"/>
          <p:nvPr/>
        </p:nvSpPr>
        <p:spPr>
          <a:xfrm>
            <a:off x="4808466" y="460377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A11041A9-AB4B-8C40-7C9C-FBBC619C546C}"/>
              </a:ext>
            </a:extLst>
          </p:cNvPr>
          <p:cNvSpPr/>
          <p:nvPr/>
        </p:nvSpPr>
        <p:spPr>
          <a:xfrm rot="18000000">
            <a:off x="4597492" y="1956161"/>
            <a:ext cx="194289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Draw Fast</a:t>
            </a:r>
          </a:p>
        </p:txBody>
      </p:sp>
      <p:sp>
        <p:nvSpPr>
          <p:cNvPr id="3" name="Rectangle 2">
            <a:extLst>
              <a:ext uri="{FF2B5EF4-FFF2-40B4-BE49-F238E27FC236}">
                <a16:creationId xmlns:a16="http://schemas.microsoft.com/office/drawing/2014/main" id="{CE74FF81-CE76-01C7-E052-39D53AA0869D}"/>
              </a:ext>
            </a:extLst>
          </p:cNvPr>
          <p:cNvSpPr/>
          <p:nvPr/>
        </p:nvSpPr>
        <p:spPr>
          <a:xfrm rot="18000000">
            <a:off x="5411230" y="1956161"/>
            <a:ext cx="194289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Draw Slow</a:t>
            </a:r>
          </a:p>
        </p:txBody>
      </p:sp>
    </p:spTree>
    <p:extLst>
      <p:ext uri="{BB962C8B-B14F-4D97-AF65-F5344CB8AC3E}">
        <p14:creationId xmlns:p14="http://schemas.microsoft.com/office/powerpoint/2010/main" val="79699810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video game&#10;&#10;Description automatically generated">
            <a:extLst>
              <a:ext uri="{FF2B5EF4-FFF2-40B4-BE49-F238E27FC236}">
                <a16:creationId xmlns:a16="http://schemas.microsoft.com/office/drawing/2014/main" id="{9560C6EE-0BF8-9555-958C-B557838DD446}"/>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8453F750-3B31-3DD3-9E80-76D708FA5FD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935466" y="422276"/>
            <a:ext cx="266876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Quartet 2</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E3270F8E-2B76-AA32-3510-C9AEC59F717B}"/>
              </a:ext>
            </a:extLst>
          </p:cNvPr>
          <p:cNvGraphicFramePr>
            <a:graphicFrameLocks noGrp="1"/>
          </p:cNvGraphicFramePr>
          <p:nvPr>
            <p:extLst>
              <p:ext uri="{D42A27DB-BD31-4B8C-83A1-F6EECF244321}">
                <p14:modId xmlns:p14="http://schemas.microsoft.com/office/powerpoint/2010/main" val="742151703"/>
              </p:ext>
            </p:extLst>
          </p:nvPr>
        </p:nvGraphicFramePr>
        <p:xfrm>
          <a:off x="-2935465" y="1963515"/>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a:effectLst/>
                        </a:rPr>
                        <a:t>Quartet 2</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quartet2</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434881853"/>
                  </a:ext>
                </a:extLst>
              </a:tr>
            </a:tbl>
          </a:graphicData>
        </a:graphic>
      </p:graphicFrame>
      <p:pic>
        <p:nvPicPr>
          <p:cNvPr id="69" name="Picture 68">
            <a:extLst>
              <a:ext uri="{FF2B5EF4-FFF2-40B4-BE49-F238E27FC236}">
                <a16:creationId xmlns:a16="http://schemas.microsoft.com/office/drawing/2014/main" id="{BE4B8B5E-DF2B-A46D-84BE-E047A0D90FBF}"/>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41276339-08EE-BFC9-B352-C9D69B856C6F}"/>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1C4A3400-F961-DF82-BF54-4D738D85FC2B}"/>
              </a:ext>
            </a:extLst>
          </p:cNvPr>
          <p:cNvPicPr>
            <a:picLocks noChangeAspect="1"/>
          </p:cNvPicPr>
          <p:nvPr/>
        </p:nvPicPr>
        <p:blipFill>
          <a:blip r:embed="rId4"/>
          <a:stretch>
            <a:fillRect/>
          </a:stretch>
        </p:blipFill>
        <p:spPr>
          <a:xfrm>
            <a:off x="5802900" y="2579565"/>
            <a:ext cx="688162" cy="688162"/>
          </a:xfrm>
          <a:prstGeom prst="rect">
            <a:avLst/>
          </a:prstGeom>
        </p:spPr>
      </p:pic>
      <p:pic>
        <p:nvPicPr>
          <p:cNvPr id="77" name="Picture 76">
            <a:extLst>
              <a:ext uri="{FF2B5EF4-FFF2-40B4-BE49-F238E27FC236}">
                <a16:creationId xmlns:a16="http://schemas.microsoft.com/office/drawing/2014/main" id="{D08DA11F-D7CD-51CC-E608-99852950F7F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FC9CD0A6-FB33-9587-B223-7C6C99EA4CEC}"/>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C105F3F5-C6E5-B3DB-040D-BAADFD2DEC86}"/>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15C39793-4635-11DE-F543-CB2A1F0BF53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E3CDDD2A-7C0C-1A5F-C391-1C79F2D00AAF}"/>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2" name="Arrow: Up 1">
            <a:extLst>
              <a:ext uri="{FF2B5EF4-FFF2-40B4-BE49-F238E27FC236}">
                <a16:creationId xmlns:a16="http://schemas.microsoft.com/office/drawing/2014/main" id="{6E4A3BC8-026A-EA86-B2AA-8FFBB293704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Arrow: Up 2">
            <a:extLst>
              <a:ext uri="{FF2B5EF4-FFF2-40B4-BE49-F238E27FC236}">
                <a16:creationId xmlns:a16="http://schemas.microsoft.com/office/drawing/2014/main" id="{1ED982CA-E50A-3DE3-C84C-8E082FB38E5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A6983BE7-D732-8F78-8892-B45E0B6C560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18ACE8C8-0A19-6213-6D01-18E433AF8EB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55D15E33-23A3-B503-4B05-92C205F13FA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38269565-94FA-E8E8-3E5F-091C025338BB}"/>
              </a:ext>
            </a:extLst>
          </p:cNvPr>
          <p:cNvGrpSpPr/>
          <p:nvPr/>
        </p:nvGrpSpPr>
        <p:grpSpPr>
          <a:xfrm>
            <a:off x="70338" y="5837636"/>
            <a:ext cx="1315776" cy="960943"/>
            <a:chOff x="13024338" y="1352362"/>
            <a:chExt cx="1315776" cy="960943"/>
          </a:xfrm>
        </p:grpSpPr>
        <p:sp>
          <p:nvSpPr>
            <p:cNvPr id="10" name="Flowchart: Alternate Process 9">
              <a:extLst>
                <a:ext uri="{FF2B5EF4-FFF2-40B4-BE49-F238E27FC236}">
                  <a16:creationId xmlns:a16="http://schemas.microsoft.com/office/drawing/2014/main" id="{8B00E0B7-2310-A536-C523-885EECA8A999}"/>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AC6ACA2B-7098-C220-53AF-3DE6FE5B1625}"/>
                </a:ext>
              </a:extLst>
            </p:cNvPr>
            <p:cNvGrpSpPr/>
            <p:nvPr/>
          </p:nvGrpSpPr>
          <p:grpSpPr>
            <a:xfrm>
              <a:off x="13220454" y="1489134"/>
              <a:ext cx="923543" cy="687397"/>
              <a:chOff x="9500040" y="2509406"/>
              <a:chExt cx="1231390" cy="916529"/>
            </a:xfrm>
          </p:grpSpPr>
          <p:pic>
            <p:nvPicPr>
              <p:cNvPr id="12" name="Graphic 11" descr="User with solid fill">
                <a:extLst>
                  <a:ext uri="{FF2B5EF4-FFF2-40B4-BE49-F238E27FC236}">
                    <a16:creationId xmlns:a16="http://schemas.microsoft.com/office/drawing/2014/main" id="{20DD7EF9-A829-10A7-FE20-05E65E50DE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3" name="Graphic 12" descr="User with solid fill">
                <a:extLst>
                  <a:ext uri="{FF2B5EF4-FFF2-40B4-BE49-F238E27FC236}">
                    <a16:creationId xmlns:a16="http://schemas.microsoft.com/office/drawing/2014/main" id="{23832BEC-4041-3FE8-EE79-1EEDB41FEF1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4" name="TextBox 13">
                <a:extLst>
                  <a:ext uri="{FF2B5EF4-FFF2-40B4-BE49-F238E27FC236}">
                    <a16:creationId xmlns:a16="http://schemas.microsoft.com/office/drawing/2014/main" id="{144A69FD-FDA5-07F4-8D99-4CFC81F21565}"/>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5" name="Rectangle 14">
            <a:extLst>
              <a:ext uri="{FF2B5EF4-FFF2-40B4-BE49-F238E27FC236}">
                <a16:creationId xmlns:a16="http://schemas.microsoft.com/office/drawing/2014/main" id="{E51A74EB-3426-D51C-19EE-B46811103FF7}"/>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6" name="Rectangle 15">
            <a:extLst>
              <a:ext uri="{FF2B5EF4-FFF2-40B4-BE49-F238E27FC236}">
                <a16:creationId xmlns:a16="http://schemas.microsoft.com/office/drawing/2014/main" id="{A2B41844-2491-A81E-A445-E027F10C7FB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7" name="TextBox 16">
            <a:extLst>
              <a:ext uri="{FF2B5EF4-FFF2-40B4-BE49-F238E27FC236}">
                <a16:creationId xmlns:a16="http://schemas.microsoft.com/office/drawing/2014/main" id="{755E4D5F-47AB-A7B4-3EDC-FB1F772B367E}"/>
              </a:ext>
            </a:extLst>
          </p:cNvPr>
          <p:cNvSpPr txBox="1"/>
          <p:nvPr/>
        </p:nvSpPr>
        <p:spPr>
          <a:xfrm>
            <a:off x="-3366198" y="3088418"/>
            <a:ext cx="3287951" cy="2862322"/>
          </a:xfrm>
          <a:prstGeom prst="rect">
            <a:avLst/>
          </a:prstGeom>
          <a:noFill/>
        </p:spPr>
        <p:txBody>
          <a:bodyPr wrap="square" rtlCol="0">
            <a:spAutoFit/>
          </a:bodyPr>
          <a:lstStyle/>
          <a:p>
            <a:r>
              <a:rPr lang="en-US" sz="6000" dirty="0"/>
              <a:t>Test – buttons not set?</a:t>
            </a:r>
          </a:p>
        </p:txBody>
      </p:sp>
    </p:spTree>
    <p:extLst>
      <p:ext uri="{BB962C8B-B14F-4D97-AF65-F5344CB8AC3E}">
        <p14:creationId xmlns:p14="http://schemas.microsoft.com/office/powerpoint/2010/main" val="2049252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77" descr="A screenshot of a video game&#10;&#10;Description automatically generated">
            <a:extLst>
              <a:ext uri="{FF2B5EF4-FFF2-40B4-BE49-F238E27FC236}">
                <a16:creationId xmlns:a16="http://schemas.microsoft.com/office/drawing/2014/main" id="{4C6901AC-5154-12D7-6D63-BF34F9B479E5}"/>
              </a:ext>
            </a:extLst>
          </p:cNvPr>
          <p:cNvPicPr>
            <a:picLocks noChangeAspect="1"/>
          </p:cNvPicPr>
          <p:nvPr/>
        </p:nvPicPr>
        <p:blipFill rotWithShape="1">
          <a:blip r:embed="rId2">
            <a:extLst>
              <a:ext uri="{28A0092B-C50C-407E-A947-70E740481C1C}">
                <a14:useLocalDpi xmlns:a14="http://schemas.microsoft.com/office/drawing/2010/main" val="0"/>
              </a:ext>
            </a:extLst>
          </a:blip>
          <a:srcRect l="-200" t="17822" r="200" b="6992"/>
          <a:stretch/>
        </p:blipFill>
        <p:spPr>
          <a:xfrm>
            <a:off x="-14068" y="-1"/>
            <a:ext cx="9158068" cy="6858001"/>
          </a:xfrm>
          <a:prstGeom prst="rect">
            <a:avLst/>
          </a:prstGeom>
        </p:spPr>
      </p:pic>
      <p:pic>
        <p:nvPicPr>
          <p:cNvPr id="29" name="Picture 28">
            <a:extLst>
              <a:ext uri="{FF2B5EF4-FFF2-40B4-BE49-F238E27FC236}">
                <a16:creationId xmlns:a16="http://schemas.microsoft.com/office/drawing/2014/main" id="{EFFAE8F9-ABAA-738E-B29D-AE0E23095F0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296093" y="500062"/>
            <a:ext cx="2724593" cy="1325563"/>
          </a:xfrm>
        </p:spPr>
        <p:txBody>
          <a:bodyPr>
            <a:normAutofit/>
          </a:bodyPr>
          <a:lstStyle/>
          <a:p>
            <a:r>
              <a:rPr lang="en-US" sz="3600" b="0" i="0" u="none" strike="noStrike" dirty="0" err="1">
                <a:solidFill>
                  <a:srgbClr val="000000"/>
                </a:solidFill>
                <a:effectLst/>
                <a:latin typeface="Calibri" panose="020F0502020204030204" pitchFamily="34" charset="0"/>
              </a:rPr>
              <a:t>BreakThru</a:t>
            </a:r>
            <a:r>
              <a:rPr lang="en-US" sz="3600" dirty="0"/>
              <a:t> </a:t>
            </a:r>
          </a:p>
        </p:txBody>
      </p:sp>
      <p:graphicFrame>
        <p:nvGraphicFramePr>
          <p:cNvPr id="4" name="Table 3">
            <a:extLst>
              <a:ext uri="{FF2B5EF4-FFF2-40B4-BE49-F238E27FC236}">
                <a16:creationId xmlns:a16="http://schemas.microsoft.com/office/drawing/2014/main" id="{ECD32266-F38D-EBED-5C5F-3BD97485410B}"/>
              </a:ext>
            </a:extLst>
          </p:cNvPr>
          <p:cNvGraphicFramePr>
            <a:graphicFrameLocks noGrp="1"/>
          </p:cNvGraphicFramePr>
          <p:nvPr>
            <p:extLst>
              <p:ext uri="{D42A27DB-BD31-4B8C-83A1-F6EECF244321}">
                <p14:modId xmlns:p14="http://schemas.microsoft.com/office/powerpoint/2010/main" val="3628579817"/>
              </p:ext>
            </p:extLst>
          </p:nvPr>
        </p:nvGraphicFramePr>
        <p:xfrm>
          <a:off x="-3134721" y="1937283"/>
          <a:ext cx="2996690" cy="798522"/>
        </p:xfrm>
        <a:graphic>
          <a:graphicData uri="http://schemas.openxmlformats.org/drawingml/2006/table">
            <a:tbl>
              <a:tblPr>
                <a:tableStyleId>{5C22544A-7EE6-4342-B048-85BDC9FD1C3A}</a:tableStyleId>
              </a:tblPr>
              <a:tblGrid>
                <a:gridCol w="1699326">
                  <a:extLst>
                    <a:ext uri="{9D8B030D-6E8A-4147-A177-3AD203B41FA5}">
                      <a16:colId xmlns:a16="http://schemas.microsoft.com/office/drawing/2014/main" val="1306157281"/>
                    </a:ext>
                  </a:extLst>
                </a:gridCol>
                <a:gridCol w="1297364">
                  <a:extLst>
                    <a:ext uri="{9D8B030D-6E8A-4147-A177-3AD203B41FA5}">
                      <a16:colId xmlns:a16="http://schemas.microsoft.com/office/drawing/2014/main" val="3696122499"/>
                    </a:ext>
                  </a:extLst>
                </a:gridCol>
              </a:tblGrid>
              <a:tr h="399261">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399261">
                <a:tc>
                  <a:txBody>
                    <a:bodyPr/>
                    <a:lstStyle/>
                    <a:p>
                      <a:pPr algn="l" fontAlgn="b"/>
                      <a:r>
                        <a:rPr lang="en-US" sz="2400" u="none" strike="noStrike">
                          <a:effectLst/>
                        </a:rPr>
                        <a:t>BreakThru</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brkthru</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706407571"/>
                  </a:ext>
                </a:extLst>
              </a:tr>
            </a:tbl>
          </a:graphicData>
        </a:graphic>
      </p:graphicFrame>
      <p:pic>
        <p:nvPicPr>
          <p:cNvPr id="5" name="Picture 4">
            <a:extLst>
              <a:ext uri="{FF2B5EF4-FFF2-40B4-BE49-F238E27FC236}">
                <a16:creationId xmlns:a16="http://schemas.microsoft.com/office/drawing/2014/main" id="{4C7C039D-8668-62F7-9330-7EF524AACED6}"/>
              </a:ext>
            </a:extLst>
          </p:cNvPr>
          <p:cNvPicPr>
            <a:picLocks noChangeAspect="1"/>
          </p:cNvPicPr>
          <p:nvPr/>
        </p:nvPicPr>
        <p:blipFill>
          <a:blip r:embed="rId4">
            <a:duotone>
              <a:schemeClr val="accent3">
                <a:shade val="45000"/>
                <a:satMod val="135000"/>
              </a:schemeClr>
              <a:prstClr val="white"/>
            </a:duotone>
          </a:blip>
          <a:stretch>
            <a:fillRect/>
          </a:stretch>
        </p:blipFill>
        <p:spPr>
          <a:xfrm>
            <a:off x="6706294" y="2887555"/>
            <a:ext cx="688162" cy="688162"/>
          </a:xfrm>
          <a:prstGeom prst="rect">
            <a:avLst/>
          </a:prstGeom>
        </p:spPr>
      </p:pic>
      <p:pic>
        <p:nvPicPr>
          <p:cNvPr id="6" name="Picture 5">
            <a:extLst>
              <a:ext uri="{FF2B5EF4-FFF2-40B4-BE49-F238E27FC236}">
                <a16:creationId xmlns:a16="http://schemas.microsoft.com/office/drawing/2014/main" id="{7ED69D3B-F9AD-8B86-8548-D1CAEC2A3996}"/>
              </a:ext>
            </a:extLst>
          </p:cNvPr>
          <p:cNvPicPr>
            <a:picLocks noChangeAspect="1"/>
          </p:cNvPicPr>
          <p:nvPr/>
        </p:nvPicPr>
        <p:blipFill>
          <a:blip r:embed="rId4"/>
          <a:stretch>
            <a:fillRect/>
          </a:stretch>
        </p:blipFill>
        <p:spPr>
          <a:xfrm>
            <a:off x="5082605" y="2905002"/>
            <a:ext cx="688162" cy="688162"/>
          </a:xfrm>
          <a:prstGeom prst="rect">
            <a:avLst/>
          </a:prstGeom>
        </p:spPr>
      </p:pic>
      <p:pic>
        <p:nvPicPr>
          <p:cNvPr id="7" name="Picture 6">
            <a:extLst>
              <a:ext uri="{FF2B5EF4-FFF2-40B4-BE49-F238E27FC236}">
                <a16:creationId xmlns:a16="http://schemas.microsoft.com/office/drawing/2014/main" id="{075E4A37-FED5-7504-C3A6-7D95C39D69C3}"/>
              </a:ext>
            </a:extLst>
          </p:cNvPr>
          <p:cNvPicPr>
            <a:picLocks noChangeAspect="1"/>
          </p:cNvPicPr>
          <p:nvPr/>
        </p:nvPicPr>
        <p:blipFill>
          <a:blip r:embed="rId4"/>
          <a:stretch>
            <a:fillRect/>
          </a:stretch>
        </p:blipFill>
        <p:spPr>
          <a:xfrm>
            <a:off x="5895517" y="2905002"/>
            <a:ext cx="688162" cy="688162"/>
          </a:xfrm>
          <a:prstGeom prst="rect">
            <a:avLst/>
          </a:prstGeom>
        </p:spPr>
      </p:pic>
      <p:sp>
        <p:nvSpPr>
          <p:cNvPr id="8" name="Arrow: Up 7">
            <a:extLst>
              <a:ext uri="{FF2B5EF4-FFF2-40B4-BE49-F238E27FC236}">
                <a16:creationId xmlns:a16="http://schemas.microsoft.com/office/drawing/2014/main" id="{B33FF049-0BAB-F7A5-44B9-D61573B4BBAC}"/>
              </a:ext>
            </a:extLst>
          </p:cNvPr>
          <p:cNvSpPr/>
          <p:nvPr/>
        </p:nvSpPr>
        <p:spPr>
          <a:xfrm>
            <a:off x="3083603" y="21653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C6DF581-2907-9757-7E9C-7E2E0F784F37}"/>
              </a:ext>
            </a:extLst>
          </p:cNvPr>
          <p:cNvSpPr/>
          <p:nvPr/>
        </p:nvSpPr>
        <p:spPr>
          <a:xfrm rot="16200000">
            <a:off x="2311593" y="28940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B26116C-0E4C-4A81-2955-0A6C2BCE1B0F}"/>
              </a:ext>
            </a:extLst>
          </p:cNvPr>
          <p:cNvSpPr/>
          <p:nvPr/>
        </p:nvSpPr>
        <p:spPr>
          <a:xfrm rot="5400000" flipH="1">
            <a:off x="3761609" y="28940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0B9730F1-1889-BF60-2670-6D5DCA8FB8B7}"/>
              </a:ext>
            </a:extLst>
          </p:cNvPr>
          <p:cNvSpPr/>
          <p:nvPr/>
        </p:nvSpPr>
        <p:spPr>
          <a:xfrm rot="2707381" flipV="1">
            <a:off x="2500687" y="34255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531C05A9-F710-F012-158F-139CEBB31CC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79429" y="2589060"/>
            <a:ext cx="1122309" cy="1910215"/>
          </a:xfrm>
          <a:prstGeom prst="rect">
            <a:avLst/>
          </a:prstGeom>
        </p:spPr>
      </p:pic>
      <p:pic>
        <p:nvPicPr>
          <p:cNvPr id="13" name="Picture 12">
            <a:extLst>
              <a:ext uri="{FF2B5EF4-FFF2-40B4-BE49-F238E27FC236}">
                <a16:creationId xmlns:a16="http://schemas.microsoft.com/office/drawing/2014/main" id="{A0CEF6D6-0A18-2B1E-2932-DB9CEFF90153}"/>
              </a:ext>
            </a:extLst>
          </p:cNvPr>
          <p:cNvPicPr>
            <a:picLocks noChangeAspect="1"/>
          </p:cNvPicPr>
          <p:nvPr/>
        </p:nvPicPr>
        <p:blipFill>
          <a:blip r:embed="rId4">
            <a:duotone>
              <a:schemeClr val="accent3">
                <a:shade val="45000"/>
                <a:satMod val="135000"/>
              </a:schemeClr>
              <a:prstClr val="white"/>
            </a:duotone>
          </a:blip>
          <a:stretch>
            <a:fillRect/>
          </a:stretch>
        </p:blipFill>
        <p:spPr>
          <a:xfrm>
            <a:off x="4344353" y="3430695"/>
            <a:ext cx="688162" cy="688162"/>
          </a:xfrm>
          <a:prstGeom prst="rect">
            <a:avLst/>
          </a:prstGeom>
        </p:spPr>
      </p:pic>
      <p:pic>
        <p:nvPicPr>
          <p:cNvPr id="14" name="Picture 13">
            <a:extLst>
              <a:ext uri="{FF2B5EF4-FFF2-40B4-BE49-F238E27FC236}">
                <a16:creationId xmlns:a16="http://schemas.microsoft.com/office/drawing/2014/main" id="{C334F700-F1CA-8BB7-78FC-40AB7A7E1882}"/>
              </a:ext>
            </a:extLst>
          </p:cNvPr>
          <p:cNvPicPr>
            <a:picLocks noChangeAspect="1"/>
          </p:cNvPicPr>
          <p:nvPr/>
        </p:nvPicPr>
        <p:blipFill>
          <a:blip r:embed="rId4">
            <a:duotone>
              <a:schemeClr val="accent3">
                <a:shade val="45000"/>
                <a:satMod val="135000"/>
              </a:schemeClr>
              <a:prstClr val="white"/>
            </a:duotone>
          </a:blip>
          <a:stretch>
            <a:fillRect/>
          </a:stretch>
        </p:blipFill>
        <p:spPr>
          <a:xfrm>
            <a:off x="4343266" y="4209369"/>
            <a:ext cx="688162" cy="688162"/>
          </a:xfrm>
          <a:prstGeom prst="rect">
            <a:avLst/>
          </a:prstGeom>
        </p:spPr>
      </p:pic>
      <p:pic>
        <p:nvPicPr>
          <p:cNvPr id="15" name="Picture 14">
            <a:extLst>
              <a:ext uri="{FF2B5EF4-FFF2-40B4-BE49-F238E27FC236}">
                <a16:creationId xmlns:a16="http://schemas.microsoft.com/office/drawing/2014/main" id="{6E3B69C1-6FCC-3902-D427-A6565B4FE1CC}"/>
              </a:ext>
            </a:extLst>
          </p:cNvPr>
          <p:cNvPicPr>
            <a:picLocks noChangeAspect="1"/>
          </p:cNvPicPr>
          <p:nvPr/>
        </p:nvPicPr>
        <p:blipFill>
          <a:blip r:embed="rId4">
            <a:duotone>
              <a:schemeClr val="accent3">
                <a:shade val="45000"/>
                <a:satMod val="135000"/>
              </a:schemeClr>
              <a:prstClr val="white"/>
            </a:duotone>
          </a:blip>
          <a:stretch>
            <a:fillRect/>
          </a:stretch>
        </p:blipFill>
        <p:spPr>
          <a:xfrm>
            <a:off x="5081518" y="3683676"/>
            <a:ext cx="688162" cy="688162"/>
          </a:xfrm>
          <a:prstGeom prst="rect">
            <a:avLst/>
          </a:prstGeom>
        </p:spPr>
      </p:pic>
      <p:pic>
        <p:nvPicPr>
          <p:cNvPr id="16" name="Picture 15">
            <a:extLst>
              <a:ext uri="{FF2B5EF4-FFF2-40B4-BE49-F238E27FC236}">
                <a16:creationId xmlns:a16="http://schemas.microsoft.com/office/drawing/2014/main" id="{6F26724F-3FE2-128C-EEBA-4A818B291F76}"/>
              </a:ext>
            </a:extLst>
          </p:cNvPr>
          <p:cNvPicPr>
            <a:picLocks noChangeAspect="1"/>
          </p:cNvPicPr>
          <p:nvPr/>
        </p:nvPicPr>
        <p:blipFill>
          <a:blip r:embed="rId4">
            <a:duotone>
              <a:schemeClr val="accent3">
                <a:shade val="45000"/>
                <a:satMod val="135000"/>
              </a:schemeClr>
              <a:prstClr val="white"/>
            </a:duotone>
          </a:blip>
          <a:stretch>
            <a:fillRect/>
          </a:stretch>
        </p:blipFill>
        <p:spPr>
          <a:xfrm>
            <a:off x="5894431" y="3683676"/>
            <a:ext cx="688162" cy="688162"/>
          </a:xfrm>
          <a:prstGeom prst="rect">
            <a:avLst/>
          </a:prstGeom>
        </p:spPr>
      </p:pic>
      <p:pic>
        <p:nvPicPr>
          <p:cNvPr id="17" name="Picture 16">
            <a:extLst>
              <a:ext uri="{FF2B5EF4-FFF2-40B4-BE49-F238E27FC236}">
                <a16:creationId xmlns:a16="http://schemas.microsoft.com/office/drawing/2014/main" id="{6BAC5058-DA97-CF51-AF9B-FFCEEA65A113}"/>
              </a:ext>
            </a:extLst>
          </p:cNvPr>
          <p:cNvPicPr>
            <a:picLocks noChangeAspect="1"/>
          </p:cNvPicPr>
          <p:nvPr/>
        </p:nvPicPr>
        <p:blipFill>
          <a:blip r:embed="rId4">
            <a:duotone>
              <a:schemeClr val="accent3">
                <a:shade val="45000"/>
                <a:satMod val="135000"/>
              </a:schemeClr>
              <a:prstClr val="white"/>
            </a:duotone>
          </a:blip>
          <a:stretch>
            <a:fillRect/>
          </a:stretch>
        </p:blipFill>
        <p:spPr>
          <a:xfrm>
            <a:off x="6705208" y="3666229"/>
            <a:ext cx="688162" cy="688162"/>
          </a:xfrm>
          <a:prstGeom prst="rect">
            <a:avLst/>
          </a:prstGeom>
        </p:spPr>
      </p:pic>
      <p:sp>
        <p:nvSpPr>
          <p:cNvPr id="24" name="Rectangle 23">
            <a:extLst>
              <a:ext uri="{FF2B5EF4-FFF2-40B4-BE49-F238E27FC236}">
                <a16:creationId xmlns:a16="http://schemas.microsoft.com/office/drawing/2014/main" id="{6A163D43-E6B7-32C6-0A90-928380CE6E14}"/>
              </a:ext>
            </a:extLst>
          </p:cNvPr>
          <p:cNvSpPr/>
          <p:nvPr/>
        </p:nvSpPr>
        <p:spPr>
          <a:xfrm rot="18000000">
            <a:off x="4980089" y="222703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5" name="Arrow: Up 24">
            <a:extLst>
              <a:ext uri="{FF2B5EF4-FFF2-40B4-BE49-F238E27FC236}">
                <a16:creationId xmlns:a16="http://schemas.microsoft.com/office/drawing/2014/main" id="{D50ED445-3D66-B320-8241-E6A820247B30}"/>
              </a:ext>
            </a:extLst>
          </p:cNvPr>
          <p:cNvSpPr/>
          <p:nvPr/>
        </p:nvSpPr>
        <p:spPr>
          <a:xfrm rot="3030207">
            <a:off x="3726462" y="23012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435823F6-FB15-35E1-A9E6-C4E1118A5DA2}"/>
              </a:ext>
            </a:extLst>
          </p:cNvPr>
          <p:cNvSpPr/>
          <p:nvPr/>
        </p:nvSpPr>
        <p:spPr>
          <a:xfrm rot="18863264">
            <a:off x="2526155" y="23449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F27BBC5C-912F-A759-CB12-EE1B0B3A13F6}"/>
              </a:ext>
            </a:extLst>
          </p:cNvPr>
          <p:cNvSpPr/>
          <p:nvPr/>
        </p:nvSpPr>
        <p:spPr>
          <a:xfrm rot="8401222" flipH="1">
            <a:off x="3589723" y="34474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B90F986F-1DC3-7E23-EE76-378E3AA2D44A}"/>
              </a:ext>
            </a:extLst>
          </p:cNvPr>
          <p:cNvSpPr/>
          <p:nvPr/>
        </p:nvSpPr>
        <p:spPr>
          <a:xfrm flipV="1">
            <a:off x="3055051" y="36662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TextBox 70">
            <a:extLst>
              <a:ext uri="{FF2B5EF4-FFF2-40B4-BE49-F238E27FC236}">
                <a16:creationId xmlns:a16="http://schemas.microsoft.com/office/drawing/2014/main" id="{1D31CA23-1C16-5F97-AAB5-49E9B4387442}"/>
              </a:ext>
            </a:extLst>
          </p:cNvPr>
          <p:cNvSpPr txBox="1"/>
          <p:nvPr/>
        </p:nvSpPr>
        <p:spPr>
          <a:xfrm>
            <a:off x="5055828" y="4353395"/>
            <a:ext cx="2516395" cy="400110"/>
          </a:xfrm>
          <a:prstGeom prst="rect">
            <a:avLst/>
          </a:prstGeom>
          <a:noFill/>
        </p:spPr>
        <p:txBody>
          <a:bodyPr wrap="none" rtlCol="0">
            <a:spAutoFit/>
          </a:bodyPr>
          <a:lstStyle/>
          <a:p>
            <a:r>
              <a:rPr lang="en-US" sz="2000" b="1" dirty="0"/>
              <a:t>Left side controls only</a:t>
            </a:r>
          </a:p>
        </p:txBody>
      </p:sp>
      <p:sp>
        <p:nvSpPr>
          <p:cNvPr id="76" name="Rectangle 75">
            <a:extLst>
              <a:ext uri="{FF2B5EF4-FFF2-40B4-BE49-F238E27FC236}">
                <a16:creationId xmlns:a16="http://schemas.microsoft.com/office/drawing/2014/main" id="{83CFD270-5B6C-A9C8-25F6-42B52F31797A}"/>
              </a:ext>
            </a:extLst>
          </p:cNvPr>
          <p:cNvSpPr/>
          <p:nvPr/>
        </p:nvSpPr>
        <p:spPr>
          <a:xfrm rot="18000000">
            <a:off x="5857459" y="20419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18" name="Group 17">
            <a:extLst>
              <a:ext uri="{FF2B5EF4-FFF2-40B4-BE49-F238E27FC236}">
                <a16:creationId xmlns:a16="http://schemas.microsoft.com/office/drawing/2014/main" id="{030E6EFF-10DC-CD62-9812-685102090A36}"/>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5C2699E6-A30D-BB76-4621-8AD52C1F1A2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5AF13195-ACF0-20FE-8BEB-838B7758E423}"/>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D9F13CC1-A0E9-F41F-62F8-BDF498D38B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2" name="Graphic 21" descr="User with solid fill">
                <a:extLst>
                  <a:ext uri="{FF2B5EF4-FFF2-40B4-BE49-F238E27FC236}">
                    <a16:creationId xmlns:a16="http://schemas.microsoft.com/office/drawing/2014/main" id="{5591B900-DB8B-9843-6A89-C5C9748FE04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6D5EA62A-34F4-80A8-4C46-D1F89F192AF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62210305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LEGO, toy&#10;&#10;Description automatically generated">
            <a:extLst>
              <a:ext uri="{FF2B5EF4-FFF2-40B4-BE49-F238E27FC236}">
                <a16:creationId xmlns:a16="http://schemas.microsoft.com/office/drawing/2014/main" id="{B85D28E4-436E-ED09-6C3E-A332DD601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E82528F-3C1C-7682-1D92-0D7296D6FEB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25468" y="422276"/>
            <a:ext cx="30587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Rabbit Punch</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05F954E-D5F9-6EED-6340-9CE5358460D3}"/>
              </a:ext>
            </a:extLst>
          </p:cNvPr>
          <p:cNvGraphicFramePr>
            <a:graphicFrameLocks noGrp="1"/>
          </p:cNvGraphicFramePr>
          <p:nvPr>
            <p:extLst>
              <p:ext uri="{D42A27DB-BD31-4B8C-83A1-F6EECF244321}">
                <p14:modId xmlns:p14="http://schemas.microsoft.com/office/powerpoint/2010/main" val="1420155479"/>
              </p:ext>
            </p:extLst>
          </p:nvPr>
        </p:nvGraphicFramePr>
        <p:xfrm>
          <a:off x="-3325467" y="1772821"/>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a:effectLst/>
                        </a:rPr>
                        <a:t>Rabbit Punch</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rpunch</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144445674"/>
                  </a:ext>
                </a:extLst>
              </a:tr>
            </a:tbl>
          </a:graphicData>
        </a:graphic>
      </p:graphicFrame>
      <p:pic>
        <p:nvPicPr>
          <p:cNvPr id="69" name="Picture 68">
            <a:extLst>
              <a:ext uri="{FF2B5EF4-FFF2-40B4-BE49-F238E27FC236}">
                <a16:creationId xmlns:a16="http://schemas.microsoft.com/office/drawing/2014/main" id="{6DF57ED8-32C0-46A9-E9B9-1D3F840B6739}"/>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84A4E0CA-3FA1-37C4-1B2F-83CBD3C0DA67}"/>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99CB128C-0DF3-2E74-B62F-58EAFDDA8C96}"/>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7766AF5D-3F62-F267-D3AA-23F65BC1322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76DD5BCA-D634-143F-199F-5A1B18AA932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D943BAC9-6924-D549-86BD-EAC2A1ED516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E36DEE21-F084-479C-5460-02192D96EE8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B356D67B-3600-73AC-D3DA-AD5323D0B53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04E77290-9FBB-07F5-0B64-E568085AEE4B}"/>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27DF59FB-0F7F-3D82-C252-1F804BF10043}"/>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DA3E46D7-035C-C224-AB04-82A9DFCBBCD8}"/>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66696216-1354-419D-3E64-29E6F4716024}"/>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C9F016DD-BA14-560C-0465-D049E5AFB028}"/>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31208527-7DC1-5D3B-0FFD-B8D72CB1B172}"/>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72D4C8B-D8D4-925D-0333-8DCAFF7DE3E8}"/>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87FF5B8D-7435-7A9B-7B39-DFDA30A39C1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E5598953-3EB0-783F-A317-7A5492292D1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D4025C97-C2A0-2AA5-2184-A308A0A5A9A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04A8F6E7-3904-3201-F167-5444621395B8}"/>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C7AC91D-878B-41ED-88FD-281491BA579F}"/>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BD425D59-DEB8-3BE9-B521-0955563D7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F0B0E517-507A-DF8E-6343-25944FE8CE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32AED083-CE70-5C4C-AE47-956DD9641A2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A8DE7B45-9F0A-EC96-68F0-0CEAC814F5E9}"/>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D13C1015-B747-A8F2-FAD6-D575FD7353F0}"/>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Tree>
    <p:extLst>
      <p:ext uri="{BB962C8B-B14F-4D97-AF65-F5344CB8AC3E}">
        <p14:creationId xmlns:p14="http://schemas.microsoft.com/office/powerpoint/2010/main" val="313674335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toy&#10;&#10;Description automatically generated">
            <a:extLst>
              <a:ext uri="{FF2B5EF4-FFF2-40B4-BE49-F238E27FC236}">
                <a16:creationId xmlns:a16="http://schemas.microsoft.com/office/drawing/2014/main" id="{77580B8D-F53D-34EE-C378-A52C6506ADD3}"/>
              </a:ext>
            </a:extLst>
          </p:cNvPr>
          <p:cNvPicPr>
            <a:picLocks noChangeAspect="1"/>
          </p:cNvPicPr>
          <p:nvPr/>
        </p:nvPicPr>
        <p:blipFill rotWithShape="1">
          <a:blip r:embed="rId2">
            <a:extLst>
              <a:ext uri="{28A0092B-C50C-407E-A947-70E740481C1C}">
                <a14:useLocalDpi xmlns:a14="http://schemas.microsoft.com/office/drawing/2010/main" val="0"/>
              </a:ext>
            </a:extLst>
          </a:blip>
          <a:srcRect l="2766" t="229" r="3899" b="-229"/>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B3273DF8-89A0-4F39-2043-A008EB42B07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994910" y="422276"/>
            <a:ext cx="27282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Rage of the Dragons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567D517-CD9A-7973-EB9B-2EF0B29ED873}"/>
              </a:ext>
            </a:extLst>
          </p:cNvPr>
          <p:cNvGraphicFramePr>
            <a:graphicFrameLocks noGrp="1"/>
          </p:cNvGraphicFramePr>
          <p:nvPr>
            <p:extLst>
              <p:ext uri="{D42A27DB-BD31-4B8C-83A1-F6EECF244321}">
                <p14:modId xmlns:p14="http://schemas.microsoft.com/office/powerpoint/2010/main" val="4054489762"/>
              </p:ext>
            </p:extLst>
          </p:nvPr>
        </p:nvGraphicFramePr>
        <p:xfrm>
          <a:off x="-2926896" y="1872418"/>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68619">
                <a:tc>
                  <a:txBody>
                    <a:bodyPr/>
                    <a:lstStyle/>
                    <a:p>
                      <a:pPr algn="l" fontAlgn="b"/>
                      <a:r>
                        <a:rPr lang="en-US" sz="2400" u="none" strike="noStrike" dirty="0">
                          <a:effectLst/>
                        </a:rPr>
                        <a:t>Rage of the Dragons</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rotd</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214247680"/>
                  </a:ext>
                </a:extLst>
              </a:tr>
            </a:tbl>
          </a:graphicData>
        </a:graphic>
      </p:graphicFrame>
      <p:grpSp>
        <p:nvGrpSpPr>
          <p:cNvPr id="2" name="Group 1">
            <a:extLst>
              <a:ext uri="{FF2B5EF4-FFF2-40B4-BE49-F238E27FC236}">
                <a16:creationId xmlns:a16="http://schemas.microsoft.com/office/drawing/2014/main" id="{23DBD9E3-E64B-EB52-6A55-7FC7C30157DB}"/>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C37AD138-13A9-6309-1FA1-15D53688DE4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EE97BB4C-B209-B08E-63C6-BE3476A65F46}"/>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25F75E32-B343-2374-9A84-BF5A99CD7F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5EE31A07-5629-2F45-5711-02F37B611B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FD43C2D1-9067-B81E-FA9C-DE9FBF2FC500}"/>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AF918C2D-7795-BD5D-11FF-8326C1241692}"/>
              </a:ext>
            </a:extLst>
          </p:cNvPr>
          <p:cNvPicPr>
            <a:picLocks noChangeAspect="1"/>
          </p:cNvPicPr>
          <p:nvPr/>
        </p:nvPicPr>
        <p:blipFill>
          <a:blip r:embed="rId6"/>
          <a:stretch>
            <a:fillRect/>
          </a:stretch>
        </p:blipFill>
        <p:spPr>
          <a:xfrm>
            <a:off x="6323892" y="2526078"/>
            <a:ext cx="688162" cy="688162"/>
          </a:xfrm>
          <a:prstGeom prst="rect">
            <a:avLst/>
          </a:prstGeom>
        </p:spPr>
      </p:pic>
      <p:pic>
        <p:nvPicPr>
          <p:cNvPr id="17" name="Picture 16">
            <a:extLst>
              <a:ext uri="{FF2B5EF4-FFF2-40B4-BE49-F238E27FC236}">
                <a16:creationId xmlns:a16="http://schemas.microsoft.com/office/drawing/2014/main" id="{EB52AC45-EA10-EA44-5018-351B999678BB}"/>
              </a:ext>
            </a:extLst>
          </p:cNvPr>
          <p:cNvPicPr>
            <a:picLocks noChangeAspect="1"/>
          </p:cNvPicPr>
          <p:nvPr/>
        </p:nvPicPr>
        <p:blipFill>
          <a:blip r:embed="rId6"/>
          <a:stretch>
            <a:fillRect/>
          </a:stretch>
        </p:blipFill>
        <p:spPr>
          <a:xfrm>
            <a:off x="4700203" y="2543525"/>
            <a:ext cx="688162" cy="688162"/>
          </a:xfrm>
          <a:prstGeom prst="rect">
            <a:avLst/>
          </a:prstGeom>
        </p:spPr>
      </p:pic>
      <p:pic>
        <p:nvPicPr>
          <p:cNvPr id="18" name="Picture 17">
            <a:extLst>
              <a:ext uri="{FF2B5EF4-FFF2-40B4-BE49-F238E27FC236}">
                <a16:creationId xmlns:a16="http://schemas.microsoft.com/office/drawing/2014/main" id="{A6D34347-2581-E814-5263-58A925F11B02}"/>
              </a:ext>
            </a:extLst>
          </p:cNvPr>
          <p:cNvPicPr>
            <a:picLocks noChangeAspect="1"/>
          </p:cNvPicPr>
          <p:nvPr/>
        </p:nvPicPr>
        <p:blipFill>
          <a:blip r:embed="rId6"/>
          <a:stretch>
            <a:fillRect/>
          </a:stretch>
        </p:blipFill>
        <p:spPr>
          <a:xfrm>
            <a:off x="5513115" y="2543525"/>
            <a:ext cx="688162" cy="688162"/>
          </a:xfrm>
          <a:prstGeom prst="rect">
            <a:avLst/>
          </a:prstGeom>
        </p:spPr>
      </p:pic>
      <p:sp>
        <p:nvSpPr>
          <p:cNvPr id="19" name="Arrow: Up 18">
            <a:extLst>
              <a:ext uri="{FF2B5EF4-FFF2-40B4-BE49-F238E27FC236}">
                <a16:creationId xmlns:a16="http://schemas.microsoft.com/office/drawing/2014/main" id="{A94BECE5-C71E-F453-5030-D2C0C54A0341}"/>
              </a:ext>
            </a:extLst>
          </p:cNvPr>
          <p:cNvSpPr/>
          <p:nvPr/>
        </p:nvSpPr>
        <p:spPr>
          <a:xfrm>
            <a:off x="2701201" y="18038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1D8FA00-1DA8-125E-9C5C-8EF69F706877}"/>
              </a:ext>
            </a:extLst>
          </p:cNvPr>
          <p:cNvSpPr/>
          <p:nvPr/>
        </p:nvSpPr>
        <p:spPr>
          <a:xfrm rot="16200000">
            <a:off x="1929191" y="25326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6CCD15A4-9B6D-AB22-FD06-9691D5C87D6A}"/>
              </a:ext>
            </a:extLst>
          </p:cNvPr>
          <p:cNvSpPr/>
          <p:nvPr/>
        </p:nvSpPr>
        <p:spPr>
          <a:xfrm rot="5400000" flipH="1">
            <a:off x="3379207" y="25326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F2E6F86-0A1D-32D6-428B-882B81D1C780}"/>
              </a:ext>
            </a:extLst>
          </p:cNvPr>
          <p:cNvSpPr/>
          <p:nvPr/>
        </p:nvSpPr>
        <p:spPr>
          <a:xfrm rot="2707381" flipV="1">
            <a:off x="2118285" y="3064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AA3E2DBB-8203-480A-D536-3FD634C68CF7}"/>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197027" y="2227583"/>
            <a:ext cx="1122309" cy="1910215"/>
          </a:xfrm>
          <a:prstGeom prst="rect">
            <a:avLst/>
          </a:prstGeom>
        </p:spPr>
      </p:pic>
      <p:pic>
        <p:nvPicPr>
          <p:cNvPr id="24" name="Picture 23">
            <a:extLst>
              <a:ext uri="{FF2B5EF4-FFF2-40B4-BE49-F238E27FC236}">
                <a16:creationId xmlns:a16="http://schemas.microsoft.com/office/drawing/2014/main" id="{AEEA0FCD-8275-F158-34A3-1D8082285FE8}"/>
              </a:ext>
            </a:extLst>
          </p:cNvPr>
          <p:cNvPicPr>
            <a:picLocks noChangeAspect="1"/>
          </p:cNvPicPr>
          <p:nvPr/>
        </p:nvPicPr>
        <p:blipFill>
          <a:blip r:embed="rId6">
            <a:duotone>
              <a:schemeClr val="accent3">
                <a:shade val="45000"/>
                <a:satMod val="135000"/>
              </a:schemeClr>
              <a:prstClr val="white"/>
            </a:duotone>
          </a:blip>
          <a:stretch>
            <a:fillRect/>
          </a:stretch>
        </p:blipFill>
        <p:spPr>
          <a:xfrm>
            <a:off x="3961951" y="3069218"/>
            <a:ext cx="688162" cy="688162"/>
          </a:xfrm>
          <a:prstGeom prst="rect">
            <a:avLst/>
          </a:prstGeom>
        </p:spPr>
      </p:pic>
      <p:pic>
        <p:nvPicPr>
          <p:cNvPr id="25" name="Picture 24">
            <a:extLst>
              <a:ext uri="{FF2B5EF4-FFF2-40B4-BE49-F238E27FC236}">
                <a16:creationId xmlns:a16="http://schemas.microsoft.com/office/drawing/2014/main" id="{F28525DE-C8BC-D176-22CD-2885D953DDA8}"/>
              </a:ext>
            </a:extLst>
          </p:cNvPr>
          <p:cNvPicPr>
            <a:picLocks noChangeAspect="1"/>
          </p:cNvPicPr>
          <p:nvPr/>
        </p:nvPicPr>
        <p:blipFill>
          <a:blip r:embed="rId6">
            <a:duotone>
              <a:schemeClr val="accent3">
                <a:shade val="45000"/>
                <a:satMod val="135000"/>
              </a:schemeClr>
              <a:prstClr val="white"/>
            </a:duotone>
          </a:blip>
          <a:stretch>
            <a:fillRect/>
          </a:stretch>
        </p:blipFill>
        <p:spPr>
          <a:xfrm>
            <a:off x="3960864" y="3847892"/>
            <a:ext cx="688162" cy="688162"/>
          </a:xfrm>
          <a:prstGeom prst="rect">
            <a:avLst/>
          </a:prstGeom>
        </p:spPr>
      </p:pic>
      <p:pic>
        <p:nvPicPr>
          <p:cNvPr id="26" name="Picture 25">
            <a:extLst>
              <a:ext uri="{FF2B5EF4-FFF2-40B4-BE49-F238E27FC236}">
                <a16:creationId xmlns:a16="http://schemas.microsoft.com/office/drawing/2014/main" id="{666C41D9-1E8B-BD79-AD09-F41571F11C54}"/>
              </a:ext>
            </a:extLst>
          </p:cNvPr>
          <p:cNvPicPr>
            <a:picLocks noChangeAspect="1"/>
          </p:cNvPicPr>
          <p:nvPr/>
        </p:nvPicPr>
        <p:blipFill>
          <a:blip r:embed="rId6"/>
          <a:stretch>
            <a:fillRect/>
          </a:stretch>
        </p:blipFill>
        <p:spPr>
          <a:xfrm>
            <a:off x="4699116" y="3322199"/>
            <a:ext cx="688162" cy="688162"/>
          </a:xfrm>
          <a:prstGeom prst="rect">
            <a:avLst/>
          </a:prstGeom>
        </p:spPr>
      </p:pic>
      <p:pic>
        <p:nvPicPr>
          <p:cNvPr id="27" name="Picture 26">
            <a:extLst>
              <a:ext uri="{FF2B5EF4-FFF2-40B4-BE49-F238E27FC236}">
                <a16:creationId xmlns:a16="http://schemas.microsoft.com/office/drawing/2014/main" id="{850E74B5-0D13-AC6B-9C99-8C7ACE98D30C}"/>
              </a:ext>
            </a:extLst>
          </p:cNvPr>
          <p:cNvPicPr>
            <a:picLocks noChangeAspect="1"/>
          </p:cNvPicPr>
          <p:nvPr/>
        </p:nvPicPr>
        <p:blipFill>
          <a:blip r:embed="rId6">
            <a:duotone>
              <a:schemeClr val="accent3">
                <a:shade val="45000"/>
                <a:satMod val="135000"/>
              </a:schemeClr>
              <a:prstClr val="white"/>
            </a:duotone>
          </a:blip>
          <a:stretch>
            <a:fillRect/>
          </a:stretch>
        </p:blipFill>
        <p:spPr>
          <a:xfrm>
            <a:off x="5512029" y="3322199"/>
            <a:ext cx="688162" cy="688162"/>
          </a:xfrm>
          <a:prstGeom prst="rect">
            <a:avLst/>
          </a:prstGeom>
        </p:spPr>
      </p:pic>
      <p:pic>
        <p:nvPicPr>
          <p:cNvPr id="28" name="Picture 27">
            <a:extLst>
              <a:ext uri="{FF2B5EF4-FFF2-40B4-BE49-F238E27FC236}">
                <a16:creationId xmlns:a16="http://schemas.microsoft.com/office/drawing/2014/main" id="{3DD48C6C-3860-DDD1-1207-0776898AD52D}"/>
              </a:ext>
            </a:extLst>
          </p:cNvPr>
          <p:cNvPicPr>
            <a:picLocks noChangeAspect="1"/>
          </p:cNvPicPr>
          <p:nvPr/>
        </p:nvPicPr>
        <p:blipFill>
          <a:blip r:embed="rId6">
            <a:duotone>
              <a:schemeClr val="accent3">
                <a:shade val="45000"/>
                <a:satMod val="135000"/>
              </a:schemeClr>
              <a:prstClr val="white"/>
            </a:duotone>
          </a:blip>
          <a:stretch>
            <a:fillRect/>
          </a:stretch>
        </p:blipFill>
        <p:spPr>
          <a:xfrm>
            <a:off x="6322806" y="3304752"/>
            <a:ext cx="688162" cy="688162"/>
          </a:xfrm>
          <a:prstGeom prst="rect">
            <a:avLst/>
          </a:prstGeom>
        </p:spPr>
      </p:pic>
      <p:sp>
        <p:nvSpPr>
          <p:cNvPr id="29" name="Rectangle 28">
            <a:extLst>
              <a:ext uri="{FF2B5EF4-FFF2-40B4-BE49-F238E27FC236}">
                <a16:creationId xmlns:a16="http://schemas.microsoft.com/office/drawing/2014/main" id="{2B8F2D3F-4C49-4323-0A46-C295DD9BACFE}"/>
              </a:ext>
            </a:extLst>
          </p:cNvPr>
          <p:cNvSpPr/>
          <p:nvPr/>
        </p:nvSpPr>
        <p:spPr>
          <a:xfrm rot="18000000">
            <a:off x="4308962" y="1229521"/>
            <a:ext cx="232077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Weak punch</a:t>
            </a:r>
          </a:p>
        </p:txBody>
      </p:sp>
      <p:sp>
        <p:nvSpPr>
          <p:cNvPr id="30" name="Arrow: Up 29">
            <a:extLst>
              <a:ext uri="{FF2B5EF4-FFF2-40B4-BE49-F238E27FC236}">
                <a16:creationId xmlns:a16="http://schemas.microsoft.com/office/drawing/2014/main" id="{9CEB9CD3-8957-2F87-6ADC-91AB33110B05}"/>
              </a:ext>
            </a:extLst>
          </p:cNvPr>
          <p:cNvSpPr/>
          <p:nvPr/>
        </p:nvSpPr>
        <p:spPr>
          <a:xfrm rot="3030207">
            <a:off x="3344060" y="1939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BB487F0C-BF31-4F7D-0C50-3DA6AAED64AF}"/>
              </a:ext>
            </a:extLst>
          </p:cNvPr>
          <p:cNvSpPr/>
          <p:nvPr/>
        </p:nvSpPr>
        <p:spPr>
          <a:xfrm rot="18863264">
            <a:off x="2143753" y="19835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A736CD7C-13FE-7517-68B7-7902C6D33E11}"/>
              </a:ext>
            </a:extLst>
          </p:cNvPr>
          <p:cNvSpPr/>
          <p:nvPr/>
        </p:nvSpPr>
        <p:spPr>
          <a:xfrm rot="8401222" flipH="1">
            <a:off x="3207321" y="30859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CA09DC2B-00F0-C4AA-E1C7-1D8C6EE1AE56}"/>
              </a:ext>
            </a:extLst>
          </p:cNvPr>
          <p:cNvSpPr/>
          <p:nvPr/>
        </p:nvSpPr>
        <p:spPr>
          <a:xfrm flipV="1">
            <a:off x="2672649" y="33047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F72B49C8-A3E7-2A37-8CA8-281410307C8E}"/>
              </a:ext>
            </a:extLst>
          </p:cNvPr>
          <p:cNvSpPr/>
          <p:nvPr/>
        </p:nvSpPr>
        <p:spPr>
          <a:xfrm rot="18000000">
            <a:off x="5266919" y="1407377"/>
            <a:ext cx="198072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Weak kick</a:t>
            </a:r>
          </a:p>
        </p:txBody>
      </p:sp>
      <p:sp>
        <p:nvSpPr>
          <p:cNvPr id="35" name="Rectangle 34">
            <a:extLst>
              <a:ext uri="{FF2B5EF4-FFF2-40B4-BE49-F238E27FC236}">
                <a16:creationId xmlns:a16="http://schemas.microsoft.com/office/drawing/2014/main" id="{0A562914-7783-825B-6D71-FD44DBB3024B}"/>
              </a:ext>
            </a:extLst>
          </p:cNvPr>
          <p:cNvSpPr/>
          <p:nvPr/>
        </p:nvSpPr>
        <p:spPr>
          <a:xfrm rot="18000000">
            <a:off x="5964445" y="1148880"/>
            <a:ext cx="254614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 punch</a:t>
            </a:r>
          </a:p>
        </p:txBody>
      </p:sp>
      <p:sp>
        <p:nvSpPr>
          <p:cNvPr id="36" name="Rectangle 35">
            <a:extLst>
              <a:ext uri="{FF2B5EF4-FFF2-40B4-BE49-F238E27FC236}">
                <a16:creationId xmlns:a16="http://schemas.microsoft.com/office/drawing/2014/main" id="{1303D1B1-F37A-EA26-8619-61E8CDFA0A63}"/>
              </a:ext>
            </a:extLst>
          </p:cNvPr>
          <p:cNvSpPr/>
          <p:nvPr/>
        </p:nvSpPr>
        <p:spPr>
          <a:xfrm rot="3600000">
            <a:off x="4453891" y="4606932"/>
            <a:ext cx="212207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325429892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video game of a video game&#10;&#10;Description automatically generated with low confidence">
            <a:extLst>
              <a:ext uri="{FF2B5EF4-FFF2-40B4-BE49-F238E27FC236}">
                <a16:creationId xmlns:a16="http://schemas.microsoft.com/office/drawing/2014/main" id="{4B4380C3-664B-B65A-D2B6-BDAD85178F9A}"/>
              </a:ext>
            </a:extLst>
          </p:cNvPr>
          <p:cNvPicPr>
            <a:picLocks noChangeAspect="1"/>
          </p:cNvPicPr>
          <p:nvPr/>
        </p:nvPicPr>
        <p:blipFill rotWithShape="1">
          <a:blip r:embed="rId2">
            <a:extLst>
              <a:ext uri="{28A0092B-C50C-407E-A947-70E740481C1C}">
                <a14:useLocalDpi xmlns:a14="http://schemas.microsoft.com/office/drawing/2010/main" val="0"/>
              </a:ext>
            </a:extLst>
          </a:blip>
          <a:srcRect l="165" t="18898" r="-165" b="15477"/>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F198712B-C59C-CC31-2D54-8698CAED3F1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65956" y="422276"/>
            <a:ext cx="28992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Raiden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551B22D-2627-8230-1523-26D57F60A378}"/>
              </a:ext>
            </a:extLst>
          </p:cNvPr>
          <p:cNvGraphicFramePr>
            <a:graphicFrameLocks noGrp="1"/>
          </p:cNvGraphicFramePr>
          <p:nvPr>
            <p:extLst>
              <p:ext uri="{D42A27DB-BD31-4B8C-83A1-F6EECF244321}">
                <p14:modId xmlns:p14="http://schemas.microsoft.com/office/powerpoint/2010/main" val="377057091"/>
              </p:ext>
            </p:extLst>
          </p:nvPr>
        </p:nvGraphicFramePr>
        <p:xfrm>
          <a:off x="-3165955" y="1921555"/>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a:effectLst/>
                        </a:rPr>
                        <a:t>Raiden</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raiden</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400623047"/>
                  </a:ext>
                </a:extLst>
              </a:tr>
            </a:tbl>
          </a:graphicData>
        </a:graphic>
      </p:graphicFrame>
      <p:pic>
        <p:nvPicPr>
          <p:cNvPr id="69" name="Picture 68">
            <a:extLst>
              <a:ext uri="{FF2B5EF4-FFF2-40B4-BE49-F238E27FC236}">
                <a16:creationId xmlns:a16="http://schemas.microsoft.com/office/drawing/2014/main" id="{A96A058B-7543-789F-1113-60584775D44E}"/>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6B16E9D1-BDF5-1772-DEC0-8BEA479B1E43}"/>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75837EE-79A7-312D-0A18-D6C7498A2357}"/>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735CA6A2-805F-74C3-3125-CB38F239382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193ECEB5-4F17-C523-AD6A-17FEDC9B55D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FC3C67B-926C-DA39-759A-E031A014A555}"/>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B03F0708-9CDE-78FA-DB24-A0F09F0A36E2}"/>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E41A22D-B863-96ED-1423-00200342728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53082743-F811-2086-01C9-770F4A7C9156}"/>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2A6B268C-7517-E498-A5B3-FC9D32C5B1BE}"/>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64B3BCE-DDA4-A987-5D91-C6DD6DA42DC6}"/>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CB270E07-12FA-F8F4-D0F9-8E9E462D287A}"/>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07EB237-AD9F-D331-C534-A5596C3FF4D0}"/>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DE230B8C-CED1-1B0D-44A2-0B0FA10B4DD8}"/>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03E5870C-A373-9458-3C2B-4C3BB2AD3A47}"/>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E45F8C2-B1D6-4AD9-A3B4-3F6593ACB89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C2BB3D40-1265-916F-2CA1-523FC76B582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DB84B78B-5FAE-B7C6-0192-22887A3E54B5}"/>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5C311EC7-9360-5568-FBB9-8C6C564A6B1F}"/>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655A3AB-F9F4-41B4-9E2E-C528EABD7561}"/>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CCC7861E-98D6-5EC3-EC6A-AC024BD994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9FCA1668-0A06-70C5-3071-8E2B6AD221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AC20623D-8801-0AE7-B24E-E1ECD61A3695}"/>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0EB01CE1-CD9A-6493-4EF5-914E88C0A6AD}"/>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29F7AFE5-A0E8-975D-41A7-8201CB10D8C7}"/>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41393449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9FC033B7-3219-8B67-0493-ECCA481C800B}"/>
              </a:ext>
            </a:extLst>
          </p:cNvPr>
          <p:cNvPicPr>
            <a:picLocks noChangeAspect="1"/>
          </p:cNvPicPr>
          <p:nvPr/>
        </p:nvPicPr>
        <p:blipFill rotWithShape="1">
          <a:blip r:embed="rId2">
            <a:extLst>
              <a:ext uri="{28A0092B-C50C-407E-A947-70E740481C1C}">
                <a14:useLocalDpi xmlns:a14="http://schemas.microsoft.com/office/drawing/2010/main" val="0"/>
              </a:ext>
            </a:extLst>
          </a:blip>
          <a:srcRect t="16954" b="26796"/>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5F3F95AB-4738-73ED-B2CA-301AAE57C2B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87668" y="422276"/>
            <a:ext cx="31209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Raiden DX</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F88E162-349D-1E4A-04D0-CE54D0AF40DD}"/>
              </a:ext>
            </a:extLst>
          </p:cNvPr>
          <p:cNvGraphicFramePr>
            <a:graphicFrameLocks noGrp="1"/>
          </p:cNvGraphicFramePr>
          <p:nvPr>
            <p:extLst>
              <p:ext uri="{D42A27DB-BD31-4B8C-83A1-F6EECF244321}">
                <p14:modId xmlns:p14="http://schemas.microsoft.com/office/powerpoint/2010/main" val="1112239517"/>
              </p:ext>
            </p:extLst>
          </p:nvPr>
        </p:nvGraphicFramePr>
        <p:xfrm>
          <a:off x="-3387667" y="2032737"/>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35425">
                <a:tc>
                  <a:txBody>
                    <a:bodyPr/>
                    <a:lstStyle/>
                    <a:p>
                      <a:pPr algn="l" fontAlgn="b"/>
                      <a:r>
                        <a:rPr lang="en-US" sz="2400" u="none" strike="noStrike" dirty="0">
                          <a:effectLst/>
                        </a:rPr>
                        <a:t>Raiden DX</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raidendx</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828961042"/>
                  </a:ext>
                </a:extLst>
              </a:tr>
            </a:tbl>
          </a:graphicData>
        </a:graphic>
      </p:graphicFrame>
      <p:pic>
        <p:nvPicPr>
          <p:cNvPr id="69" name="Picture 68">
            <a:extLst>
              <a:ext uri="{FF2B5EF4-FFF2-40B4-BE49-F238E27FC236}">
                <a16:creationId xmlns:a16="http://schemas.microsoft.com/office/drawing/2014/main" id="{3E24460F-87B1-F974-0B80-94D85E61B4B9}"/>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9890804B-5EEF-9442-D4FC-0C6FB9F520DC}"/>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09973E32-0E68-C08D-4578-3F3B8A9D8566}"/>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C59305B0-AABD-5433-0BA0-D27D5F76CB3C}"/>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645EF161-72E2-953D-9FA3-EDA8AEE95F5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C2441C66-8E1E-439A-52F7-E6A37295B2F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3878DCEF-D8DE-A26D-2E3D-FA60C1380937}"/>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3FA0ED1A-6C5E-C163-13D7-8D2EFDFB8BF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4DCAAB3A-6061-A51C-7F5A-1AC374C5EFD9}"/>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C39002E5-8D96-A099-64F3-405FDE59F38E}"/>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4DA4C4C9-EF11-1CCD-C1F5-FCD7BE5450B8}"/>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1E59CF10-48D8-C03B-BAEF-B68A1ADFBF3B}"/>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65C7FD3E-2D21-FF84-F4C8-3054B5B654C1}"/>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C48CDD4A-05C6-4839-83B9-826589D59985}"/>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6893A0A3-02C7-8DFF-0F5B-443533CD319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10081854-111E-F687-FDB7-CDBBA0F986F4}"/>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4BAD34D-E50F-15E0-535E-7DC9A881B7E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965D176C-EF1F-6244-4132-112AD01CD44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57AB509F-65B3-26D8-93CC-6B513247599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B960668-CB8F-1BA6-7646-A5CDCFAABD9B}"/>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E58FD12-B215-807C-92E3-A2708DA848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FD026D6E-404B-9063-D0D9-A23D297634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0909D349-5E7D-7B66-2923-08D4ECFD92A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FCCAD481-3010-DEDA-BA0F-EDDFC4238AFE}"/>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4CA6D6DB-668E-E24C-2EF7-559863CF2284}"/>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
        <p:nvSpPr>
          <p:cNvPr id="12" name="Rectangle 11">
            <a:extLst>
              <a:ext uri="{FF2B5EF4-FFF2-40B4-BE49-F238E27FC236}">
                <a16:creationId xmlns:a16="http://schemas.microsoft.com/office/drawing/2014/main" id="{7F05A138-239E-948A-04E3-C73AC6B5A99D}"/>
              </a:ext>
            </a:extLst>
          </p:cNvPr>
          <p:cNvSpPr/>
          <p:nvPr/>
        </p:nvSpPr>
        <p:spPr>
          <a:xfrm rot="18000000">
            <a:off x="6330623" y="1341443"/>
            <a:ext cx="20327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Rapid Fire</a:t>
            </a:r>
          </a:p>
        </p:txBody>
      </p:sp>
    </p:spTree>
    <p:extLst>
      <p:ext uri="{BB962C8B-B14F-4D97-AF65-F5344CB8AC3E}">
        <p14:creationId xmlns:p14="http://schemas.microsoft.com/office/powerpoint/2010/main" val="333779367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80F3C98A-3117-2E11-E1F4-D6F7E20BFB51}"/>
              </a:ext>
            </a:extLst>
          </p:cNvPr>
          <p:cNvPicPr>
            <a:picLocks noChangeAspect="1"/>
          </p:cNvPicPr>
          <p:nvPr/>
        </p:nvPicPr>
        <p:blipFill rotWithShape="1">
          <a:blip r:embed="rId2">
            <a:extLst>
              <a:ext uri="{28A0092B-C50C-407E-A947-70E740481C1C}">
                <a14:useLocalDpi xmlns:a14="http://schemas.microsoft.com/office/drawing/2010/main" val="0"/>
              </a:ext>
            </a:extLst>
          </a:blip>
          <a:srcRect t="23100" b="2065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D77DAEF7-F33C-48C9-5C17-6A686602BD1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994912" y="422276"/>
            <a:ext cx="272821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Raiden II</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521B47B7-3F03-508A-F438-013B9C601840}"/>
              </a:ext>
            </a:extLst>
          </p:cNvPr>
          <p:cNvGraphicFramePr>
            <a:graphicFrameLocks noGrp="1"/>
          </p:cNvGraphicFramePr>
          <p:nvPr>
            <p:extLst>
              <p:ext uri="{D42A27DB-BD31-4B8C-83A1-F6EECF244321}">
                <p14:modId xmlns:p14="http://schemas.microsoft.com/office/powerpoint/2010/main" val="1597432249"/>
              </p:ext>
            </p:extLst>
          </p:nvPr>
        </p:nvGraphicFramePr>
        <p:xfrm>
          <a:off x="-2994910" y="1829283"/>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a:effectLst/>
                        </a:rPr>
                        <a:t>Raiden II</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raiden2</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45040827"/>
                  </a:ext>
                </a:extLst>
              </a:tr>
            </a:tbl>
          </a:graphicData>
        </a:graphic>
      </p:graphicFrame>
      <p:pic>
        <p:nvPicPr>
          <p:cNvPr id="69" name="Picture 68">
            <a:extLst>
              <a:ext uri="{FF2B5EF4-FFF2-40B4-BE49-F238E27FC236}">
                <a16:creationId xmlns:a16="http://schemas.microsoft.com/office/drawing/2014/main" id="{82D8DB49-2AC2-D04F-ABC8-92786FBC59AF}"/>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83770848-33A7-C076-34EE-035BEFF4095D}"/>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0337B904-3DC6-42A5-D1F7-38FA99E01EBE}"/>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F250EF75-8B41-F27E-DDF4-0F70CA15EC7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663C0C27-A83C-68D8-9147-8FBF2F6998C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8675E19F-1767-19BB-F6CC-CAE9DAA1F6CF}"/>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D4DDDBE4-FEC8-73B4-2ADC-6424208592E0}"/>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46FE566D-A8F5-ECD1-13A1-E6DF98A25AA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069031B2-9AE2-4508-B982-69197D2F733B}"/>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091EB703-9E3A-2B9E-650E-20C1674BC573}"/>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1F2C113-EFC5-0942-0CDB-6258F6CB4F2D}"/>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F449C97A-D3C7-9F1D-41F7-B78BBF5D2923}"/>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414ACD7-81AA-DE74-9356-23C3278E4BEC}"/>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8D3DE4EF-7F66-728E-EE07-5D9CAFAFA3D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E9516C0-931B-5EB5-BB2D-CE1BDD95D78C}"/>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B1F224A0-A46F-58D0-77FA-D20503D97C83}"/>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DA54CDD0-6C0D-878A-D465-AF8C52A6A1A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A2847355-F483-2503-07BB-92E3B37178BB}"/>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136AB75A-750A-7F42-AB72-FB1BFDFDA3C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91D9C9C-1ADD-A354-157C-A8D185DF09E2}"/>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CF169031-2EF0-DF91-2218-81824F795F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ECF8B92-C6C8-1D80-AFCF-E3551B6E98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AEC88365-4C2B-69A4-2784-4011D0F81FF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995EA8A4-0A31-42A8-438C-6513D96DF842}"/>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240187AF-D746-FB15-969F-0EE77A197251}"/>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4206313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lication&#10;&#10;Description automatically generated with low confidence">
            <a:extLst>
              <a:ext uri="{FF2B5EF4-FFF2-40B4-BE49-F238E27FC236}">
                <a16:creationId xmlns:a16="http://schemas.microsoft.com/office/drawing/2014/main" id="{B7886667-A4CF-FB43-DDD4-55511A841F38}"/>
              </a:ext>
            </a:extLst>
          </p:cNvPr>
          <p:cNvPicPr>
            <a:picLocks noChangeAspect="1"/>
          </p:cNvPicPr>
          <p:nvPr/>
        </p:nvPicPr>
        <p:blipFill rotWithShape="1">
          <a:blip r:embed="rId2">
            <a:extLst>
              <a:ext uri="{28A0092B-C50C-407E-A947-70E740481C1C}">
                <a14:useLocalDpi xmlns:a14="http://schemas.microsoft.com/office/drawing/2010/main" val="0"/>
              </a:ext>
            </a:extLst>
          </a:blip>
          <a:srcRect r="7143"/>
          <a:stretch/>
        </p:blipFill>
        <p:spPr>
          <a:xfrm>
            <a:off x="-1" y="0"/>
            <a:ext cx="9144001" cy="6893170"/>
          </a:xfrm>
          <a:prstGeom prst="rect">
            <a:avLst/>
          </a:prstGeom>
        </p:spPr>
      </p:pic>
      <p:pic>
        <p:nvPicPr>
          <p:cNvPr id="67" name="Picture 66">
            <a:extLst>
              <a:ext uri="{FF2B5EF4-FFF2-40B4-BE49-F238E27FC236}">
                <a16:creationId xmlns:a16="http://schemas.microsoft.com/office/drawing/2014/main" id="{380F20AA-0C34-BAA8-F342-7BBD2DB790B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61908" y="422276"/>
            <a:ext cx="32952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Rainbow Islands Extra</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BA06FC6-0C0C-A1DD-7D85-452EB7DA176E}"/>
              </a:ext>
            </a:extLst>
          </p:cNvPr>
          <p:cNvGraphicFramePr>
            <a:graphicFrameLocks noGrp="1"/>
          </p:cNvGraphicFramePr>
          <p:nvPr>
            <p:extLst>
              <p:ext uri="{D42A27DB-BD31-4B8C-83A1-F6EECF244321}">
                <p14:modId xmlns:p14="http://schemas.microsoft.com/office/powerpoint/2010/main" val="1403607129"/>
              </p:ext>
            </p:extLst>
          </p:nvPr>
        </p:nvGraphicFramePr>
        <p:xfrm>
          <a:off x="-3561907" y="1869068"/>
          <a:ext cx="3191658" cy="1100402"/>
        </p:xfrm>
        <a:graphic>
          <a:graphicData uri="http://schemas.openxmlformats.org/drawingml/2006/table">
            <a:tbl>
              <a:tblPr>
                <a:tableStyleId>{5C22544A-7EE6-4342-B048-85BDC9FD1C3A}</a:tableStyleId>
              </a:tblPr>
              <a:tblGrid>
                <a:gridCol w="1849366">
                  <a:extLst>
                    <a:ext uri="{9D8B030D-6E8A-4147-A177-3AD203B41FA5}">
                      <a16:colId xmlns:a16="http://schemas.microsoft.com/office/drawing/2014/main" val="3651127600"/>
                    </a:ext>
                  </a:extLst>
                </a:gridCol>
                <a:gridCol w="1342292">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35425">
                <a:tc>
                  <a:txBody>
                    <a:bodyPr/>
                    <a:lstStyle/>
                    <a:p>
                      <a:pPr algn="l" fontAlgn="b"/>
                      <a:r>
                        <a:rPr lang="en-US" sz="2400" u="none" strike="noStrike" dirty="0">
                          <a:effectLst/>
                        </a:rPr>
                        <a:t>Rainbow Islands Extra</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rbislande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147104891"/>
                  </a:ext>
                </a:extLst>
              </a:tr>
            </a:tbl>
          </a:graphicData>
        </a:graphic>
      </p:graphicFrame>
      <p:grpSp>
        <p:nvGrpSpPr>
          <p:cNvPr id="68" name="Group 67">
            <a:extLst>
              <a:ext uri="{FF2B5EF4-FFF2-40B4-BE49-F238E27FC236}">
                <a16:creationId xmlns:a16="http://schemas.microsoft.com/office/drawing/2014/main" id="{8E94B487-DB60-9D4B-8ABB-CCCF595E6EF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9E7CAF4-2347-912F-D2C2-A8CFAAA6065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50B0680-534E-31AF-0484-7B3488C2BE1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D67E3E1E-9AE9-9CEB-5704-20ED6022ED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136A5F5C-CD9A-7A95-216E-FFBC73DB924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B2C78FB-8B0F-C493-8308-CBC8C484E79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5A108353-06F2-6D68-ACE6-9C20022BED95}"/>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AC68921D-9301-63E4-4C63-CE866847CCA3}"/>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0B4E00A0-20A6-1ACB-A54E-0C53015DF5A1}"/>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61BC05CA-DBB8-022E-A394-EC7A21F1A76D}"/>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17F5108B-140C-C3D8-956D-3D0FF93BA095}"/>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6ACA99AE-64A6-3124-4642-245958F60FA3}"/>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2C2B58EF-CE43-3FCF-3EF0-5AC134EF0335}"/>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34C01D00-D68F-6F3F-46FC-1D7A8D529205}"/>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32A78371-465B-E72A-13FC-C1EC1485AA6A}"/>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26C9B2BF-0545-19D5-406A-F230FE074230}"/>
              </a:ext>
            </a:extLst>
          </p:cNvPr>
          <p:cNvSpPr/>
          <p:nvPr/>
        </p:nvSpPr>
        <p:spPr>
          <a:xfrm rot="16200000">
            <a:off x="2790645" y="27031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E3D09DAA-1C26-F5C5-9B0D-3B970A216E68}"/>
              </a:ext>
            </a:extLst>
          </p:cNvPr>
          <p:cNvSpPr/>
          <p:nvPr/>
        </p:nvSpPr>
        <p:spPr>
          <a:xfrm rot="5400000" flipH="1">
            <a:off x="4240661" y="27031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6B870DA4-CA8B-EEF7-31E0-46F305E7375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3058481" y="2398079"/>
            <a:ext cx="1122309" cy="1910215"/>
          </a:xfrm>
          <a:prstGeom prst="rect">
            <a:avLst/>
          </a:prstGeom>
        </p:spPr>
      </p:pic>
      <p:sp>
        <p:nvSpPr>
          <p:cNvPr id="99" name="Rectangle 98">
            <a:extLst>
              <a:ext uri="{FF2B5EF4-FFF2-40B4-BE49-F238E27FC236}">
                <a16:creationId xmlns:a16="http://schemas.microsoft.com/office/drawing/2014/main" id="{046A18BF-1F6B-1C18-FFCD-E95456B3C11C}"/>
              </a:ext>
            </a:extLst>
          </p:cNvPr>
          <p:cNvSpPr/>
          <p:nvPr/>
        </p:nvSpPr>
        <p:spPr>
          <a:xfrm>
            <a:off x="2135405" y="2232947"/>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89FCD15C-539C-763D-DB16-FBB8B526329D}"/>
              </a:ext>
            </a:extLst>
          </p:cNvPr>
          <p:cNvSpPr/>
          <p:nvPr/>
        </p:nvSpPr>
        <p:spPr>
          <a:xfrm>
            <a:off x="3821891" y="2174391"/>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2" name="Rectangle 1">
            <a:extLst>
              <a:ext uri="{FF2B5EF4-FFF2-40B4-BE49-F238E27FC236}">
                <a16:creationId xmlns:a16="http://schemas.microsoft.com/office/drawing/2014/main" id="{E9240B03-2049-7739-F4C3-455A2E606C45}"/>
              </a:ext>
            </a:extLst>
          </p:cNvPr>
          <p:cNvSpPr/>
          <p:nvPr/>
        </p:nvSpPr>
        <p:spPr>
          <a:xfrm rot="18000000">
            <a:off x="4812201" y="1484203"/>
            <a:ext cx="170303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Rainbow</a:t>
            </a:r>
          </a:p>
        </p:txBody>
      </p:sp>
      <p:sp>
        <p:nvSpPr>
          <p:cNvPr id="5" name="Rectangle 4">
            <a:extLst>
              <a:ext uri="{FF2B5EF4-FFF2-40B4-BE49-F238E27FC236}">
                <a16:creationId xmlns:a16="http://schemas.microsoft.com/office/drawing/2014/main" id="{020A3E23-5FC1-F959-DE24-6763408239B4}"/>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98724367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C17ABAE7-C9E9-CCEC-F5CC-5759D6E0B874}"/>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ADAC0483-EBB7-26F1-0392-B630B2CC714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47238" y="422276"/>
            <a:ext cx="288053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Rainbow Islands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9590B099-C877-A3F1-503F-6E554FD4D79A}"/>
              </a:ext>
            </a:extLst>
          </p:cNvPr>
          <p:cNvGraphicFramePr>
            <a:graphicFrameLocks noGrp="1"/>
          </p:cNvGraphicFramePr>
          <p:nvPr>
            <p:extLst>
              <p:ext uri="{D42A27DB-BD31-4B8C-83A1-F6EECF244321}">
                <p14:modId xmlns:p14="http://schemas.microsoft.com/office/powerpoint/2010/main" val="938859717"/>
              </p:ext>
            </p:extLst>
          </p:nvPr>
        </p:nvGraphicFramePr>
        <p:xfrm>
          <a:off x="-2994910" y="1743045"/>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35425">
                <a:tc>
                  <a:txBody>
                    <a:bodyPr/>
                    <a:lstStyle/>
                    <a:p>
                      <a:pPr algn="l" fontAlgn="b"/>
                      <a:r>
                        <a:rPr lang="en-US" sz="2400" u="none" strike="noStrike">
                          <a:effectLst/>
                        </a:rPr>
                        <a:t>Rainbow Islands</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rbisland</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1857628157"/>
                  </a:ext>
                </a:extLst>
              </a:tr>
            </a:tbl>
          </a:graphicData>
        </a:graphic>
      </p:graphicFrame>
      <p:grpSp>
        <p:nvGrpSpPr>
          <p:cNvPr id="68" name="Group 67">
            <a:extLst>
              <a:ext uri="{FF2B5EF4-FFF2-40B4-BE49-F238E27FC236}">
                <a16:creationId xmlns:a16="http://schemas.microsoft.com/office/drawing/2014/main" id="{5EF49834-38F8-D6BE-5FE5-D66BF7BE683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553500DD-1D16-A080-90FC-1772CF68AD5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8672FC9B-4594-2414-AFA5-A5F76FA712A1}"/>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88B176CB-DD8F-0F11-D952-6F616691D5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4E8FBC7-A1D0-2F98-7FDE-36BA45D4048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892CCF63-FD78-D1FF-0493-4AD5E68996D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EA850212-BF02-2A27-80BC-B461B1AE8181}"/>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92A06B02-5FA3-7FB4-B1C3-1D46A1E24A8F}"/>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DDCA65C4-1556-0FB4-E63C-53E7087917FE}"/>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68635F61-EA32-EB90-62CC-95D099311137}"/>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24B9D450-D1F8-83BA-0C5F-43CB7449983F}"/>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519FB0DA-3350-64A3-DBBA-7E5DB084379F}"/>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0C6BE518-19FD-0CBC-8C44-9EE2954BE09F}"/>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6A5CEC67-F2A6-38E3-4A5C-BE972B48CC0B}"/>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FDF31A11-79CB-87C4-CEE9-B5FCC7566612}"/>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419D67ED-BDE3-74C2-E831-7C2E3D90810D}"/>
              </a:ext>
            </a:extLst>
          </p:cNvPr>
          <p:cNvSpPr/>
          <p:nvPr/>
        </p:nvSpPr>
        <p:spPr>
          <a:xfrm rot="16200000">
            <a:off x="2698060" y="26847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68E719D1-2E6D-CF75-D9F8-71AD4CE2A8B1}"/>
              </a:ext>
            </a:extLst>
          </p:cNvPr>
          <p:cNvSpPr/>
          <p:nvPr/>
        </p:nvSpPr>
        <p:spPr>
          <a:xfrm rot="5400000" flipH="1">
            <a:off x="4148076" y="26847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D5688D24-8B0F-08ED-F49B-4F5ED9683694}"/>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965896" y="2379721"/>
            <a:ext cx="1122309" cy="1910215"/>
          </a:xfrm>
          <a:prstGeom prst="rect">
            <a:avLst/>
          </a:prstGeom>
        </p:spPr>
      </p:pic>
      <p:sp>
        <p:nvSpPr>
          <p:cNvPr id="99" name="Rectangle 98">
            <a:extLst>
              <a:ext uri="{FF2B5EF4-FFF2-40B4-BE49-F238E27FC236}">
                <a16:creationId xmlns:a16="http://schemas.microsoft.com/office/drawing/2014/main" id="{17D57E3A-5059-33E9-41C3-3877E90D387F}"/>
              </a:ext>
            </a:extLst>
          </p:cNvPr>
          <p:cNvSpPr/>
          <p:nvPr/>
        </p:nvSpPr>
        <p:spPr>
          <a:xfrm>
            <a:off x="2042820" y="2214589"/>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9A66F315-758C-4A53-7A47-A8D509E2B7A0}"/>
              </a:ext>
            </a:extLst>
          </p:cNvPr>
          <p:cNvSpPr/>
          <p:nvPr/>
        </p:nvSpPr>
        <p:spPr>
          <a:xfrm>
            <a:off x="3729306" y="2156033"/>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2" name="Rectangle 1">
            <a:extLst>
              <a:ext uri="{FF2B5EF4-FFF2-40B4-BE49-F238E27FC236}">
                <a16:creationId xmlns:a16="http://schemas.microsoft.com/office/drawing/2014/main" id="{555C49B8-E9A9-BC75-E2E3-2E3EE6ACC4BE}"/>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B8FD22DC-46A9-9FBC-6412-FA327ACD895E}"/>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49546731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 sky&#10;&#10;Description automatically generated">
            <a:extLst>
              <a:ext uri="{FF2B5EF4-FFF2-40B4-BE49-F238E27FC236}">
                <a16:creationId xmlns:a16="http://schemas.microsoft.com/office/drawing/2014/main" id="{70831252-D44B-20A2-3086-6B273DD6F16D}"/>
              </a:ext>
            </a:extLst>
          </p:cNvPr>
          <p:cNvPicPr>
            <a:picLocks noChangeAspect="1"/>
          </p:cNvPicPr>
          <p:nvPr/>
        </p:nvPicPr>
        <p:blipFill rotWithShape="1">
          <a:blip r:embed="rId2">
            <a:extLst>
              <a:ext uri="{28A0092B-C50C-407E-A947-70E740481C1C}">
                <a14:useLocalDpi xmlns:a14="http://schemas.microsoft.com/office/drawing/2010/main" val="0"/>
              </a:ext>
            </a:extLst>
          </a:blip>
          <a:srcRect b="2000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AECBEA02-9711-8832-4D46-0FCE2370632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994910" y="422276"/>
            <a:ext cx="27282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Rampage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9617F71-E9A1-5690-4536-243C31863450}"/>
              </a:ext>
            </a:extLst>
          </p:cNvPr>
          <p:cNvGraphicFramePr>
            <a:graphicFrameLocks noGrp="1"/>
          </p:cNvGraphicFramePr>
          <p:nvPr>
            <p:extLst>
              <p:ext uri="{D42A27DB-BD31-4B8C-83A1-F6EECF244321}">
                <p14:modId xmlns:p14="http://schemas.microsoft.com/office/powerpoint/2010/main" val="2954559118"/>
              </p:ext>
            </p:extLst>
          </p:nvPr>
        </p:nvGraphicFramePr>
        <p:xfrm>
          <a:off x="-2907522" y="1691813"/>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a:effectLst/>
                        </a:rPr>
                        <a:t>Rampage</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rampage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302025640"/>
                  </a:ext>
                </a:extLst>
              </a:tr>
            </a:tbl>
          </a:graphicData>
        </a:graphic>
      </p:graphicFrame>
      <p:pic>
        <p:nvPicPr>
          <p:cNvPr id="69" name="Picture 68">
            <a:extLst>
              <a:ext uri="{FF2B5EF4-FFF2-40B4-BE49-F238E27FC236}">
                <a16:creationId xmlns:a16="http://schemas.microsoft.com/office/drawing/2014/main" id="{FE4420C8-5B09-930E-A125-B854530CD620}"/>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FA77F832-3516-F5A9-46DB-5A18BC456403}"/>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23E3B4D2-559F-BE30-B7BA-D4C8655183EF}"/>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AF0E7E58-AAD9-3EB7-8370-CEF1CCB7EB8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B44310AC-23CE-5C01-7329-5A4E5A60EDDC}"/>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AFCA6F4-2C7C-64DE-84D6-C47FA843346C}"/>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66B9274D-15DF-08F8-8CAE-8D7FB174E8B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7A60035B-C549-3EA1-8D01-CE34D97C043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4B866FC9-F405-E8EC-185D-7B5519F612E8}"/>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94951FA5-07FA-11AF-C94A-6B4EB5F3D37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A926A92-A79A-B13F-0226-40C9ECB680EC}"/>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52F67AF5-690D-720A-4F99-EAD93D31319A}"/>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545D93E2-8B4B-1D28-B792-3F35D929B25B}"/>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7EA5B455-5DDE-7907-4D5F-1F360BBF6D6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4C895ADB-4E40-3EE4-99F0-2DE645047ADC}"/>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2B41A7A8-5762-B0C7-AA08-189FCE72CEE0}"/>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5CD0568-0B8E-ED34-1952-A8D7E36E2EF1}"/>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676FF9E9-7CA5-A47A-3058-15D6EF08A9F4}"/>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975EEFE8-DAFB-75EC-957D-7B77FD4B4346}"/>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286A218-9571-C635-0B74-B7EDA7A88444}"/>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F316CE0B-88B6-1F61-171C-F5FE45FF34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1C1924E1-D529-7580-7540-123685104A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5165A1A3-38A2-503F-851E-50C519C65BA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EA570041-378D-AD27-1FB3-B2830233E903}"/>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11" name="Rectangle 10">
            <a:extLst>
              <a:ext uri="{FF2B5EF4-FFF2-40B4-BE49-F238E27FC236}">
                <a16:creationId xmlns:a16="http://schemas.microsoft.com/office/drawing/2014/main" id="{399944E9-9190-FFAB-353A-12B796A5E8C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14846842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B3FCB097-83EE-F345-5577-46A65419F25A}"/>
              </a:ext>
            </a:extLst>
          </p:cNvPr>
          <p:cNvPicPr>
            <a:picLocks noChangeAspect="1"/>
          </p:cNvPicPr>
          <p:nvPr/>
        </p:nvPicPr>
        <p:blipFill rotWithShape="1">
          <a:blip r:embed="rId2">
            <a:extLst>
              <a:ext uri="{28A0092B-C50C-407E-A947-70E740481C1C}">
                <a14:useLocalDpi xmlns:a14="http://schemas.microsoft.com/office/drawing/2010/main" val="0"/>
              </a:ext>
            </a:extLst>
          </a:blip>
          <a:srcRect t="297" r="15333" b="-297"/>
          <a:stretch/>
        </p:blipFill>
        <p:spPr>
          <a:xfrm>
            <a:off x="0" y="20339"/>
            <a:ext cx="9144000" cy="6858000"/>
          </a:xfrm>
          <a:prstGeom prst="rect">
            <a:avLst/>
          </a:prstGeom>
        </p:spPr>
      </p:pic>
      <p:pic>
        <p:nvPicPr>
          <p:cNvPr id="68" name="Picture 67">
            <a:extLst>
              <a:ext uri="{FF2B5EF4-FFF2-40B4-BE49-F238E27FC236}">
                <a16:creationId xmlns:a16="http://schemas.microsoft.com/office/drawing/2014/main" id="{3C1C36A2-B37D-BFA1-C6D0-928389EA33C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508744" y="422276"/>
            <a:ext cx="32420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Rampage World Tour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18A8127E-38B7-42C2-655B-3891302E38DF}"/>
              </a:ext>
            </a:extLst>
          </p:cNvPr>
          <p:cNvGraphicFramePr>
            <a:graphicFrameLocks noGrp="1"/>
          </p:cNvGraphicFramePr>
          <p:nvPr>
            <p:extLst>
              <p:ext uri="{D42A27DB-BD31-4B8C-83A1-F6EECF244321}">
                <p14:modId xmlns:p14="http://schemas.microsoft.com/office/powerpoint/2010/main" val="3838065303"/>
              </p:ext>
            </p:extLst>
          </p:nvPr>
        </p:nvGraphicFramePr>
        <p:xfrm>
          <a:off x="-3410804" y="2133370"/>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a:effectLst/>
                        </a:rPr>
                        <a:t>Rampage World Tour</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rmpgwt</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544870884"/>
                  </a:ext>
                </a:extLst>
              </a:tr>
            </a:tbl>
          </a:graphicData>
        </a:graphic>
      </p:graphicFrame>
      <p:pic>
        <p:nvPicPr>
          <p:cNvPr id="69" name="Picture 68">
            <a:extLst>
              <a:ext uri="{FF2B5EF4-FFF2-40B4-BE49-F238E27FC236}">
                <a16:creationId xmlns:a16="http://schemas.microsoft.com/office/drawing/2014/main" id="{F2EC16FF-E2F9-C12E-851A-FAADA59DF374}"/>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8B43C213-EC94-9C5D-B018-66752E594317}"/>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EC2EDBC8-7243-12D3-0E89-226F397FE3E0}"/>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0BB37BF1-E9A6-652B-98EB-2E45E768465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1D1F544-D224-F9A0-3123-DE3A1203EF0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AB1E842-E771-ABFF-69B3-26FF939B8596}"/>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E218AE6A-78E9-9077-74D5-110866FBD60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D6DB0770-0628-42D3-121E-538526E1AA3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EF2ABE42-90D8-7AB1-F947-A93D5117CD27}"/>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50B26780-0B87-2AD8-41BC-673796125826}"/>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D1472400-76A7-44E4-46C2-CA382219AAE2}"/>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5791EAFD-8247-BBCE-0F35-C575EC3D69A1}"/>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1DDA2907-5B3D-11C8-9E35-7A60D9F89E50}"/>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14D8058E-0610-0644-605F-543577212A8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265EC640-6033-C8B1-C92D-46D9C3EA4312}"/>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07CA1D47-FE0C-22A0-C71D-89E576E87FE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BC744C32-5CEE-F76B-F32D-F0B1573A829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86FB176A-8D95-ECA7-FA9A-A2D28E0821F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7A711078-6CF8-1565-0557-5E69E80F7DB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517EA54-699B-A0B3-53EA-3EAE5EFEEA16}"/>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28CE637A-7012-4088-20EB-1F88EB0A4A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B5147645-0AA3-EEDF-E127-68E5AD17BB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C9D0B5D9-6493-732E-8E7A-A5000031B15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0CB328F3-CCB3-A8AA-B97D-D2D73203109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1" name="Rectangle 10">
            <a:extLst>
              <a:ext uri="{FF2B5EF4-FFF2-40B4-BE49-F238E27FC236}">
                <a16:creationId xmlns:a16="http://schemas.microsoft.com/office/drawing/2014/main" id="{FE822BCD-D98E-35BF-8508-1F7562334586}"/>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12" name="Rectangle 11">
            <a:extLst>
              <a:ext uri="{FF2B5EF4-FFF2-40B4-BE49-F238E27FC236}">
                <a16:creationId xmlns:a16="http://schemas.microsoft.com/office/drawing/2014/main" id="{0A3CDA34-4BC8-D08F-E4AF-8EB1242D87EB}"/>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Tree>
    <p:extLst>
      <p:ext uri="{BB962C8B-B14F-4D97-AF65-F5344CB8AC3E}">
        <p14:creationId xmlns:p14="http://schemas.microsoft.com/office/powerpoint/2010/main" val="244286639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video game&#10;&#10;Description automatically generated with medium confidence">
            <a:extLst>
              <a:ext uri="{FF2B5EF4-FFF2-40B4-BE49-F238E27FC236}">
                <a16:creationId xmlns:a16="http://schemas.microsoft.com/office/drawing/2014/main" id="{4F27E410-8F12-4968-13E6-B5D73F15249C}"/>
              </a:ext>
            </a:extLst>
          </p:cNvPr>
          <p:cNvPicPr>
            <a:picLocks noChangeAspect="1"/>
          </p:cNvPicPr>
          <p:nvPr/>
        </p:nvPicPr>
        <p:blipFill rotWithShape="1">
          <a:blip r:embed="rId2">
            <a:extLst>
              <a:ext uri="{28A0092B-C50C-407E-A947-70E740481C1C}">
                <a14:useLocalDpi xmlns:a14="http://schemas.microsoft.com/office/drawing/2010/main" val="0"/>
              </a:ext>
            </a:extLst>
          </a:blip>
          <a:srcRect l="1718" t="-438" r="3044" b="438"/>
          <a:stretch/>
        </p:blipFill>
        <p:spPr>
          <a:xfrm>
            <a:off x="0" y="0"/>
            <a:ext cx="9144000" cy="6858000"/>
          </a:xfrm>
          <a:prstGeom prst="rect">
            <a:avLst/>
          </a:prstGeom>
        </p:spPr>
      </p:pic>
      <p:pic>
        <p:nvPicPr>
          <p:cNvPr id="3" name="Picture 2">
            <a:extLst>
              <a:ext uri="{FF2B5EF4-FFF2-40B4-BE49-F238E27FC236}">
                <a16:creationId xmlns:a16="http://schemas.microsoft.com/office/drawing/2014/main" id="{C8DA3050-2118-B5E1-03B5-190D86B01C3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55582" y="422276"/>
            <a:ext cx="318888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Rampart</a:t>
            </a:r>
            <a:endParaRPr lang="en-US" sz="3600" b="0" i="0" u="none" strike="noStrike" dirty="0">
              <a:solidFill>
                <a:srgbClr val="000000"/>
              </a:solidFill>
              <a:effectLst/>
              <a:latin typeface="Calibri" panose="020F0502020204030204" pitchFamily="34" charset="0"/>
            </a:endParaRPr>
          </a:p>
        </p:txBody>
      </p:sp>
      <p:graphicFrame>
        <p:nvGraphicFramePr>
          <p:cNvPr id="67" name="Table 66">
            <a:extLst>
              <a:ext uri="{FF2B5EF4-FFF2-40B4-BE49-F238E27FC236}">
                <a16:creationId xmlns:a16="http://schemas.microsoft.com/office/drawing/2014/main" id="{4261121C-BE09-5DA0-DF83-68766E17DD87}"/>
              </a:ext>
            </a:extLst>
          </p:cNvPr>
          <p:cNvGraphicFramePr>
            <a:graphicFrameLocks noGrp="1"/>
          </p:cNvGraphicFramePr>
          <p:nvPr>
            <p:extLst>
              <p:ext uri="{D42A27DB-BD31-4B8C-83A1-F6EECF244321}">
                <p14:modId xmlns:p14="http://schemas.microsoft.com/office/powerpoint/2010/main" val="1082164"/>
              </p:ext>
            </p:extLst>
          </p:nvPr>
        </p:nvGraphicFramePr>
        <p:xfrm>
          <a:off x="-3545331" y="2012448"/>
          <a:ext cx="3353462" cy="734642"/>
        </p:xfrm>
        <a:graphic>
          <a:graphicData uri="http://schemas.openxmlformats.org/drawingml/2006/table">
            <a:tbl>
              <a:tblPr>
                <a:tableStyleId>{5C22544A-7EE6-4342-B048-85BDC9FD1C3A}</a:tableStyleId>
              </a:tblPr>
              <a:tblGrid>
                <a:gridCol w="1943122">
                  <a:extLst>
                    <a:ext uri="{9D8B030D-6E8A-4147-A177-3AD203B41FA5}">
                      <a16:colId xmlns:a16="http://schemas.microsoft.com/office/drawing/2014/main" val="3651127600"/>
                    </a:ext>
                  </a:extLst>
                </a:gridCol>
                <a:gridCol w="1410340">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a:effectLst/>
                        </a:rPr>
                        <a:t>Rampart</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rampart2p</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697019342"/>
                  </a:ext>
                </a:extLst>
              </a:tr>
            </a:tbl>
          </a:graphicData>
        </a:graphic>
      </p:graphicFrame>
      <p:pic>
        <p:nvPicPr>
          <p:cNvPr id="69" name="Picture 68">
            <a:extLst>
              <a:ext uri="{FF2B5EF4-FFF2-40B4-BE49-F238E27FC236}">
                <a16:creationId xmlns:a16="http://schemas.microsoft.com/office/drawing/2014/main" id="{F3192A59-A9E0-4689-3251-41954C3C9525}"/>
              </a:ext>
            </a:extLst>
          </p:cNvPr>
          <p:cNvPicPr>
            <a:picLocks noChangeAspect="1"/>
          </p:cNvPicPr>
          <p:nvPr/>
        </p:nvPicPr>
        <p:blipFill>
          <a:blip r:embed="rId4">
            <a:duotone>
              <a:schemeClr val="accent3">
                <a:shade val="45000"/>
                <a:satMod val="135000"/>
              </a:schemeClr>
              <a:prstClr val="white"/>
            </a:duotone>
          </a:blip>
          <a:stretch>
            <a:fillRect/>
          </a:stretch>
        </p:blipFill>
        <p:spPr>
          <a:xfrm>
            <a:off x="4585675" y="2902442"/>
            <a:ext cx="688162" cy="688162"/>
          </a:xfrm>
          <a:prstGeom prst="rect">
            <a:avLst/>
          </a:prstGeom>
        </p:spPr>
      </p:pic>
      <p:pic>
        <p:nvPicPr>
          <p:cNvPr id="70" name="Picture 69">
            <a:extLst>
              <a:ext uri="{FF2B5EF4-FFF2-40B4-BE49-F238E27FC236}">
                <a16:creationId xmlns:a16="http://schemas.microsoft.com/office/drawing/2014/main" id="{658804A0-4F60-5BDF-DCF9-3BE8EB8B034D}"/>
              </a:ext>
            </a:extLst>
          </p:cNvPr>
          <p:cNvPicPr>
            <a:picLocks noChangeAspect="1"/>
          </p:cNvPicPr>
          <p:nvPr/>
        </p:nvPicPr>
        <p:blipFill>
          <a:blip r:embed="rId4"/>
          <a:stretch>
            <a:fillRect/>
          </a:stretch>
        </p:blipFill>
        <p:spPr>
          <a:xfrm>
            <a:off x="2961986" y="2919889"/>
            <a:ext cx="688162" cy="688162"/>
          </a:xfrm>
          <a:prstGeom prst="rect">
            <a:avLst/>
          </a:prstGeom>
        </p:spPr>
      </p:pic>
      <p:pic>
        <p:nvPicPr>
          <p:cNvPr id="71" name="Picture 70">
            <a:extLst>
              <a:ext uri="{FF2B5EF4-FFF2-40B4-BE49-F238E27FC236}">
                <a16:creationId xmlns:a16="http://schemas.microsoft.com/office/drawing/2014/main" id="{D1EC0D72-2BD6-5DCC-1D09-3BF58953CC4C}"/>
              </a:ext>
            </a:extLst>
          </p:cNvPr>
          <p:cNvPicPr>
            <a:picLocks noChangeAspect="1"/>
          </p:cNvPicPr>
          <p:nvPr/>
        </p:nvPicPr>
        <p:blipFill>
          <a:blip r:embed="rId4"/>
          <a:stretch>
            <a:fillRect/>
          </a:stretch>
        </p:blipFill>
        <p:spPr>
          <a:xfrm>
            <a:off x="3774898" y="2919889"/>
            <a:ext cx="688162" cy="688162"/>
          </a:xfrm>
          <a:prstGeom prst="rect">
            <a:avLst/>
          </a:prstGeom>
        </p:spPr>
      </p:pic>
      <p:pic>
        <p:nvPicPr>
          <p:cNvPr id="72" name="Picture 71">
            <a:extLst>
              <a:ext uri="{FF2B5EF4-FFF2-40B4-BE49-F238E27FC236}">
                <a16:creationId xmlns:a16="http://schemas.microsoft.com/office/drawing/2014/main" id="{942F4EB8-7C9E-AC29-6CBA-33435967C0A5}"/>
              </a:ext>
            </a:extLst>
          </p:cNvPr>
          <p:cNvPicPr>
            <a:picLocks noChangeAspect="1"/>
          </p:cNvPicPr>
          <p:nvPr/>
        </p:nvPicPr>
        <p:blipFill>
          <a:blip r:embed="rId4">
            <a:duotone>
              <a:schemeClr val="accent3">
                <a:shade val="45000"/>
                <a:satMod val="135000"/>
              </a:schemeClr>
              <a:prstClr val="white"/>
            </a:duotone>
          </a:blip>
          <a:stretch>
            <a:fillRect/>
          </a:stretch>
        </p:blipFill>
        <p:spPr>
          <a:xfrm>
            <a:off x="2223734" y="3445582"/>
            <a:ext cx="688162" cy="688162"/>
          </a:xfrm>
          <a:prstGeom prst="rect">
            <a:avLst/>
          </a:prstGeom>
        </p:spPr>
      </p:pic>
      <p:pic>
        <p:nvPicPr>
          <p:cNvPr id="73" name="Picture 72">
            <a:extLst>
              <a:ext uri="{FF2B5EF4-FFF2-40B4-BE49-F238E27FC236}">
                <a16:creationId xmlns:a16="http://schemas.microsoft.com/office/drawing/2014/main" id="{86FBCF6E-D294-1A44-DEA0-1A14096645E8}"/>
              </a:ext>
            </a:extLst>
          </p:cNvPr>
          <p:cNvPicPr>
            <a:picLocks noChangeAspect="1"/>
          </p:cNvPicPr>
          <p:nvPr/>
        </p:nvPicPr>
        <p:blipFill>
          <a:blip r:embed="rId4">
            <a:duotone>
              <a:schemeClr val="accent3">
                <a:shade val="45000"/>
                <a:satMod val="135000"/>
              </a:schemeClr>
              <a:prstClr val="white"/>
            </a:duotone>
          </a:blip>
          <a:stretch>
            <a:fillRect/>
          </a:stretch>
        </p:blipFill>
        <p:spPr>
          <a:xfrm>
            <a:off x="2222647" y="4224256"/>
            <a:ext cx="688162" cy="688162"/>
          </a:xfrm>
          <a:prstGeom prst="rect">
            <a:avLst/>
          </a:prstGeom>
        </p:spPr>
      </p:pic>
      <p:pic>
        <p:nvPicPr>
          <p:cNvPr id="74" name="Picture 73">
            <a:extLst>
              <a:ext uri="{FF2B5EF4-FFF2-40B4-BE49-F238E27FC236}">
                <a16:creationId xmlns:a16="http://schemas.microsoft.com/office/drawing/2014/main" id="{658153DC-6A5B-BF07-F17E-2F8E200A1E08}"/>
              </a:ext>
            </a:extLst>
          </p:cNvPr>
          <p:cNvPicPr>
            <a:picLocks noChangeAspect="1"/>
          </p:cNvPicPr>
          <p:nvPr/>
        </p:nvPicPr>
        <p:blipFill>
          <a:blip r:embed="rId4">
            <a:duotone>
              <a:schemeClr val="accent3">
                <a:shade val="45000"/>
                <a:satMod val="135000"/>
              </a:schemeClr>
              <a:prstClr val="white"/>
            </a:duotone>
          </a:blip>
          <a:stretch>
            <a:fillRect/>
          </a:stretch>
        </p:blipFill>
        <p:spPr>
          <a:xfrm>
            <a:off x="2960899" y="3698563"/>
            <a:ext cx="688162" cy="688162"/>
          </a:xfrm>
          <a:prstGeom prst="rect">
            <a:avLst/>
          </a:prstGeom>
        </p:spPr>
      </p:pic>
      <p:pic>
        <p:nvPicPr>
          <p:cNvPr id="75" name="Picture 74">
            <a:extLst>
              <a:ext uri="{FF2B5EF4-FFF2-40B4-BE49-F238E27FC236}">
                <a16:creationId xmlns:a16="http://schemas.microsoft.com/office/drawing/2014/main" id="{2510B50E-CE00-74DF-A658-051FCB0B6A62}"/>
              </a:ext>
            </a:extLst>
          </p:cNvPr>
          <p:cNvPicPr>
            <a:picLocks noChangeAspect="1"/>
          </p:cNvPicPr>
          <p:nvPr/>
        </p:nvPicPr>
        <p:blipFill>
          <a:blip r:embed="rId4">
            <a:duotone>
              <a:schemeClr val="accent3">
                <a:shade val="45000"/>
                <a:satMod val="135000"/>
              </a:schemeClr>
              <a:prstClr val="white"/>
            </a:duotone>
          </a:blip>
          <a:stretch>
            <a:fillRect/>
          </a:stretch>
        </p:blipFill>
        <p:spPr>
          <a:xfrm>
            <a:off x="3773812" y="3698563"/>
            <a:ext cx="688162" cy="688162"/>
          </a:xfrm>
          <a:prstGeom prst="rect">
            <a:avLst/>
          </a:prstGeom>
        </p:spPr>
      </p:pic>
      <p:pic>
        <p:nvPicPr>
          <p:cNvPr id="76" name="Picture 75">
            <a:extLst>
              <a:ext uri="{FF2B5EF4-FFF2-40B4-BE49-F238E27FC236}">
                <a16:creationId xmlns:a16="http://schemas.microsoft.com/office/drawing/2014/main" id="{9D3C95BA-8F2D-9C46-23D1-13A447A2DC60}"/>
              </a:ext>
            </a:extLst>
          </p:cNvPr>
          <p:cNvPicPr>
            <a:picLocks noChangeAspect="1"/>
          </p:cNvPicPr>
          <p:nvPr/>
        </p:nvPicPr>
        <p:blipFill>
          <a:blip r:embed="rId4">
            <a:duotone>
              <a:schemeClr val="accent3">
                <a:shade val="45000"/>
                <a:satMod val="135000"/>
              </a:schemeClr>
              <a:prstClr val="white"/>
            </a:duotone>
          </a:blip>
          <a:stretch>
            <a:fillRect/>
          </a:stretch>
        </p:blipFill>
        <p:spPr>
          <a:xfrm>
            <a:off x="4584589" y="3681116"/>
            <a:ext cx="688162" cy="688162"/>
          </a:xfrm>
          <a:prstGeom prst="rect">
            <a:avLst/>
          </a:prstGeom>
        </p:spPr>
      </p:pic>
      <p:sp>
        <p:nvSpPr>
          <p:cNvPr id="77" name="Rectangle 76">
            <a:extLst>
              <a:ext uri="{FF2B5EF4-FFF2-40B4-BE49-F238E27FC236}">
                <a16:creationId xmlns:a16="http://schemas.microsoft.com/office/drawing/2014/main" id="{2532DF7A-2233-97B6-7195-E7A360DB0EDB}"/>
              </a:ext>
            </a:extLst>
          </p:cNvPr>
          <p:cNvSpPr/>
          <p:nvPr/>
        </p:nvSpPr>
        <p:spPr>
          <a:xfrm rot="18900000">
            <a:off x="2829868" y="219852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82" name="TextBox 81">
            <a:extLst>
              <a:ext uri="{FF2B5EF4-FFF2-40B4-BE49-F238E27FC236}">
                <a16:creationId xmlns:a16="http://schemas.microsoft.com/office/drawing/2014/main" id="{D079DF08-279A-DC90-35B5-FC6128DCCF25}"/>
              </a:ext>
            </a:extLst>
          </p:cNvPr>
          <p:cNvSpPr txBox="1"/>
          <p:nvPr/>
        </p:nvSpPr>
        <p:spPr>
          <a:xfrm>
            <a:off x="2935209" y="4368282"/>
            <a:ext cx="2516395" cy="400110"/>
          </a:xfrm>
          <a:prstGeom prst="rect">
            <a:avLst/>
          </a:prstGeom>
          <a:noFill/>
        </p:spPr>
        <p:txBody>
          <a:bodyPr wrap="none" rtlCol="0">
            <a:spAutoFit/>
          </a:bodyPr>
          <a:lstStyle/>
          <a:p>
            <a:r>
              <a:rPr lang="en-US" sz="2000" b="1" dirty="0"/>
              <a:t>Left side controls only</a:t>
            </a:r>
          </a:p>
        </p:txBody>
      </p:sp>
      <p:sp>
        <p:nvSpPr>
          <p:cNvPr id="83" name="Rectangle 82">
            <a:extLst>
              <a:ext uri="{FF2B5EF4-FFF2-40B4-BE49-F238E27FC236}">
                <a16:creationId xmlns:a16="http://schemas.microsoft.com/office/drawing/2014/main" id="{240FD968-2340-F100-E380-2D6AA1CB25A8}"/>
              </a:ext>
            </a:extLst>
          </p:cNvPr>
          <p:cNvSpPr/>
          <p:nvPr/>
        </p:nvSpPr>
        <p:spPr>
          <a:xfrm rot="18900000">
            <a:off x="3768210" y="2086444"/>
            <a:ext cx="142428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Rotate</a:t>
            </a:r>
          </a:p>
        </p:txBody>
      </p:sp>
      <p:pic>
        <p:nvPicPr>
          <p:cNvPr id="84" name="Picture 83">
            <a:extLst>
              <a:ext uri="{FF2B5EF4-FFF2-40B4-BE49-F238E27FC236}">
                <a16:creationId xmlns:a16="http://schemas.microsoft.com/office/drawing/2014/main" id="{F8A21D64-A4BE-A1E7-ECB9-63609EBA3881}"/>
              </a:ext>
            </a:extLst>
          </p:cNvPr>
          <p:cNvPicPr>
            <a:picLocks noChangeAspect="1"/>
          </p:cNvPicPr>
          <p:nvPr/>
        </p:nvPicPr>
        <p:blipFill>
          <a:blip r:embed="rId5"/>
          <a:stretch>
            <a:fillRect/>
          </a:stretch>
        </p:blipFill>
        <p:spPr>
          <a:xfrm>
            <a:off x="6432230" y="2120232"/>
            <a:ext cx="1801394" cy="1308768"/>
          </a:xfrm>
          <a:prstGeom prst="rect">
            <a:avLst/>
          </a:prstGeom>
        </p:spPr>
      </p:pic>
      <p:sp>
        <p:nvSpPr>
          <p:cNvPr id="85" name="TextBox 84">
            <a:extLst>
              <a:ext uri="{FF2B5EF4-FFF2-40B4-BE49-F238E27FC236}">
                <a16:creationId xmlns:a16="http://schemas.microsoft.com/office/drawing/2014/main" id="{1876DA9D-4D75-A53F-7182-7947E82B9EC4}"/>
              </a:ext>
            </a:extLst>
          </p:cNvPr>
          <p:cNvSpPr txBox="1"/>
          <p:nvPr/>
        </p:nvSpPr>
        <p:spPr>
          <a:xfrm>
            <a:off x="5732430" y="3356819"/>
            <a:ext cx="2680050" cy="1631216"/>
          </a:xfrm>
          <a:prstGeom prst="rect">
            <a:avLst/>
          </a:prstGeom>
          <a:noFill/>
        </p:spPr>
        <p:txBody>
          <a:bodyPr wrap="square" rtlCol="0">
            <a:spAutoFit/>
          </a:bodyPr>
          <a:lstStyle/>
          <a:p>
            <a:r>
              <a:rPr lang="en-US" sz="2000" b="1" dirty="0"/>
              <a:t>While this game can support 3 simultaneous players, there’s only one trackball so only use 1 player mode</a:t>
            </a:r>
          </a:p>
        </p:txBody>
      </p:sp>
      <p:pic>
        <p:nvPicPr>
          <p:cNvPr id="2" name="Picture 1">
            <a:extLst>
              <a:ext uri="{FF2B5EF4-FFF2-40B4-BE49-F238E27FC236}">
                <a16:creationId xmlns:a16="http://schemas.microsoft.com/office/drawing/2014/main" id="{FB23632A-90CA-1AA6-D285-D646DB0E3343}"/>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052422" y="2743455"/>
            <a:ext cx="1122309" cy="1910215"/>
          </a:xfrm>
          <a:prstGeom prst="rect">
            <a:avLst/>
          </a:prstGeom>
        </p:spPr>
      </p:pic>
      <p:grpSp>
        <p:nvGrpSpPr>
          <p:cNvPr id="5" name="Group 4">
            <a:extLst>
              <a:ext uri="{FF2B5EF4-FFF2-40B4-BE49-F238E27FC236}">
                <a16:creationId xmlns:a16="http://schemas.microsoft.com/office/drawing/2014/main" id="{E57B05BD-5999-6B82-1E37-57C7CC31B3D7}"/>
              </a:ext>
            </a:extLst>
          </p:cNvPr>
          <p:cNvGrpSpPr/>
          <p:nvPr/>
        </p:nvGrpSpPr>
        <p:grpSpPr>
          <a:xfrm>
            <a:off x="70338" y="5837637"/>
            <a:ext cx="1315776" cy="960943"/>
            <a:chOff x="70338" y="5837637"/>
            <a:chExt cx="1315776" cy="960943"/>
          </a:xfrm>
        </p:grpSpPr>
        <p:sp>
          <p:nvSpPr>
            <p:cNvPr id="6" name="Flowchart: Alternate Process 5">
              <a:extLst>
                <a:ext uri="{FF2B5EF4-FFF2-40B4-BE49-F238E27FC236}">
                  <a16:creationId xmlns:a16="http://schemas.microsoft.com/office/drawing/2014/main" id="{D45B55A3-748B-EE85-6876-9D057E7D895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 name="Group 6">
              <a:extLst>
                <a:ext uri="{FF2B5EF4-FFF2-40B4-BE49-F238E27FC236}">
                  <a16:creationId xmlns:a16="http://schemas.microsoft.com/office/drawing/2014/main" id="{2645598E-C285-06BE-E8C0-2EF55970FDC7}"/>
                </a:ext>
              </a:extLst>
            </p:cNvPr>
            <p:cNvGrpSpPr/>
            <p:nvPr/>
          </p:nvGrpSpPr>
          <p:grpSpPr>
            <a:xfrm>
              <a:off x="153012" y="5975208"/>
              <a:ext cx="1155730" cy="685800"/>
              <a:chOff x="5115719" y="1096814"/>
              <a:chExt cx="1540973" cy="914400"/>
            </a:xfrm>
          </p:grpSpPr>
          <p:pic>
            <p:nvPicPr>
              <p:cNvPr id="8" name="Graphic 7" descr="User with solid fill">
                <a:extLst>
                  <a:ext uri="{FF2B5EF4-FFF2-40B4-BE49-F238E27FC236}">
                    <a16:creationId xmlns:a16="http://schemas.microsoft.com/office/drawing/2014/main" id="{5018C54F-77CF-32EA-12B5-147E38CA2F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5719" y="1096814"/>
                <a:ext cx="914400" cy="914400"/>
              </a:xfrm>
              <a:prstGeom prst="rect">
                <a:avLst/>
              </a:prstGeom>
            </p:spPr>
          </p:pic>
          <p:pic>
            <p:nvPicPr>
              <p:cNvPr id="9" name="Graphic 8" descr="User with solid fill">
                <a:extLst>
                  <a:ext uri="{FF2B5EF4-FFF2-40B4-BE49-F238E27FC236}">
                    <a16:creationId xmlns:a16="http://schemas.microsoft.com/office/drawing/2014/main" id="{E24B7332-A1BF-9494-CB25-C23CFFE917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2292" y="1096814"/>
                <a:ext cx="914400" cy="914400"/>
              </a:xfrm>
              <a:prstGeom prst="rect">
                <a:avLst/>
              </a:prstGeom>
            </p:spPr>
          </p:pic>
          <p:sp>
            <p:nvSpPr>
              <p:cNvPr id="10" name="TextBox 9">
                <a:extLst>
                  <a:ext uri="{FF2B5EF4-FFF2-40B4-BE49-F238E27FC236}">
                    <a16:creationId xmlns:a16="http://schemas.microsoft.com/office/drawing/2014/main" id="{AD259B32-832F-16A0-ED8F-5CEE6333155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82834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DD103462-36FC-D1A3-E8F0-C53D9C77234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b="13910"/>
          <a:stretch/>
        </p:blipFill>
        <p:spPr bwMode="auto">
          <a:xfrm>
            <a:off x="-53385" y="-58588"/>
            <a:ext cx="9181927" cy="69165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86F8C1-7FB8-89A8-529D-1247168DD8B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B939903B-BAC2-AD89-75A0-2AAB264E6C2A}"/>
              </a:ext>
            </a:extLst>
          </p:cNvPr>
          <p:cNvSpPr>
            <a:spLocks noGrp="1"/>
          </p:cNvSpPr>
          <p:nvPr>
            <p:ph type="title"/>
          </p:nvPr>
        </p:nvSpPr>
        <p:spPr>
          <a:xfrm>
            <a:off x="-3498112" y="500062"/>
            <a:ext cx="2976070" cy="1325563"/>
          </a:xfrm>
        </p:spPr>
        <p:txBody>
          <a:bodyPr>
            <a:normAutofit/>
          </a:bodyPr>
          <a:lstStyle/>
          <a:p>
            <a:r>
              <a:rPr lang="en-US" sz="3600" b="0" i="0" u="none" strike="noStrike" dirty="0">
                <a:solidFill>
                  <a:srgbClr val="000000"/>
                </a:solidFill>
                <a:effectLst/>
                <a:latin typeface="Calibri" panose="020F0502020204030204" pitchFamily="34" charset="0"/>
              </a:rPr>
              <a:t>Bubble Bobble</a:t>
            </a:r>
            <a:r>
              <a:rPr lang="en-US" sz="3600" dirty="0"/>
              <a:t> </a:t>
            </a:r>
          </a:p>
        </p:txBody>
      </p:sp>
      <p:sp>
        <p:nvSpPr>
          <p:cNvPr id="13" name="Arrow: Up 12">
            <a:extLst>
              <a:ext uri="{FF2B5EF4-FFF2-40B4-BE49-F238E27FC236}">
                <a16:creationId xmlns:a16="http://schemas.microsoft.com/office/drawing/2014/main" id="{692698B2-4203-FFA4-F9EB-BBC6DFBECCB1}"/>
              </a:ext>
            </a:extLst>
          </p:cNvPr>
          <p:cNvSpPr/>
          <p:nvPr/>
        </p:nvSpPr>
        <p:spPr>
          <a:xfrm rot="16200000">
            <a:off x="2399927" y="18709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2E1B4ECE-0EDB-5AF5-9620-A5B0999963CC}"/>
              </a:ext>
            </a:extLst>
          </p:cNvPr>
          <p:cNvSpPr/>
          <p:nvPr/>
        </p:nvSpPr>
        <p:spPr>
          <a:xfrm rot="5400000" flipH="1">
            <a:off x="3849943" y="18709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50222880-2603-F7B3-7BF9-720AE94B4E4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67763" y="1565939"/>
            <a:ext cx="1122309" cy="1910215"/>
          </a:xfrm>
          <a:prstGeom prst="rect">
            <a:avLst/>
          </a:prstGeom>
        </p:spPr>
      </p:pic>
      <p:pic>
        <p:nvPicPr>
          <p:cNvPr id="16" name="Picture 15">
            <a:extLst>
              <a:ext uri="{FF2B5EF4-FFF2-40B4-BE49-F238E27FC236}">
                <a16:creationId xmlns:a16="http://schemas.microsoft.com/office/drawing/2014/main" id="{FF30C09A-3B2A-517D-9381-B563C48A8B01}"/>
              </a:ext>
            </a:extLst>
          </p:cNvPr>
          <p:cNvPicPr>
            <a:picLocks noChangeAspect="1"/>
          </p:cNvPicPr>
          <p:nvPr/>
        </p:nvPicPr>
        <p:blipFill>
          <a:blip r:embed="rId6">
            <a:duotone>
              <a:schemeClr val="accent3">
                <a:shade val="45000"/>
                <a:satMod val="135000"/>
              </a:schemeClr>
              <a:prstClr val="white"/>
            </a:duotone>
          </a:blip>
          <a:stretch>
            <a:fillRect/>
          </a:stretch>
        </p:blipFill>
        <p:spPr>
          <a:xfrm>
            <a:off x="4432687" y="2407574"/>
            <a:ext cx="688162" cy="688162"/>
          </a:xfrm>
          <a:prstGeom prst="rect">
            <a:avLst/>
          </a:prstGeom>
        </p:spPr>
      </p:pic>
      <p:pic>
        <p:nvPicPr>
          <p:cNvPr id="17" name="Picture 16">
            <a:extLst>
              <a:ext uri="{FF2B5EF4-FFF2-40B4-BE49-F238E27FC236}">
                <a16:creationId xmlns:a16="http://schemas.microsoft.com/office/drawing/2014/main" id="{88AF5F1D-4AEB-3EBB-2A22-04DEA2385C7B}"/>
              </a:ext>
            </a:extLst>
          </p:cNvPr>
          <p:cNvPicPr>
            <a:picLocks noChangeAspect="1"/>
          </p:cNvPicPr>
          <p:nvPr/>
        </p:nvPicPr>
        <p:blipFill>
          <a:blip r:embed="rId6">
            <a:duotone>
              <a:schemeClr val="accent3">
                <a:shade val="45000"/>
                <a:satMod val="135000"/>
              </a:schemeClr>
              <a:prstClr val="white"/>
            </a:duotone>
          </a:blip>
          <a:stretch>
            <a:fillRect/>
          </a:stretch>
        </p:blipFill>
        <p:spPr>
          <a:xfrm>
            <a:off x="6794628" y="1864434"/>
            <a:ext cx="688162" cy="688162"/>
          </a:xfrm>
          <a:prstGeom prst="rect">
            <a:avLst/>
          </a:prstGeom>
        </p:spPr>
      </p:pic>
      <p:pic>
        <p:nvPicPr>
          <p:cNvPr id="18" name="Picture 17">
            <a:extLst>
              <a:ext uri="{FF2B5EF4-FFF2-40B4-BE49-F238E27FC236}">
                <a16:creationId xmlns:a16="http://schemas.microsoft.com/office/drawing/2014/main" id="{28789279-64E3-8DB0-9FEB-BA87626139EB}"/>
              </a:ext>
            </a:extLst>
          </p:cNvPr>
          <p:cNvPicPr>
            <a:picLocks noChangeAspect="1"/>
          </p:cNvPicPr>
          <p:nvPr/>
        </p:nvPicPr>
        <p:blipFill>
          <a:blip r:embed="rId6">
            <a:duotone>
              <a:schemeClr val="accent3">
                <a:shade val="45000"/>
                <a:satMod val="135000"/>
              </a:schemeClr>
              <a:prstClr val="white"/>
            </a:duotone>
          </a:blip>
          <a:stretch>
            <a:fillRect/>
          </a:stretch>
        </p:blipFill>
        <p:spPr>
          <a:xfrm>
            <a:off x="4431600" y="3186248"/>
            <a:ext cx="688162" cy="688162"/>
          </a:xfrm>
          <a:prstGeom prst="rect">
            <a:avLst/>
          </a:prstGeom>
        </p:spPr>
      </p:pic>
      <p:pic>
        <p:nvPicPr>
          <p:cNvPr id="19" name="Picture 18">
            <a:extLst>
              <a:ext uri="{FF2B5EF4-FFF2-40B4-BE49-F238E27FC236}">
                <a16:creationId xmlns:a16="http://schemas.microsoft.com/office/drawing/2014/main" id="{626C5A75-F534-98EA-A3A0-A812C71155F5}"/>
              </a:ext>
            </a:extLst>
          </p:cNvPr>
          <p:cNvPicPr>
            <a:picLocks noChangeAspect="1"/>
          </p:cNvPicPr>
          <p:nvPr/>
        </p:nvPicPr>
        <p:blipFill>
          <a:blip r:embed="rId6">
            <a:duotone>
              <a:schemeClr val="accent3">
                <a:shade val="45000"/>
                <a:satMod val="135000"/>
              </a:schemeClr>
              <a:prstClr val="white"/>
            </a:duotone>
          </a:blip>
          <a:stretch>
            <a:fillRect/>
          </a:stretch>
        </p:blipFill>
        <p:spPr>
          <a:xfrm>
            <a:off x="5169852" y="2660555"/>
            <a:ext cx="688162" cy="688162"/>
          </a:xfrm>
          <a:prstGeom prst="rect">
            <a:avLst/>
          </a:prstGeom>
        </p:spPr>
      </p:pic>
      <p:pic>
        <p:nvPicPr>
          <p:cNvPr id="20" name="Picture 19">
            <a:extLst>
              <a:ext uri="{FF2B5EF4-FFF2-40B4-BE49-F238E27FC236}">
                <a16:creationId xmlns:a16="http://schemas.microsoft.com/office/drawing/2014/main" id="{0B948E5D-6CD3-090D-FBBC-CD391FD911E8}"/>
              </a:ext>
            </a:extLst>
          </p:cNvPr>
          <p:cNvPicPr>
            <a:picLocks noChangeAspect="1"/>
          </p:cNvPicPr>
          <p:nvPr/>
        </p:nvPicPr>
        <p:blipFill>
          <a:blip r:embed="rId6">
            <a:duotone>
              <a:schemeClr val="accent3">
                <a:shade val="45000"/>
                <a:satMod val="135000"/>
              </a:schemeClr>
              <a:prstClr val="white"/>
            </a:duotone>
          </a:blip>
          <a:stretch>
            <a:fillRect/>
          </a:stretch>
        </p:blipFill>
        <p:spPr>
          <a:xfrm>
            <a:off x="5982765" y="2660555"/>
            <a:ext cx="688162" cy="688162"/>
          </a:xfrm>
          <a:prstGeom prst="rect">
            <a:avLst/>
          </a:prstGeom>
        </p:spPr>
      </p:pic>
      <p:pic>
        <p:nvPicPr>
          <p:cNvPr id="21" name="Picture 20">
            <a:extLst>
              <a:ext uri="{FF2B5EF4-FFF2-40B4-BE49-F238E27FC236}">
                <a16:creationId xmlns:a16="http://schemas.microsoft.com/office/drawing/2014/main" id="{1EBDBBF6-C0C6-B55F-11CE-AFEA11D77B17}"/>
              </a:ext>
            </a:extLst>
          </p:cNvPr>
          <p:cNvPicPr>
            <a:picLocks noChangeAspect="1"/>
          </p:cNvPicPr>
          <p:nvPr/>
        </p:nvPicPr>
        <p:blipFill>
          <a:blip r:embed="rId6">
            <a:duotone>
              <a:schemeClr val="accent3">
                <a:shade val="45000"/>
                <a:satMod val="135000"/>
              </a:schemeClr>
              <a:prstClr val="white"/>
            </a:duotone>
          </a:blip>
          <a:stretch>
            <a:fillRect/>
          </a:stretch>
        </p:blipFill>
        <p:spPr>
          <a:xfrm>
            <a:off x="6793542" y="2643108"/>
            <a:ext cx="688162" cy="688162"/>
          </a:xfrm>
          <a:prstGeom prst="rect">
            <a:avLst/>
          </a:prstGeom>
        </p:spPr>
      </p:pic>
      <p:pic>
        <p:nvPicPr>
          <p:cNvPr id="22" name="Picture 21">
            <a:extLst>
              <a:ext uri="{FF2B5EF4-FFF2-40B4-BE49-F238E27FC236}">
                <a16:creationId xmlns:a16="http://schemas.microsoft.com/office/drawing/2014/main" id="{54576F08-E83D-C179-FB31-8864460B3BA0}"/>
              </a:ext>
            </a:extLst>
          </p:cNvPr>
          <p:cNvPicPr>
            <a:picLocks noChangeAspect="1"/>
          </p:cNvPicPr>
          <p:nvPr/>
        </p:nvPicPr>
        <p:blipFill>
          <a:blip r:embed="rId6"/>
          <a:stretch>
            <a:fillRect/>
          </a:stretch>
        </p:blipFill>
        <p:spPr>
          <a:xfrm>
            <a:off x="5170939" y="1881881"/>
            <a:ext cx="688162" cy="688162"/>
          </a:xfrm>
          <a:prstGeom prst="rect">
            <a:avLst/>
          </a:prstGeom>
        </p:spPr>
      </p:pic>
      <p:pic>
        <p:nvPicPr>
          <p:cNvPr id="23" name="Picture 22">
            <a:extLst>
              <a:ext uri="{FF2B5EF4-FFF2-40B4-BE49-F238E27FC236}">
                <a16:creationId xmlns:a16="http://schemas.microsoft.com/office/drawing/2014/main" id="{EA7DD0D7-0BE0-574F-FB84-E0487CFCF78C}"/>
              </a:ext>
            </a:extLst>
          </p:cNvPr>
          <p:cNvPicPr>
            <a:picLocks noChangeAspect="1"/>
          </p:cNvPicPr>
          <p:nvPr/>
        </p:nvPicPr>
        <p:blipFill>
          <a:blip r:embed="rId6"/>
          <a:stretch>
            <a:fillRect/>
          </a:stretch>
        </p:blipFill>
        <p:spPr>
          <a:xfrm>
            <a:off x="5983851" y="1881881"/>
            <a:ext cx="688162" cy="688162"/>
          </a:xfrm>
          <a:prstGeom prst="rect">
            <a:avLst/>
          </a:prstGeom>
        </p:spPr>
      </p:pic>
      <p:sp>
        <p:nvSpPr>
          <p:cNvPr id="24" name="Rectangle 23">
            <a:extLst>
              <a:ext uri="{FF2B5EF4-FFF2-40B4-BE49-F238E27FC236}">
                <a16:creationId xmlns:a16="http://schemas.microsoft.com/office/drawing/2014/main" id="{8C161D97-B9B3-7D8B-D014-2EEFD05EECB3}"/>
              </a:ext>
            </a:extLst>
          </p:cNvPr>
          <p:cNvSpPr/>
          <p:nvPr/>
        </p:nvSpPr>
        <p:spPr>
          <a:xfrm rot="18000000">
            <a:off x="5168486" y="1186142"/>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5" name="Rectangle 24">
            <a:extLst>
              <a:ext uri="{FF2B5EF4-FFF2-40B4-BE49-F238E27FC236}">
                <a16:creationId xmlns:a16="http://schemas.microsoft.com/office/drawing/2014/main" id="{308A06C7-222C-12AC-ADC2-B6C72F87F606}"/>
              </a:ext>
            </a:extLst>
          </p:cNvPr>
          <p:cNvSpPr/>
          <p:nvPr/>
        </p:nvSpPr>
        <p:spPr>
          <a:xfrm rot="18000000">
            <a:off x="5840900" y="1053890"/>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7" name="TextBox 6">
            <a:extLst>
              <a:ext uri="{FF2B5EF4-FFF2-40B4-BE49-F238E27FC236}">
                <a16:creationId xmlns:a16="http://schemas.microsoft.com/office/drawing/2014/main" id="{D56E1A75-A1DA-EFF6-274E-988B5D2258A1}"/>
              </a:ext>
            </a:extLst>
          </p:cNvPr>
          <p:cNvSpPr txBox="1"/>
          <p:nvPr/>
        </p:nvSpPr>
        <p:spPr>
          <a:xfrm>
            <a:off x="-2316091" y="2104615"/>
            <a:ext cx="1192267" cy="369332"/>
          </a:xfrm>
          <a:prstGeom prst="rect">
            <a:avLst/>
          </a:prstGeom>
          <a:noFill/>
        </p:spPr>
        <p:txBody>
          <a:bodyPr wrap="square">
            <a:spAutoFit/>
          </a:bodyPr>
          <a:lstStyle/>
          <a:p>
            <a:r>
              <a:rPr lang="en-US" dirty="0"/>
              <a:t> </a:t>
            </a:r>
          </a:p>
        </p:txBody>
      </p:sp>
      <p:sp>
        <p:nvSpPr>
          <p:cNvPr id="8" name="TextBox 7">
            <a:extLst>
              <a:ext uri="{FF2B5EF4-FFF2-40B4-BE49-F238E27FC236}">
                <a16:creationId xmlns:a16="http://schemas.microsoft.com/office/drawing/2014/main" id="{354739E2-DDB8-2E64-9A68-8B251232B61A}"/>
              </a:ext>
            </a:extLst>
          </p:cNvPr>
          <p:cNvSpPr txBox="1"/>
          <p:nvPr/>
        </p:nvSpPr>
        <p:spPr>
          <a:xfrm>
            <a:off x="1708011" y="4000556"/>
            <a:ext cx="5701754" cy="1754326"/>
          </a:xfrm>
          <a:prstGeom prst="rect">
            <a:avLst/>
          </a:prstGeom>
          <a:noFill/>
        </p:spPr>
        <p:txBody>
          <a:bodyPr wrap="none" rtlCol="0">
            <a:spAutoFit/>
          </a:bodyPr>
          <a:lstStyle/>
          <a:p>
            <a:pPr marL="342900" indent="-342900">
              <a:buAutoNum type="arabicParenR"/>
            </a:pPr>
            <a:r>
              <a:rPr lang="en-US" b="1" dirty="0"/>
              <a:t>Blow bubbles at the baddies.</a:t>
            </a:r>
          </a:p>
          <a:p>
            <a:pPr marL="342900" indent="-342900">
              <a:buAutoNum type="arabicParenR"/>
            </a:pPr>
            <a:r>
              <a:rPr lang="en-US" b="1" dirty="0"/>
              <a:t>Pop the baddie bubbles with your horns or tail spikes</a:t>
            </a:r>
          </a:p>
          <a:p>
            <a:pPr marL="342900" indent="-342900">
              <a:buAutoNum type="arabicParenR"/>
            </a:pPr>
            <a:r>
              <a:rPr lang="en-US" b="1" dirty="0"/>
              <a:t>Collect the bonus</a:t>
            </a:r>
          </a:p>
          <a:p>
            <a:r>
              <a:rPr lang="en-US" b="1" dirty="0"/>
              <a:t>Tips:</a:t>
            </a:r>
          </a:p>
          <a:p>
            <a:r>
              <a:rPr lang="en-US" b="1" dirty="0"/>
              <a:t>To gain height you  may jump on bubbles (even your own)</a:t>
            </a:r>
          </a:p>
          <a:p>
            <a:r>
              <a:rPr lang="en-US" b="1" dirty="0"/>
              <a:t>To get special powers collect charms (hearts, cross, etc.)</a:t>
            </a:r>
          </a:p>
        </p:txBody>
      </p:sp>
      <p:grpSp>
        <p:nvGrpSpPr>
          <p:cNvPr id="4" name="Group 3">
            <a:extLst>
              <a:ext uri="{FF2B5EF4-FFF2-40B4-BE49-F238E27FC236}">
                <a16:creationId xmlns:a16="http://schemas.microsoft.com/office/drawing/2014/main" id="{C8396785-66DA-B6E8-99EC-2B9C31EF3703}"/>
              </a:ext>
            </a:extLst>
          </p:cNvPr>
          <p:cNvGrpSpPr/>
          <p:nvPr/>
        </p:nvGrpSpPr>
        <p:grpSpPr>
          <a:xfrm>
            <a:off x="70338" y="5837636"/>
            <a:ext cx="1315776" cy="960943"/>
            <a:chOff x="13024338" y="1352362"/>
            <a:chExt cx="1315776" cy="960943"/>
          </a:xfrm>
        </p:grpSpPr>
        <p:sp>
          <p:nvSpPr>
            <p:cNvPr id="6" name="Flowchart: Alternate Process 5">
              <a:extLst>
                <a:ext uri="{FF2B5EF4-FFF2-40B4-BE49-F238E27FC236}">
                  <a16:creationId xmlns:a16="http://schemas.microsoft.com/office/drawing/2014/main" id="{F2E5FEC2-6C2D-F0AD-0C6D-78DF7CBB8C86}"/>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9" name="Group 8">
              <a:extLst>
                <a:ext uri="{FF2B5EF4-FFF2-40B4-BE49-F238E27FC236}">
                  <a16:creationId xmlns:a16="http://schemas.microsoft.com/office/drawing/2014/main" id="{2CEDF634-6432-0CAD-61D2-BD3DE82E0840}"/>
                </a:ext>
              </a:extLst>
            </p:cNvPr>
            <p:cNvGrpSpPr/>
            <p:nvPr/>
          </p:nvGrpSpPr>
          <p:grpSpPr>
            <a:xfrm>
              <a:off x="13220454" y="1489134"/>
              <a:ext cx="923543" cy="687397"/>
              <a:chOff x="9500040" y="2509406"/>
              <a:chExt cx="1231390" cy="916529"/>
            </a:xfrm>
          </p:grpSpPr>
          <p:pic>
            <p:nvPicPr>
              <p:cNvPr id="10" name="Graphic 9" descr="User with solid fill">
                <a:extLst>
                  <a:ext uri="{FF2B5EF4-FFF2-40B4-BE49-F238E27FC236}">
                    <a16:creationId xmlns:a16="http://schemas.microsoft.com/office/drawing/2014/main" id="{E2C1E151-DBB0-7DD6-56FB-292BA08156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1" name="Graphic 10" descr="User with solid fill">
                <a:extLst>
                  <a:ext uri="{FF2B5EF4-FFF2-40B4-BE49-F238E27FC236}">
                    <a16:creationId xmlns:a16="http://schemas.microsoft.com/office/drawing/2014/main" id="{AD15F6D2-0949-AE4C-0DB2-54167DC09D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2" name="TextBox 11">
                <a:extLst>
                  <a:ext uri="{FF2B5EF4-FFF2-40B4-BE49-F238E27FC236}">
                    <a16:creationId xmlns:a16="http://schemas.microsoft.com/office/drawing/2014/main" id="{A22E0251-AFF5-AFFA-0C46-420D54FA6B08}"/>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graphicFrame>
        <p:nvGraphicFramePr>
          <p:cNvPr id="3" name="Table 2">
            <a:extLst>
              <a:ext uri="{FF2B5EF4-FFF2-40B4-BE49-F238E27FC236}">
                <a16:creationId xmlns:a16="http://schemas.microsoft.com/office/drawing/2014/main" id="{684A1358-0325-9F3A-93C8-949DDDA8C523}"/>
              </a:ext>
            </a:extLst>
          </p:cNvPr>
          <p:cNvGraphicFramePr>
            <a:graphicFrameLocks noGrp="1"/>
          </p:cNvGraphicFramePr>
          <p:nvPr>
            <p:extLst>
              <p:ext uri="{D42A27DB-BD31-4B8C-83A1-F6EECF244321}">
                <p14:modId xmlns:p14="http://schemas.microsoft.com/office/powerpoint/2010/main" val="295967550"/>
              </p:ext>
            </p:extLst>
          </p:nvPr>
        </p:nvGraphicFramePr>
        <p:xfrm>
          <a:off x="-3615070" y="1825625"/>
          <a:ext cx="3265500" cy="834930"/>
        </p:xfrm>
        <a:graphic>
          <a:graphicData uri="http://schemas.openxmlformats.org/drawingml/2006/table">
            <a:tbl>
              <a:tblPr>
                <a:tableStyleId>{5C22544A-7EE6-4342-B048-85BDC9FD1C3A}</a:tableStyleId>
              </a:tblPr>
              <a:tblGrid>
                <a:gridCol w="1873720">
                  <a:extLst>
                    <a:ext uri="{9D8B030D-6E8A-4147-A177-3AD203B41FA5}">
                      <a16:colId xmlns:a16="http://schemas.microsoft.com/office/drawing/2014/main" val="1306157281"/>
                    </a:ext>
                  </a:extLst>
                </a:gridCol>
                <a:gridCol w="1391780">
                  <a:extLst>
                    <a:ext uri="{9D8B030D-6E8A-4147-A177-3AD203B41FA5}">
                      <a16:colId xmlns:a16="http://schemas.microsoft.com/office/drawing/2014/main" val="3696122499"/>
                    </a:ext>
                  </a:extLst>
                </a:gridCol>
              </a:tblGrid>
              <a:tr h="41746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17465">
                <a:tc>
                  <a:txBody>
                    <a:bodyPr/>
                    <a:lstStyle/>
                    <a:p>
                      <a:pPr algn="l" fontAlgn="b"/>
                      <a:r>
                        <a:rPr lang="en-US" sz="2400" b="0" i="0" u="none" strike="noStrike" dirty="0">
                          <a:solidFill>
                            <a:srgbClr val="000000"/>
                          </a:solidFill>
                          <a:effectLst/>
                          <a:latin typeface="Calibri" panose="020F0502020204030204" pitchFamily="34" charset="0"/>
                        </a:rPr>
                        <a:t>Bubble Bobble</a:t>
                      </a:r>
                      <a:r>
                        <a:rPr lang="en-US" sz="2400" dirty="0"/>
                        <a:t> </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b="0" i="0" u="none" strike="noStrike" dirty="0" err="1">
                          <a:solidFill>
                            <a:srgbClr val="000000"/>
                          </a:solidFill>
                          <a:effectLst/>
                          <a:latin typeface="Calibri" panose="020F0502020204030204" pitchFamily="34" charset="0"/>
                        </a:rPr>
                        <a:t>bublboblr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453767862"/>
                  </a:ext>
                </a:extLst>
              </a:tr>
            </a:tbl>
          </a:graphicData>
        </a:graphic>
      </p:graphicFrame>
    </p:spTree>
    <p:extLst>
      <p:ext uri="{BB962C8B-B14F-4D97-AF65-F5344CB8AC3E}">
        <p14:creationId xmlns:p14="http://schemas.microsoft.com/office/powerpoint/2010/main" val="244527673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outdoor, orange&#10;&#10;Description automatically generated">
            <a:extLst>
              <a:ext uri="{FF2B5EF4-FFF2-40B4-BE49-F238E27FC236}">
                <a16:creationId xmlns:a16="http://schemas.microsoft.com/office/drawing/2014/main" id="{5B4B1257-5F4E-C6A6-A9C3-E353D0E586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B1B99DA5-C786-9F8D-F390-726D35074AC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06314" y="422276"/>
            <a:ext cx="303961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Rastan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43A9E399-CB4B-32CB-B3C6-155635F18637}"/>
              </a:ext>
            </a:extLst>
          </p:cNvPr>
          <p:cNvGraphicFramePr>
            <a:graphicFrameLocks noGrp="1"/>
          </p:cNvGraphicFramePr>
          <p:nvPr>
            <p:extLst>
              <p:ext uri="{D42A27DB-BD31-4B8C-83A1-F6EECF244321}">
                <p14:modId xmlns:p14="http://schemas.microsoft.com/office/powerpoint/2010/main" val="3775764798"/>
              </p:ext>
            </p:extLst>
          </p:nvPr>
        </p:nvGraphicFramePr>
        <p:xfrm>
          <a:off x="-3306314" y="2088763"/>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a:effectLst/>
                        </a:rPr>
                        <a:t>Rastan</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rastsaga</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644811263"/>
                  </a:ext>
                </a:extLst>
              </a:tr>
            </a:tbl>
          </a:graphicData>
        </a:graphic>
      </p:graphicFrame>
      <p:grpSp>
        <p:nvGrpSpPr>
          <p:cNvPr id="68" name="Group 67">
            <a:extLst>
              <a:ext uri="{FF2B5EF4-FFF2-40B4-BE49-F238E27FC236}">
                <a16:creationId xmlns:a16="http://schemas.microsoft.com/office/drawing/2014/main" id="{11B8F988-FD80-F068-E58C-F0672B5C81B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CC2E373A-E9D7-7540-1DE9-78A7D38DDDD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6B3EBD0-03A9-86C3-2FB9-1FCCB976DE0D}"/>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63A9E408-DBF9-0AA2-9579-BFD314BC14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BB79B57-377D-8DDC-73E2-72D472BEC03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C84FE8D-944B-A801-0697-14EE6D67611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4303A2C9-16A3-1223-8FE1-7473213B4B10}"/>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1D59A85B-64BD-B6DC-1A0C-4C75973BBD9B}"/>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AB7BF8BB-AFA7-B388-8FED-B1BC26F6EADD}"/>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97AAAD11-942B-8852-6593-671C13FE9A8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D7C1BC29-8B59-3EBB-5D37-47820B3B403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14882BA9-FF36-73F9-5DCF-BE5D6A835A6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BAFA669B-698E-11F9-59FE-4EC570BD4B84}"/>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A8616F12-6262-53CC-A1CD-21230D59E126}"/>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B05267E6-F853-8AE6-5D16-30D4CA2871D9}"/>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DE9CFC1A-D554-8CAC-051F-D3B7A69C949F}"/>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B44CC7D2-A691-E6F6-2A6C-F58079344A75}"/>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760E7FBB-B50F-3679-F28F-D103FA6BBB4C}"/>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9F853C04-39C6-4982-6872-0DFEC370705E}"/>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0058FDC0-9640-C88F-23EB-482660B92B50}"/>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1E806979-186D-4159-55C8-690B05637E5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5777BBF9-D108-5813-96F9-835F74AEC6A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56F91D32-B0AC-853C-1CF3-D0B16171C00E}"/>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BCFE7307-5A02-77BC-B55A-A89A2D3CB8FE}"/>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F1B48206-E39D-6B1E-3895-84377504FE5F}"/>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Sword</a:t>
            </a:r>
          </a:p>
        </p:txBody>
      </p:sp>
      <p:sp>
        <p:nvSpPr>
          <p:cNvPr id="5" name="Rectangle 4">
            <a:extLst>
              <a:ext uri="{FF2B5EF4-FFF2-40B4-BE49-F238E27FC236}">
                <a16:creationId xmlns:a16="http://schemas.microsoft.com/office/drawing/2014/main" id="{82846DD4-ABEE-FABD-6F6E-A028BC016E2C}"/>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311055264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text&#10;&#10;Description automatically generated">
            <a:extLst>
              <a:ext uri="{FF2B5EF4-FFF2-40B4-BE49-F238E27FC236}">
                <a16:creationId xmlns:a16="http://schemas.microsoft.com/office/drawing/2014/main" id="{8BFF0ADF-9BE9-6B11-A1F8-A7D2A593A099}"/>
              </a:ext>
            </a:extLst>
          </p:cNvPr>
          <p:cNvPicPr>
            <a:picLocks noChangeAspect="1"/>
          </p:cNvPicPr>
          <p:nvPr/>
        </p:nvPicPr>
        <p:blipFill rotWithShape="1">
          <a:blip r:embed="rId2">
            <a:extLst>
              <a:ext uri="{28A0092B-C50C-407E-A947-70E740481C1C}">
                <a14:useLocalDpi xmlns:a14="http://schemas.microsoft.com/office/drawing/2010/main" val="0"/>
              </a:ext>
            </a:extLst>
          </a:blip>
          <a:srcRect l="3101" t="263" r="3565" b="-26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124CC476-3BAC-67A5-242D-3A33FDB38B1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Real Bout Fatal Fury</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83A138C-9B92-8F6D-4862-617503D5F9FB}"/>
              </a:ext>
            </a:extLst>
          </p:cNvPr>
          <p:cNvGraphicFramePr>
            <a:graphicFrameLocks noGrp="1"/>
          </p:cNvGraphicFramePr>
          <p:nvPr>
            <p:extLst>
              <p:ext uri="{D42A27DB-BD31-4B8C-83A1-F6EECF244321}">
                <p14:modId xmlns:p14="http://schemas.microsoft.com/office/powerpoint/2010/main" val="1456262616"/>
              </p:ext>
            </p:extLst>
          </p:nvPr>
        </p:nvGraphicFramePr>
        <p:xfrm>
          <a:off x="-3743353" y="1747839"/>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68787">
                <a:tc>
                  <a:txBody>
                    <a:bodyPr/>
                    <a:lstStyle/>
                    <a:p>
                      <a:pPr algn="l" fontAlgn="b"/>
                      <a:r>
                        <a:rPr lang="en-US" sz="2400" u="none" strike="noStrike" dirty="0">
                          <a:effectLst/>
                        </a:rPr>
                        <a:t>Real Bout Fatal Fury</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rbff1</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660622183"/>
                  </a:ext>
                </a:extLst>
              </a:tr>
            </a:tbl>
          </a:graphicData>
        </a:graphic>
      </p:graphicFrame>
      <p:pic>
        <p:nvPicPr>
          <p:cNvPr id="69" name="Picture 68">
            <a:extLst>
              <a:ext uri="{FF2B5EF4-FFF2-40B4-BE49-F238E27FC236}">
                <a16:creationId xmlns:a16="http://schemas.microsoft.com/office/drawing/2014/main" id="{155B805C-FE8F-A053-21F1-BC54976AA6E0}"/>
              </a:ext>
            </a:extLst>
          </p:cNvPr>
          <p:cNvPicPr>
            <a:picLocks noChangeAspect="1"/>
          </p:cNvPicPr>
          <p:nvPr/>
        </p:nvPicPr>
        <p:blipFill>
          <a:blip r:embed="rId4"/>
          <a:stretch>
            <a:fillRect/>
          </a:stretch>
        </p:blipFill>
        <p:spPr>
          <a:xfrm>
            <a:off x="6613677" y="2252622"/>
            <a:ext cx="688162" cy="688162"/>
          </a:xfrm>
          <a:prstGeom prst="rect">
            <a:avLst/>
          </a:prstGeom>
        </p:spPr>
      </p:pic>
      <p:pic>
        <p:nvPicPr>
          <p:cNvPr id="70" name="Picture 69">
            <a:extLst>
              <a:ext uri="{FF2B5EF4-FFF2-40B4-BE49-F238E27FC236}">
                <a16:creationId xmlns:a16="http://schemas.microsoft.com/office/drawing/2014/main" id="{85148FE9-6FBF-33A1-2464-578699522EBD}"/>
              </a:ext>
            </a:extLst>
          </p:cNvPr>
          <p:cNvPicPr>
            <a:picLocks noChangeAspect="1"/>
          </p:cNvPicPr>
          <p:nvPr/>
        </p:nvPicPr>
        <p:blipFill>
          <a:blip r:embed="rId4"/>
          <a:stretch>
            <a:fillRect/>
          </a:stretch>
        </p:blipFill>
        <p:spPr>
          <a:xfrm>
            <a:off x="4989988" y="2270069"/>
            <a:ext cx="688162" cy="688162"/>
          </a:xfrm>
          <a:prstGeom prst="rect">
            <a:avLst/>
          </a:prstGeom>
        </p:spPr>
      </p:pic>
      <p:pic>
        <p:nvPicPr>
          <p:cNvPr id="71" name="Picture 70">
            <a:extLst>
              <a:ext uri="{FF2B5EF4-FFF2-40B4-BE49-F238E27FC236}">
                <a16:creationId xmlns:a16="http://schemas.microsoft.com/office/drawing/2014/main" id="{F7FFD9AB-35B7-E76D-4F74-953341F30762}"/>
              </a:ext>
            </a:extLst>
          </p:cNvPr>
          <p:cNvPicPr>
            <a:picLocks noChangeAspect="1"/>
          </p:cNvPicPr>
          <p:nvPr/>
        </p:nvPicPr>
        <p:blipFill>
          <a:blip r:embed="rId4"/>
          <a:stretch>
            <a:fillRect/>
          </a:stretch>
        </p:blipFill>
        <p:spPr>
          <a:xfrm>
            <a:off x="5802900" y="2270069"/>
            <a:ext cx="688162" cy="688162"/>
          </a:xfrm>
          <a:prstGeom prst="rect">
            <a:avLst/>
          </a:prstGeom>
        </p:spPr>
      </p:pic>
      <p:sp>
        <p:nvSpPr>
          <p:cNvPr id="72" name="Arrow: Up 71">
            <a:extLst>
              <a:ext uri="{FF2B5EF4-FFF2-40B4-BE49-F238E27FC236}">
                <a16:creationId xmlns:a16="http://schemas.microsoft.com/office/drawing/2014/main" id="{2C8BFF43-A346-40CC-DBE7-697B30E6BC3D}"/>
              </a:ext>
            </a:extLst>
          </p:cNvPr>
          <p:cNvSpPr/>
          <p:nvPr/>
        </p:nvSpPr>
        <p:spPr>
          <a:xfrm>
            <a:off x="2990986" y="15304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7A244E3A-796E-51A5-882A-3484611E7435}"/>
              </a:ext>
            </a:extLst>
          </p:cNvPr>
          <p:cNvSpPr/>
          <p:nvPr/>
        </p:nvSpPr>
        <p:spPr>
          <a:xfrm rot="16200000">
            <a:off x="2218976"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902FD35F-33E5-7EC6-A3AA-BF01D71F761A}"/>
              </a:ext>
            </a:extLst>
          </p:cNvPr>
          <p:cNvSpPr/>
          <p:nvPr/>
        </p:nvSpPr>
        <p:spPr>
          <a:xfrm rot="5400000" flipH="1">
            <a:off x="3668992"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5AC1F841-6068-AA61-3A78-FF1B5A665C4F}"/>
              </a:ext>
            </a:extLst>
          </p:cNvPr>
          <p:cNvSpPr/>
          <p:nvPr/>
        </p:nvSpPr>
        <p:spPr>
          <a:xfrm rot="2707381" flipV="1">
            <a:off x="2408070" y="27905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7C2DB4D-5947-B28E-93A3-3A66351EBA0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1954127"/>
            <a:ext cx="1122309" cy="1910215"/>
          </a:xfrm>
          <a:prstGeom prst="rect">
            <a:avLst/>
          </a:prstGeom>
        </p:spPr>
      </p:pic>
      <p:pic>
        <p:nvPicPr>
          <p:cNvPr id="77" name="Picture 76">
            <a:extLst>
              <a:ext uri="{FF2B5EF4-FFF2-40B4-BE49-F238E27FC236}">
                <a16:creationId xmlns:a16="http://schemas.microsoft.com/office/drawing/2014/main" id="{879D0832-B159-4642-A419-B6C42AE92E25}"/>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2795762"/>
            <a:ext cx="688162" cy="688162"/>
          </a:xfrm>
          <a:prstGeom prst="rect">
            <a:avLst/>
          </a:prstGeom>
        </p:spPr>
      </p:pic>
      <p:pic>
        <p:nvPicPr>
          <p:cNvPr id="78" name="Picture 77">
            <a:extLst>
              <a:ext uri="{FF2B5EF4-FFF2-40B4-BE49-F238E27FC236}">
                <a16:creationId xmlns:a16="http://schemas.microsoft.com/office/drawing/2014/main" id="{7B227984-DD9A-C96B-C01F-A791C01E7E9F}"/>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574436"/>
            <a:ext cx="688162" cy="688162"/>
          </a:xfrm>
          <a:prstGeom prst="rect">
            <a:avLst/>
          </a:prstGeom>
        </p:spPr>
      </p:pic>
      <p:pic>
        <p:nvPicPr>
          <p:cNvPr id="79" name="Picture 78">
            <a:extLst>
              <a:ext uri="{FF2B5EF4-FFF2-40B4-BE49-F238E27FC236}">
                <a16:creationId xmlns:a16="http://schemas.microsoft.com/office/drawing/2014/main" id="{A8674165-D388-EF8D-61C8-57E8A3C7794B}"/>
              </a:ext>
            </a:extLst>
          </p:cNvPr>
          <p:cNvPicPr>
            <a:picLocks noChangeAspect="1"/>
          </p:cNvPicPr>
          <p:nvPr/>
        </p:nvPicPr>
        <p:blipFill>
          <a:blip r:embed="rId4"/>
          <a:stretch>
            <a:fillRect/>
          </a:stretch>
        </p:blipFill>
        <p:spPr>
          <a:xfrm>
            <a:off x="4988901" y="3048743"/>
            <a:ext cx="688162" cy="688162"/>
          </a:xfrm>
          <a:prstGeom prst="rect">
            <a:avLst/>
          </a:prstGeom>
        </p:spPr>
      </p:pic>
      <p:pic>
        <p:nvPicPr>
          <p:cNvPr id="80" name="Picture 79">
            <a:extLst>
              <a:ext uri="{FF2B5EF4-FFF2-40B4-BE49-F238E27FC236}">
                <a16:creationId xmlns:a16="http://schemas.microsoft.com/office/drawing/2014/main" id="{49C54B4F-D85E-DF22-5F6B-59BC660773BA}"/>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048743"/>
            <a:ext cx="688162" cy="688162"/>
          </a:xfrm>
          <a:prstGeom prst="rect">
            <a:avLst/>
          </a:prstGeom>
        </p:spPr>
      </p:pic>
      <p:pic>
        <p:nvPicPr>
          <p:cNvPr id="81" name="Picture 80">
            <a:extLst>
              <a:ext uri="{FF2B5EF4-FFF2-40B4-BE49-F238E27FC236}">
                <a16:creationId xmlns:a16="http://schemas.microsoft.com/office/drawing/2014/main" id="{06FB6287-36E0-96BB-29D7-D7F502FF32CD}"/>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031296"/>
            <a:ext cx="688162" cy="688162"/>
          </a:xfrm>
          <a:prstGeom prst="rect">
            <a:avLst/>
          </a:prstGeom>
        </p:spPr>
      </p:pic>
      <p:sp>
        <p:nvSpPr>
          <p:cNvPr id="83" name="Arrow: Up 82">
            <a:extLst>
              <a:ext uri="{FF2B5EF4-FFF2-40B4-BE49-F238E27FC236}">
                <a16:creationId xmlns:a16="http://schemas.microsoft.com/office/drawing/2014/main" id="{369A52DD-D5B3-BA20-E971-B488EDFB7377}"/>
              </a:ext>
            </a:extLst>
          </p:cNvPr>
          <p:cNvSpPr/>
          <p:nvPr/>
        </p:nvSpPr>
        <p:spPr>
          <a:xfrm rot="3030207">
            <a:off x="3633845" y="16662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F49F0A87-EAA1-0159-F3CD-033C86F7B0BE}"/>
              </a:ext>
            </a:extLst>
          </p:cNvPr>
          <p:cNvSpPr/>
          <p:nvPr/>
        </p:nvSpPr>
        <p:spPr>
          <a:xfrm rot="18863264">
            <a:off x="2433538" y="17100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4E5D038-F11E-948E-ADDE-CE8121ED6C78}"/>
              </a:ext>
            </a:extLst>
          </p:cNvPr>
          <p:cNvSpPr/>
          <p:nvPr/>
        </p:nvSpPr>
        <p:spPr>
          <a:xfrm rot="8401222" flipH="1">
            <a:off x="3497106" y="28124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30ED46E5-7DEA-4A29-E4D3-56D4C4440C45}"/>
              </a:ext>
            </a:extLst>
          </p:cNvPr>
          <p:cNvSpPr/>
          <p:nvPr/>
        </p:nvSpPr>
        <p:spPr>
          <a:xfrm flipV="1">
            <a:off x="2962434" y="30312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C0A8A026-B52B-583D-38A9-647E5D7BA0DD}"/>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BAD3D308-233D-7E91-CA40-1473118102B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205F42C-1114-407B-8DA3-8EC2A4A07AF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E0B10F60-4A69-CCA9-E92D-9059BBF6BC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9FC3D4B-7771-A102-827E-7ED06E6E92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5B353BA-90D0-AA07-B8E5-D17798AE7AF3}"/>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979855F4-0F90-2AEA-25C8-A6B79D37CAF6}"/>
              </a:ext>
            </a:extLst>
          </p:cNvPr>
          <p:cNvSpPr/>
          <p:nvPr/>
        </p:nvSpPr>
        <p:spPr>
          <a:xfrm rot="18000000">
            <a:off x="4936738"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11" name="Rectangle 10">
            <a:extLst>
              <a:ext uri="{FF2B5EF4-FFF2-40B4-BE49-F238E27FC236}">
                <a16:creationId xmlns:a16="http://schemas.microsoft.com/office/drawing/2014/main" id="{ED29109B-63BE-1110-5AB8-8DF8EDD6AF48}"/>
              </a:ext>
            </a:extLst>
          </p:cNvPr>
          <p:cNvSpPr/>
          <p:nvPr/>
        </p:nvSpPr>
        <p:spPr>
          <a:xfrm rot="18000000">
            <a:off x="5750476"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12" name="Rectangle 11">
            <a:extLst>
              <a:ext uri="{FF2B5EF4-FFF2-40B4-BE49-F238E27FC236}">
                <a16:creationId xmlns:a16="http://schemas.microsoft.com/office/drawing/2014/main" id="{A5AD07F9-F0B4-484C-0E13-ACEA82E99742}"/>
              </a:ext>
            </a:extLst>
          </p:cNvPr>
          <p:cNvSpPr/>
          <p:nvPr/>
        </p:nvSpPr>
        <p:spPr>
          <a:xfrm rot="18000000">
            <a:off x="6484429" y="1298347"/>
            <a:ext cx="141750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
        <p:nvSpPr>
          <p:cNvPr id="13" name="Rectangle 12">
            <a:extLst>
              <a:ext uri="{FF2B5EF4-FFF2-40B4-BE49-F238E27FC236}">
                <a16:creationId xmlns:a16="http://schemas.microsoft.com/office/drawing/2014/main" id="{1BEC3790-B1C7-DE16-932B-2957503E715B}"/>
              </a:ext>
            </a:extLst>
          </p:cNvPr>
          <p:cNvSpPr/>
          <p:nvPr/>
        </p:nvSpPr>
        <p:spPr>
          <a:xfrm rot="2700000">
            <a:off x="4780934" y="4547334"/>
            <a:ext cx="284086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Planes</a:t>
            </a:r>
          </a:p>
        </p:txBody>
      </p:sp>
    </p:spTree>
    <p:extLst>
      <p:ext uri="{BB962C8B-B14F-4D97-AF65-F5344CB8AC3E}">
        <p14:creationId xmlns:p14="http://schemas.microsoft.com/office/powerpoint/2010/main" val="4430458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screenshot of a video game&#10;&#10;Description automatically generated">
            <a:extLst>
              <a:ext uri="{FF2B5EF4-FFF2-40B4-BE49-F238E27FC236}">
                <a16:creationId xmlns:a16="http://schemas.microsoft.com/office/drawing/2014/main" id="{36D9BE1A-D99B-D918-1266-0B204F5050A5}"/>
              </a:ext>
            </a:extLst>
          </p:cNvPr>
          <p:cNvPicPr>
            <a:picLocks noChangeAspect="1"/>
          </p:cNvPicPr>
          <p:nvPr/>
        </p:nvPicPr>
        <p:blipFill rotWithShape="1">
          <a:blip r:embed="rId2">
            <a:extLst>
              <a:ext uri="{28A0092B-C50C-407E-A947-70E740481C1C}">
                <a14:useLocalDpi xmlns:a14="http://schemas.microsoft.com/office/drawing/2010/main" val="0"/>
              </a:ext>
            </a:extLst>
          </a:blip>
          <a:srcRect l="2683" t="-18" r="3983" b="18"/>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B726B124-37DF-B3A1-499B-7552FB781A0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Real Bout Fatal Fury 2: The Newcomers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D975C60-0C76-B718-3EB2-E49E13C693AB}"/>
              </a:ext>
            </a:extLst>
          </p:cNvPr>
          <p:cNvGraphicFramePr>
            <a:graphicFrameLocks noGrp="1"/>
          </p:cNvGraphicFramePr>
          <p:nvPr>
            <p:extLst>
              <p:ext uri="{D42A27DB-BD31-4B8C-83A1-F6EECF244321}">
                <p14:modId xmlns:p14="http://schemas.microsoft.com/office/powerpoint/2010/main" val="2257211313"/>
              </p:ext>
            </p:extLst>
          </p:nvPr>
        </p:nvGraphicFramePr>
        <p:xfrm>
          <a:off x="-4095750" y="2072877"/>
          <a:ext cx="3627917" cy="1466162"/>
        </p:xfrm>
        <a:graphic>
          <a:graphicData uri="http://schemas.openxmlformats.org/drawingml/2006/table">
            <a:tbl>
              <a:tblPr>
                <a:tableStyleId>{5C22544A-7EE6-4342-B048-85BDC9FD1C3A}</a:tableStyleId>
              </a:tblPr>
              <a:tblGrid>
                <a:gridCol w="2203155">
                  <a:extLst>
                    <a:ext uri="{9D8B030D-6E8A-4147-A177-3AD203B41FA5}">
                      <a16:colId xmlns:a16="http://schemas.microsoft.com/office/drawing/2014/main" val="3651127600"/>
                    </a:ext>
                  </a:extLst>
                </a:gridCol>
                <a:gridCol w="1424762">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68787">
                <a:tc>
                  <a:txBody>
                    <a:bodyPr/>
                    <a:lstStyle/>
                    <a:p>
                      <a:pPr algn="l" fontAlgn="b"/>
                      <a:r>
                        <a:rPr lang="en-US" sz="2400" u="none" strike="noStrike" dirty="0">
                          <a:effectLst/>
                        </a:rPr>
                        <a:t>Real Bout Fatal Fury 2: The Newcomers</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rbff2</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1126284222"/>
                  </a:ext>
                </a:extLst>
              </a:tr>
            </a:tbl>
          </a:graphicData>
        </a:graphic>
      </p:graphicFrame>
      <p:grpSp>
        <p:nvGrpSpPr>
          <p:cNvPr id="2" name="Group 1">
            <a:extLst>
              <a:ext uri="{FF2B5EF4-FFF2-40B4-BE49-F238E27FC236}">
                <a16:creationId xmlns:a16="http://schemas.microsoft.com/office/drawing/2014/main" id="{72B4A9A7-09B1-6ACF-38F7-3CC536AC6266}"/>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DD2FA07-152F-C5D2-EEA0-C63D172032D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29F2A901-4926-974C-07D8-9EBF4996160E}"/>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05A147C0-9722-1C57-3B45-5C3534187D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315D735-26AA-891C-9A94-7D94F530A1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E2AC3575-C597-1949-718C-A0A933A8BA21}"/>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24" name="Picture 23">
            <a:extLst>
              <a:ext uri="{FF2B5EF4-FFF2-40B4-BE49-F238E27FC236}">
                <a16:creationId xmlns:a16="http://schemas.microsoft.com/office/drawing/2014/main" id="{723DB76D-3BFB-C603-5014-688EE3BE6BC1}"/>
              </a:ext>
            </a:extLst>
          </p:cNvPr>
          <p:cNvPicPr>
            <a:picLocks noChangeAspect="1"/>
          </p:cNvPicPr>
          <p:nvPr/>
        </p:nvPicPr>
        <p:blipFill>
          <a:blip r:embed="rId6"/>
          <a:stretch>
            <a:fillRect/>
          </a:stretch>
        </p:blipFill>
        <p:spPr>
          <a:xfrm>
            <a:off x="6613677" y="2252622"/>
            <a:ext cx="688162" cy="688162"/>
          </a:xfrm>
          <a:prstGeom prst="rect">
            <a:avLst/>
          </a:prstGeom>
        </p:spPr>
      </p:pic>
      <p:pic>
        <p:nvPicPr>
          <p:cNvPr id="25" name="Picture 24">
            <a:extLst>
              <a:ext uri="{FF2B5EF4-FFF2-40B4-BE49-F238E27FC236}">
                <a16:creationId xmlns:a16="http://schemas.microsoft.com/office/drawing/2014/main" id="{73438296-BE1C-19BD-F69A-975AE8EC5FE5}"/>
              </a:ext>
            </a:extLst>
          </p:cNvPr>
          <p:cNvPicPr>
            <a:picLocks noChangeAspect="1"/>
          </p:cNvPicPr>
          <p:nvPr/>
        </p:nvPicPr>
        <p:blipFill>
          <a:blip r:embed="rId6"/>
          <a:stretch>
            <a:fillRect/>
          </a:stretch>
        </p:blipFill>
        <p:spPr>
          <a:xfrm>
            <a:off x="4989988" y="2270069"/>
            <a:ext cx="688162" cy="688162"/>
          </a:xfrm>
          <a:prstGeom prst="rect">
            <a:avLst/>
          </a:prstGeom>
        </p:spPr>
      </p:pic>
      <p:pic>
        <p:nvPicPr>
          <p:cNvPr id="26" name="Picture 25">
            <a:extLst>
              <a:ext uri="{FF2B5EF4-FFF2-40B4-BE49-F238E27FC236}">
                <a16:creationId xmlns:a16="http://schemas.microsoft.com/office/drawing/2014/main" id="{189C581A-BB9B-6197-7ED7-8EAF38694A2E}"/>
              </a:ext>
            </a:extLst>
          </p:cNvPr>
          <p:cNvPicPr>
            <a:picLocks noChangeAspect="1"/>
          </p:cNvPicPr>
          <p:nvPr/>
        </p:nvPicPr>
        <p:blipFill>
          <a:blip r:embed="rId6"/>
          <a:stretch>
            <a:fillRect/>
          </a:stretch>
        </p:blipFill>
        <p:spPr>
          <a:xfrm>
            <a:off x="5802900" y="2270069"/>
            <a:ext cx="688162" cy="688162"/>
          </a:xfrm>
          <a:prstGeom prst="rect">
            <a:avLst/>
          </a:prstGeom>
        </p:spPr>
      </p:pic>
      <p:sp>
        <p:nvSpPr>
          <p:cNvPr id="27" name="Arrow: Up 26">
            <a:extLst>
              <a:ext uri="{FF2B5EF4-FFF2-40B4-BE49-F238E27FC236}">
                <a16:creationId xmlns:a16="http://schemas.microsoft.com/office/drawing/2014/main" id="{EB6F8096-9B2A-ECE2-4EDD-768E3479910F}"/>
              </a:ext>
            </a:extLst>
          </p:cNvPr>
          <p:cNvSpPr/>
          <p:nvPr/>
        </p:nvSpPr>
        <p:spPr>
          <a:xfrm>
            <a:off x="2990986" y="15304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A2017755-DE7E-B37D-64EE-714CBF350872}"/>
              </a:ext>
            </a:extLst>
          </p:cNvPr>
          <p:cNvSpPr/>
          <p:nvPr/>
        </p:nvSpPr>
        <p:spPr>
          <a:xfrm rot="16200000">
            <a:off x="2218976"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16059092-E808-B3D2-84F6-21AEDD263358}"/>
              </a:ext>
            </a:extLst>
          </p:cNvPr>
          <p:cNvSpPr/>
          <p:nvPr/>
        </p:nvSpPr>
        <p:spPr>
          <a:xfrm rot="5400000" flipH="1">
            <a:off x="3668992"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385AB340-7E6A-EE50-B1AD-513CAB524206}"/>
              </a:ext>
            </a:extLst>
          </p:cNvPr>
          <p:cNvSpPr/>
          <p:nvPr/>
        </p:nvSpPr>
        <p:spPr>
          <a:xfrm rot="2707381" flipV="1">
            <a:off x="2408070" y="27905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Picture 30">
            <a:extLst>
              <a:ext uri="{FF2B5EF4-FFF2-40B4-BE49-F238E27FC236}">
                <a16:creationId xmlns:a16="http://schemas.microsoft.com/office/drawing/2014/main" id="{E8B2F492-6721-F9FB-1B0B-96AA1A736C74}"/>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86812" y="1954127"/>
            <a:ext cx="1122309" cy="1910215"/>
          </a:xfrm>
          <a:prstGeom prst="rect">
            <a:avLst/>
          </a:prstGeom>
        </p:spPr>
      </p:pic>
      <p:pic>
        <p:nvPicPr>
          <p:cNvPr id="32" name="Picture 31">
            <a:extLst>
              <a:ext uri="{FF2B5EF4-FFF2-40B4-BE49-F238E27FC236}">
                <a16:creationId xmlns:a16="http://schemas.microsoft.com/office/drawing/2014/main" id="{83CE9534-1972-74F0-3EC0-54EEAC4658E1}"/>
              </a:ext>
            </a:extLst>
          </p:cNvPr>
          <p:cNvPicPr>
            <a:picLocks noChangeAspect="1"/>
          </p:cNvPicPr>
          <p:nvPr/>
        </p:nvPicPr>
        <p:blipFill>
          <a:blip r:embed="rId6">
            <a:duotone>
              <a:schemeClr val="accent3">
                <a:shade val="45000"/>
                <a:satMod val="135000"/>
              </a:schemeClr>
              <a:prstClr val="white"/>
            </a:duotone>
          </a:blip>
          <a:stretch>
            <a:fillRect/>
          </a:stretch>
        </p:blipFill>
        <p:spPr>
          <a:xfrm>
            <a:off x="4251736" y="2795762"/>
            <a:ext cx="688162" cy="688162"/>
          </a:xfrm>
          <a:prstGeom prst="rect">
            <a:avLst/>
          </a:prstGeom>
        </p:spPr>
      </p:pic>
      <p:pic>
        <p:nvPicPr>
          <p:cNvPr id="33" name="Picture 32">
            <a:extLst>
              <a:ext uri="{FF2B5EF4-FFF2-40B4-BE49-F238E27FC236}">
                <a16:creationId xmlns:a16="http://schemas.microsoft.com/office/drawing/2014/main" id="{71EF80E4-58B4-52DB-A06F-164635C65940}"/>
              </a:ext>
            </a:extLst>
          </p:cNvPr>
          <p:cNvPicPr>
            <a:picLocks noChangeAspect="1"/>
          </p:cNvPicPr>
          <p:nvPr/>
        </p:nvPicPr>
        <p:blipFill>
          <a:blip r:embed="rId6">
            <a:duotone>
              <a:schemeClr val="accent3">
                <a:shade val="45000"/>
                <a:satMod val="135000"/>
              </a:schemeClr>
              <a:prstClr val="white"/>
            </a:duotone>
          </a:blip>
          <a:stretch>
            <a:fillRect/>
          </a:stretch>
        </p:blipFill>
        <p:spPr>
          <a:xfrm>
            <a:off x="4250649" y="3574436"/>
            <a:ext cx="688162" cy="688162"/>
          </a:xfrm>
          <a:prstGeom prst="rect">
            <a:avLst/>
          </a:prstGeom>
        </p:spPr>
      </p:pic>
      <p:pic>
        <p:nvPicPr>
          <p:cNvPr id="34" name="Picture 33">
            <a:extLst>
              <a:ext uri="{FF2B5EF4-FFF2-40B4-BE49-F238E27FC236}">
                <a16:creationId xmlns:a16="http://schemas.microsoft.com/office/drawing/2014/main" id="{FEA7AA4C-B657-6199-78E7-42E85B40B13F}"/>
              </a:ext>
            </a:extLst>
          </p:cNvPr>
          <p:cNvPicPr>
            <a:picLocks noChangeAspect="1"/>
          </p:cNvPicPr>
          <p:nvPr/>
        </p:nvPicPr>
        <p:blipFill>
          <a:blip r:embed="rId6"/>
          <a:stretch>
            <a:fillRect/>
          </a:stretch>
        </p:blipFill>
        <p:spPr>
          <a:xfrm>
            <a:off x="4988901" y="3048743"/>
            <a:ext cx="688162" cy="688162"/>
          </a:xfrm>
          <a:prstGeom prst="rect">
            <a:avLst/>
          </a:prstGeom>
        </p:spPr>
      </p:pic>
      <p:pic>
        <p:nvPicPr>
          <p:cNvPr id="35" name="Picture 34">
            <a:extLst>
              <a:ext uri="{FF2B5EF4-FFF2-40B4-BE49-F238E27FC236}">
                <a16:creationId xmlns:a16="http://schemas.microsoft.com/office/drawing/2014/main" id="{4244636E-CCE6-CFD0-FFCA-35DA3DD480A9}"/>
              </a:ext>
            </a:extLst>
          </p:cNvPr>
          <p:cNvPicPr>
            <a:picLocks noChangeAspect="1"/>
          </p:cNvPicPr>
          <p:nvPr/>
        </p:nvPicPr>
        <p:blipFill>
          <a:blip r:embed="rId6">
            <a:duotone>
              <a:schemeClr val="accent3">
                <a:shade val="45000"/>
                <a:satMod val="135000"/>
              </a:schemeClr>
              <a:prstClr val="white"/>
            </a:duotone>
          </a:blip>
          <a:stretch>
            <a:fillRect/>
          </a:stretch>
        </p:blipFill>
        <p:spPr>
          <a:xfrm>
            <a:off x="5801814" y="3048743"/>
            <a:ext cx="688162" cy="688162"/>
          </a:xfrm>
          <a:prstGeom prst="rect">
            <a:avLst/>
          </a:prstGeom>
        </p:spPr>
      </p:pic>
      <p:pic>
        <p:nvPicPr>
          <p:cNvPr id="36" name="Picture 35">
            <a:extLst>
              <a:ext uri="{FF2B5EF4-FFF2-40B4-BE49-F238E27FC236}">
                <a16:creationId xmlns:a16="http://schemas.microsoft.com/office/drawing/2014/main" id="{B25E11A6-F04F-BED7-665F-481A875732C8}"/>
              </a:ext>
            </a:extLst>
          </p:cNvPr>
          <p:cNvPicPr>
            <a:picLocks noChangeAspect="1"/>
          </p:cNvPicPr>
          <p:nvPr/>
        </p:nvPicPr>
        <p:blipFill>
          <a:blip r:embed="rId6">
            <a:duotone>
              <a:schemeClr val="accent3">
                <a:shade val="45000"/>
                <a:satMod val="135000"/>
              </a:schemeClr>
              <a:prstClr val="white"/>
            </a:duotone>
          </a:blip>
          <a:stretch>
            <a:fillRect/>
          </a:stretch>
        </p:blipFill>
        <p:spPr>
          <a:xfrm>
            <a:off x="6612591" y="3031296"/>
            <a:ext cx="688162" cy="688162"/>
          </a:xfrm>
          <a:prstGeom prst="rect">
            <a:avLst/>
          </a:prstGeom>
        </p:spPr>
      </p:pic>
      <p:sp>
        <p:nvSpPr>
          <p:cNvPr id="37" name="Arrow: Up 36">
            <a:extLst>
              <a:ext uri="{FF2B5EF4-FFF2-40B4-BE49-F238E27FC236}">
                <a16:creationId xmlns:a16="http://schemas.microsoft.com/office/drawing/2014/main" id="{B91C51A2-B1DE-A843-CFFE-00CA6E631892}"/>
              </a:ext>
            </a:extLst>
          </p:cNvPr>
          <p:cNvSpPr/>
          <p:nvPr/>
        </p:nvSpPr>
        <p:spPr>
          <a:xfrm rot="3030207">
            <a:off x="3633845" y="16662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Up 37">
            <a:extLst>
              <a:ext uri="{FF2B5EF4-FFF2-40B4-BE49-F238E27FC236}">
                <a16:creationId xmlns:a16="http://schemas.microsoft.com/office/drawing/2014/main" id="{DB25436A-301C-F2A4-DD95-5865A17B02EA}"/>
              </a:ext>
            </a:extLst>
          </p:cNvPr>
          <p:cNvSpPr/>
          <p:nvPr/>
        </p:nvSpPr>
        <p:spPr>
          <a:xfrm rot="18863264">
            <a:off x="2433538" y="17100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3881DAA6-C649-2279-D19F-0B71970802CB}"/>
              </a:ext>
            </a:extLst>
          </p:cNvPr>
          <p:cNvSpPr/>
          <p:nvPr/>
        </p:nvSpPr>
        <p:spPr>
          <a:xfrm rot="8401222" flipH="1">
            <a:off x="3497106" y="28124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BA3D81FC-5D2F-2A60-9BC1-79CF21F57BFB}"/>
              </a:ext>
            </a:extLst>
          </p:cNvPr>
          <p:cNvSpPr/>
          <p:nvPr/>
        </p:nvSpPr>
        <p:spPr>
          <a:xfrm flipV="1">
            <a:off x="2962434" y="30312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8339FF6E-6562-D4E3-BF19-3C81B53F9D2C}"/>
              </a:ext>
            </a:extLst>
          </p:cNvPr>
          <p:cNvSpPr/>
          <p:nvPr/>
        </p:nvSpPr>
        <p:spPr>
          <a:xfrm rot="18000000">
            <a:off x="4936738"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42" name="Rectangle 41">
            <a:extLst>
              <a:ext uri="{FF2B5EF4-FFF2-40B4-BE49-F238E27FC236}">
                <a16:creationId xmlns:a16="http://schemas.microsoft.com/office/drawing/2014/main" id="{D5938604-33A8-4173-5829-AB0DE8866CA1}"/>
              </a:ext>
            </a:extLst>
          </p:cNvPr>
          <p:cNvSpPr/>
          <p:nvPr/>
        </p:nvSpPr>
        <p:spPr>
          <a:xfrm rot="18000000">
            <a:off x="5750476"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43" name="Rectangle 42">
            <a:extLst>
              <a:ext uri="{FF2B5EF4-FFF2-40B4-BE49-F238E27FC236}">
                <a16:creationId xmlns:a16="http://schemas.microsoft.com/office/drawing/2014/main" id="{ACC236E5-2BAF-D950-1D9F-21FCE8EEC7D3}"/>
              </a:ext>
            </a:extLst>
          </p:cNvPr>
          <p:cNvSpPr/>
          <p:nvPr/>
        </p:nvSpPr>
        <p:spPr>
          <a:xfrm rot="2700000">
            <a:off x="4780934" y="4547334"/>
            <a:ext cx="284086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Planes</a:t>
            </a:r>
          </a:p>
        </p:txBody>
      </p:sp>
      <p:sp>
        <p:nvSpPr>
          <p:cNvPr id="44" name="Rectangle 43">
            <a:extLst>
              <a:ext uri="{FF2B5EF4-FFF2-40B4-BE49-F238E27FC236}">
                <a16:creationId xmlns:a16="http://schemas.microsoft.com/office/drawing/2014/main" id="{0D1FEBBD-2924-D103-F182-2EEC888155EB}"/>
              </a:ext>
            </a:extLst>
          </p:cNvPr>
          <p:cNvSpPr/>
          <p:nvPr/>
        </p:nvSpPr>
        <p:spPr>
          <a:xfrm rot="18000000">
            <a:off x="6484429" y="1298347"/>
            <a:ext cx="141750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Tree>
    <p:extLst>
      <p:ext uri="{BB962C8B-B14F-4D97-AF65-F5344CB8AC3E}">
        <p14:creationId xmlns:p14="http://schemas.microsoft.com/office/powerpoint/2010/main" val="178245316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icture containing text, sky, water&#10;&#10;Description automatically generated">
            <a:extLst>
              <a:ext uri="{FF2B5EF4-FFF2-40B4-BE49-F238E27FC236}">
                <a16:creationId xmlns:a16="http://schemas.microsoft.com/office/drawing/2014/main" id="{08D8365E-F6D3-2872-CE02-67A148C4A576}"/>
              </a:ext>
            </a:extLst>
          </p:cNvPr>
          <p:cNvPicPr>
            <a:picLocks noChangeAspect="1"/>
          </p:cNvPicPr>
          <p:nvPr/>
        </p:nvPicPr>
        <p:blipFill rotWithShape="1">
          <a:blip r:embed="rId2">
            <a:extLst>
              <a:ext uri="{28A0092B-C50C-407E-A947-70E740481C1C}">
                <a14:useLocalDpi xmlns:a14="http://schemas.microsoft.com/office/drawing/2010/main" val="0"/>
              </a:ext>
            </a:extLst>
          </a:blip>
          <a:srcRect l="4882" t="-240" r="1784" b="240"/>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02443045-1707-5129-9463-A603B57D8DF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476848" y="422276"/>
            <a:ext cx="3210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Real Bout Fatal Fury Special</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179C11C9-E1D0-FB82-0534-B4214EE3304A}"/>
              </a:ext>
            </a:extLst>
          </p:cNvPr>
          <p:cNvGraphicFramePr>
            <a:graphicFrameLocks noGrp="1"/>
          </p:cNvGraphicFramePr>
          <p:nvPr>
            <p:extLst>
              <p:ext uri="{D42A27DB-BD31-4B8C-83A1-F6EECF244321}">
                <p14:modId xmlns:p14="http://schemas.microsoft.com/office/powerpoint/2010/main" val="2257446489"/>
              </p:ext>
            </p:extLst>
          </p:nvPr>
        </p:nvGraphicFramePr>
        <p:xfrm>
          <a:off x="-3351431" y="2013626"/>
          <a:ext cx="2728210" cy="146616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68787">
                <a:tc>
                  <a:txBody>
                    <a:bodyPr/>
                    <a:lstStyle/>
                    <a:p>
                      <a:pPr algn="l" fontAlgn="b"/>
                      <a:r>
                        <a:rPr lang="en-US" sz="2400" u="none" strike="noStrike">
                          <a:effectLst/>
                        </a:rPr>
                        <a:t>Real Bout Fatal Fury Special</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rbffspec</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2546060866"/>
                  </a:ext>
                </a:extLst>
              </a:tr>
            </a:tbl>
          </a:graphicData>
        </a:graphic>
      </p:graphicFrame>
      <p:grpSp>
        <p:nvGrpSpPr>
          <p:cNvPr id="2" name="Group 1">
            <a:extLst>
              <a:ext uri="{FF2B5EF4-FFF2-40B4-BE49-F238E27FC236}">
                <a16:creationId xmlns:a16="http://schemas.microsoft.com/office/drawing/2014/main" id="{7F34CBE6-8491-EFEB-5CDA-5687191A86A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92A164B9-3022-C6F1-02AA-81824E561FF5}"/>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178F1CE-5FA7-0113-3E6F-E3FE6BEBDBB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1C8AEB3B-BB07-F992-B767-B7397D25C8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C14DD8F-A6E9-59A6-ED4C-A3A89414E9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5673FA3-0C55-DA18-4B5E-B63324311397}"/>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24" name="Picture 23">
            <a:extLst>
              <a:ext uri="{FF2B5EF4-FFF2-40B4-BE49-F238E27FC236}">
                <a16:creationId xmlns:a16="http://schemas.microsoft.com/office/drawing/2014/main" id="{5B5F6F78-D4B2-7B03-157E-FBE0D52AC656}"/>
              </a:ext>
            </a:extLst>
          </p:cNvPr>
          <p:cNvPicPr>
            <a:picLocks noChangeAspect="1"/>
          </p:cNvPicPr>
          <p:nvPr/>
        </p:nvPicPr>
        <p:blipFill>
          <a:blip r:embed="rId6"/>
          <a:stretch>
            <a:fillRect/>
          </a:stretch>
        </p:blipFill>
        <p:spPr>
          <a:xfrm>
            <a:off x="6613677" y="2252622"/>
            <a:ext cx="688162" cy="688162"/>
          </a:xfrm>
          <a:prstGeom prst="rect">
            <a:avLst/>
          </a:prstGeom>
        </p:spPr>
      </p:pic>
      <p:pic>
        <p:nvPicPr>
          <p:cNvPr id="25" name="Picture 24">
            <a:extLst>
              <a:ext uri="{FF2B5EF4-FFF2-40B4-BE49-F238E27FC236}">
                <a16:creationId xmlns:a16="http://schemas.microsoft.com/office/drawing/2014/main" id="{D4D06311-7471-17EF-F736-9CD69ED94E0D}"/>
              </a:ext>
            </a:extLst>
          </p:cNvPr>
          <p:cNvPicPr>
            <a:picLocks noChangeAspect="1"/>
          </p:cNvPicPr>
          <p:nvPr/>
        </p:nvPicPr>
        <p:blipFill>
          <a:blip r:embed="rId6"/>
          <a:stretch>
            <a:fillRect/>
          </a:stretch>
        </p:blipFill>
        <p:spPr>
          <a:xfrm>
            <a:off x="4989988" y="2270069"/>
            <a:ext cx="688162" cy="688162"/>
          </a:xfrm>
          <a:prstGeom prst="rect">
            <a:avLst/>
          </a:prstGeom>
        </p:spPr>
      </p:pic>
      <p:pic>
        <p:nvPicPr>
          <p:cNvPr id="26" name="Picture 25">
            <a:extLst>
              <a:ext uri="{FF2B5EF4-FFF2-40B4-BE49-F238E27FC236}">
                <a16:creationId xmlns:a16="http://schemas.microsoft.com/office/drawing/2014/main" id="{C7BC3CDA-5161-B5A5-B354-6263408C53EF}"/>
              </a:ext>
            </a:extLst>
          </p:cNvPr>
          <p:cNvPicPr>
            <a:picLocks noChangeAspect="1"/>
          </p:cNvPicPr>
          <p:nvPr/>
        </p:nvPicPr>
        <p:blipFill>
          <a:blip r:embed="rId6"/>
          <a:stretch>
            <a:fillRect/>
          </a:stretch>
        </p:blipFill>
        <p:spPr>
          <a:xfrm>
            <a:off x="5802900" y="2270069"/>
            <a:ext cx="688162" cy="688162"/>
          </a:xfrm>
          <a:prstGeom prst="rect">
            <a:avLst/>
          </a:prstGeom>
        </p:spPr>
      </p:pic>
      <p:sp>
        <p:nvSpPr>
          <p:cNvPr id="27" name="Arrow: Up 26">
            <a:extLst>
              <a:ext uri="{FF2B5EF4-FFF2-40B4-BE49-F238E27FC236}">
                <a16:creationId xmlns:a16="http://schemas.microsoft.com/office/drawing/2014/main" id="{7A3BCB1B-A87C-42A9-1664-BB060493113C}"/>
              </a:ext>
            </a:extLst>
          </p:cNvPr>
          <p:cNvSpPr/>
          <p:nvPr/>
        </p:nvSpPr>
        <p:spPr>
          <a:xfrm>
            <a:off x="2990986" y="15304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F5064AE8-FFF6-4AE2-987F-4DBD23936D6A}"/>
              </a:ext>
            </a:extLst>
          </p:cNvPr>
          <p:cNvSpPr/>
          <p:nvPr/>
        </p:nvSpPr>
        <p:spPr>
          <a:xfrm rot="16200000">
            <a:off x="2218976"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CA1F131C-30C7-CB96-6864-5414A6823E67}"/>
              </a:ext>
            </a:extLst>
          </p:cNvPr>
          <p:cNvSpPr/>
          <p:nvPr/>
        </p:nvSpPr>
        <p:spPr>
          <a:xfrm rot="5400000" flipH="1">
            <a:off x="3668992" y="22591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C085DF63-7D32-899A-DB34-707EB498A6B9}"/>
              </a:ext>
            </a:extLst>
          </p:cNvPr>
          <p:cNvSpPr/>
          <p:nvPr/>
        </p:nvSpPr>
        <p:spPr>
          <a:xfrm rot="2707381" flipV="1">
            <a:off x="2408070" y="27905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1" name="Picture 30">
            <a:extLst>
              <a:ext uri="{FF2B5EF4-FFF2-40B4-BE49-F238E27FC236}">
                <a16:creationId xmlns:a16="http://schemas.microsoft.com/office/drawing/2014/main" id="{83511FD7-1878-138D-A142-7E2D134BC72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86812" y="1954127"/>
            <a:ext cx="1122309" cy="1910215"/>
          </a:xfrm>
          <a:prstGeom prst="rect">
            <a:avLst/>
          </a:prstGeom>
        </p:spPr>
      </p:pic>
      <p:pic>
        <p:nvPicPr>
          <p:cNvPr id="32" name="Picture 31">
            <a:extLst>
              <a:ext uri="{FF2B5EF4-FFF2-40B4-BE49-F238E27FC236}">
                <a16:creationId xmlns:a16="http://schemas.microsoft.com/office/drawing/2014/main" id="{52730B94-F5D1-0DBF-0EE4-2DF57AF56125}"/>
              </a:ext>
            </a:extLst>
          </p:cNvPr>
          <p:cNvPicPr>
            <a:picLocks noChangeAspect="1"/>
          </p:cNvPicPr>
          <p:nvPr/>
        </p:nvPicPr>
        <p:blipFill>
          <a:blip r:embed="rId6">
            <a:duotone>
              <a:schemeClr val="accent3">
                <a:shade val="45000"/>
                <a:satMod val="135000"/>
              </a:schemeClr>
              <a:prstClr val="white"/>
            </a:duotone>
          </a:blip>
          <a:stretch>
            <a:fillRect/>
          </a:stretch>
        </p:blipFill>
        <p:spPr>
          <a:xfrm>
            <a:off x="4251736" y="2795762"/>
            <a:ext cx="688162" cy="688162"/>
          </a:xfrm>
          <a:prstGeom prst="rect">
            <a:avLst/>
          </a:prstGeom>
        </p:spPr>
      </p:pic>
      <p:pic>
        <p:nvPicPr>
          <p:cNvPr id="33" name="Picture 32">
            <a:extLst>
              <a:ext uri="{FF2B5EF4-FFF2-40B4-BE49-F238E27FC236}">
                <a16:creationId xmlns:a16="http://schemas.microsoft.com/office/drawing/2014/main" id="{E6CD5081-4D53-13DC-2E3A-C64ED58023C8}"/>
              </a:ext>
            </a:extLst>
          </p:cNvPr>
          <p:cNvPicPr>
            <a:picLocks noChangeAspect="1"/>
          </p:cNvPicPr>
          <p:nvPr/>
        </p:nvPicPr>
        <p:blipFill>
          <a:blip r:embed="rId6">
            <a:duotone>
              <a:schemeClr val="accent3">
                <a:shade val="45000"/>
                <a:satMod val="135000"/>
              </a:schemeClr>
              <a:prstClr val="white"/>
            </a:duotone>
          </a:blip>
          <a:stretch>
            <a:fillRect/>
          </a:stretch>
        </p:blipFill>
        <p:spPr>
          <a:xfrm>
            <a:off x="4250649" y="3574436"/>
            <a:ext cx="688162" cy="688162"/>
          </a:xfrm>
          <a:prstGeom prst="rect">
            <a:avLst/>
          </a:prstGeom>
        </p:spPr>
      </p:pic>
      <p:pic>
        <p:nvPicPr>
          <p:cNvPr id="34" name="Picture 33">
            <a:extLst>
              <a:ext uri="{FF2B5EF4-FFF2-40B4-BE49-F238E27FC236}">
                <a16:creationId xmlns:a16="http://schemas.microsoft.com/office/drawing/2014/main" id="{36C8F432-C245-0B29-D942-BBCC42D834BA}"/>
              </a:ext>
            </a:extLst>
          </p:cNvPr>
          <p:cNvPicPr>
            <a:picLocks noChangeAspect="1"/>
          </p:cNvPicPr>
          <p:nvPr/>
        </p:nvPicPr>
        <p:blipFill>
          <a:blip r:embed="rId6"/>
          <a:stretch>
            <a:fillRect/>
          </a:stretch>
        </p:blipFill>
        <p:spPr>
          <a:xfrm>
            <a:off x="4988901" y="3048743"/>
            <a:ext cx="688162" cy="688162"/>
          </a:xfrm>
          <a:prstGeom prst="rect">
            <a:avLst/>
          </a:prstGeom>
        </p:spPr>
      </p:pic>
      <p:pic>
        <p:nvPicPr>
          <p:cNvPr id="35" name="Picture 34">
            <a:extLst>
              <a:ext uri="{FF2B5EF4-FFF2-40B4-BE49-F238E27FC236}">
                <a16:creationId xmlns:a16="http://schemas.microsoft.com/office/drawing/2014/main" id="{0316784C-8BDD-69C7-1D8A-68024E44E0F7}"/>
              </a:ext>
            </a:extLst>
          </p:cNvPr>
          <p:cNvPicPr>
            <a:picLocks noChangeAspect="1"/>
          </p:cNvPicPr>
          <p:nvPr/>
        </p:nvPicPr>
        <p:blipFill>
          <a:blip r:embed="rId6">
            <a:duotone>
              <a:schemeClr val="accent3">
                <a:shade val="45000"/>
                <a:satMod val="135000"/>
              </a:schemeClr>
              <a:prstClr val="white"/>
            </a:duotone>
          </a:blip>
          <a:stretch>
            <a:fillRect/>
          </a:stretch>
        </p:blipFill>
        <p:spPr>
          <a:xfrm>
            <a:off x="5801814" y="3048743"/>
            <a:ext cx="688162" cy="688162"/>
          </a:xfrm>
          <a:prstGeom prst="rect">
            <a:avLst/>
          </a:prstGeom>
        </p:spPr>
      </p:pic>
      <p:pic>
        <p:nvPicPr>
          <p:cNvPr id="36" name="Picture 35">
            <a:extLst>
              <a:ext uri="{FF2B5EF4-FFF2-40B4-BE49-F238E27FC236}">
                <a16:creationId xmlns:a16="http://schemas.microsoft.com/office/drawing/2014/main" id="{E837B75C-A942-39E5-5487-E4EE40A59270}"/>
              </a:ext>
            </a:extLst>
          </p:cNvPr>
          <p:cNvPicPr>
            <a:picLocks noChangeAspect="1"/>
          </p:cNvPicPr>
          <p:nvPr/>
        </p:nvPicPr>
        <p:blipFill>
          <a:blip r:embed="rId6">
            <a:duotone>
              <a:schemeClr val="accent3">
                <a:shade val="45000"/>
                <a:satMod val="135000"/>
              </a:schemeClr>
              <a:prstClr val="white"/>
            </a:duotone>
          </a:blip>
          <a:stretch>
            <a:fillRect/>
          </a:stretch>
        </p:blipFill>
        <p:spPr>
          <a:xfrm>
            <a:off x="6612591" y="3031296"/>
            <a:ext cx="688162" cy="688162"/>
          </a:xfrm>
          <a:prstGeom prst="rect">
            <a:avLst/>
          </a:prstGeom>
        </p:spPr>
      </p:pic>
      <p:sp>
        <p:nvSpPr>
          <p:cNvPr id="37" name="Arrow: Up 36">
            <a:extLst>
              <a:ext uri="{FF2B5EF4-FFF2-40B4-BE49-F238E27FC236}">
                <a16:creationId xmlns:a16="http://schemas.microsoft.com/office/drawing/2014/main" id="{5E2DBB42-1D58-B988-B120-1440D5E29BE0}"/>
              </a:ext>
            </a:extLst>
          </p:cNvPr>
          <p:cNvSpPr/>
          <p:nvPr/>
        </p:nvSpPr>
        <p:spPr>
          <a:xfrm rot="3030207">
            <a:off x="3633845" y="16662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Up 37">
            <a:extLst>
              <a:ext uri="{FF2B5EF4-FFF2-40B4-BE49-F238E27FC236}">
                <a16:creationId xmlns:a16="http://schemas.microsoft.com/office/drawing/2014/main" id="{0F583141-9DB6-3550-659E-A16E8DE05646}"/>
              </a:ext>
            </a:extLst>
          </p:cNvPr>
          <p:cNvSpPr/>
          <p:nvPr/>
        </p:nvSpPr>
        <p:spPr>
          <a:xfrm rot="18863264">
            <a:off x="2433538" y="17100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E52B3C19-10AA-1B1E-B92F-6D51498DE2F2}"/>
              </a:ext>
            </a:extLst>
          </p:cNvPr>
          <p:cNvSpPr/>
          <p:nvPr/>
        </p:nvSpPr>
        <p:spPr>
          <a:xfrm rot="8401222" flipH="1">
            <a:off x="3497106" y="28124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19A6AC1E-4D08-D227-B882-8DECC04D8ABF}"/>
              </a:ext>
            </a:extLst>
          </p:cNvPr>
          <p:cNvSpPr/>
          <p:nvPr/>
        </p:nvSpPr>
        <p:spPr>
          <a:xfrm flipV="1">
            <a:off x="2962434" y="30312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ectangle 40">
            <a:extLst>
              <a:ext uri="{FF2B5EF4-FFF2-40B4-BE49-F238E27FC236}">
                <a16:creationId xmlns:a16="http://schemas.microsoft.com/office/drawing/2014/main" id="{2163A159-D3B1-7FF2-542D-D4CA31694FC2}"/>
              </a:ext>
            </a:extLst>
          </p:cNvPr>
          <p:cNvSpPr/>
          <p:nvPr/>
        </p:nvSpPr>
        <p:spPr>
          <a:xfrm rot="18000000">
            <a:off x="4936738"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42" name="Rectangle 41">
            <a:extLst>
              <a:ext uri="{FF2B5EF4-FFF2-40B4-BE49-F238E27FC236}">
                <a16:creationId xmlns:a16="http://schemas.microsoft.com/office/drawing/2014/main" id="{4797AD35-92A1-02A8-58B5-796DF7EAF1C8}"/>
              </a:ext>
            </a:extLst>
          </p:cNvPr>
          <p:cNvSpPr/>
          <p:nvPr/>
        </p:nvSpPr>
        <p:spPr>
          <a:xfrm rot="18000000">
            <a:off x="5750476" y="139041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43" name="Rectangle 42">
            <a:extLst>
              <a:ext uri="{FF2B5EF4-FFF2-40B4-BE49-F238E27FC236}">
                <a16:creationId xmlns:a16="http://schemas.microsoft.com/office/drawing/2014/main" id="{93A77182-4417-1220-CCC2-397B02BF36E1}"/>
              </a:ext>
            </a:extLst>
          </p:cNvPr>
          <p:cNvSpPr/>
          <p:nvPr/>
        </p:nvSpPr>
        <p:spPr>
          <a:xfrm rot="2700000">
            <a:off x="4780934" y="4547334"/>
            <a:ext cx="284086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Planes</a:t>
            </a:r>
          </a:p>
        </p:txBody>
      </p:sp>
      <p:sp>
        <p:nvSpPr>
          <p:cNvPr id="44" name="Rectangle 43">
            <a:extLst>
              <a:ext uri="{FF2B5EF4-FFF2-40B4-BE49-F238E27FC236}">
                <a16:creationId xmlns:a16="http://schemas.microsoft.com/office/drawing/2014/main" id="{A949C7B6-E704-8A1E-5095-246112598CB9}"/>
              </a:ext>
            </a:extLst>
          </p:cNvPr>
          <p:cNvSpPr/>
          <p:nvPr/>
        </p:nvSpPr>
        <p:spPr>
          <a:xfrm rot="18000000">
            <a:off x="6484429" y="1298347"/>
            <a:ext cx="141750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Tree>
    <p:extLst>
      <p:ext uri="{BB962C8B-B14F-4D97-AF65-F5344CB8AC3E}">
        <p14:creationId xmlns:p14="http://schemas.microsoft.com/office/powerpoint/2010/main" val="35179123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588ED16-6219-3CBD-27C5-355B4D51C529}"/>
              </a:ext>
            </a:extLst>
          </p:cNvPr>
          <p:cNvSpPr txBox="1">
            <a:spLocks/>
          </p:cNvSpPr>
          <p:nvPr/>
        </p:nvSpPr>
        <p:spPr>
          <a:xfrm>
            <a:off x="-3285460" y="422276"/>
            <a:ext cx="30187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Red Earth</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170B966D-29DB-4A8D-7C8C-F9BBD078458F}"/>
              </a:ext>
            </a:extLst>
          </p:cNvPr>
          <p:cNvGraphicFramePr>
            <a:graphicFrameLocks noGrp="1"/>
          </p:cNvGraphicFramePr>
          <p:nvPr>
            <p:extLst>
              <p:ext uri="{D42A27DB-BD31-4B8C-83A1-F6EECF244321}">
                <p14:modId xmlns:p14="http://schemas.microsoft.com/office/powerpoint/2010/main" val="3843397684"/>
              </p:ext>
            </p:extLst>
          </p:nvPr>
        </p:nvGraphicFramePr>
        <p:xfrm>
          <a:off x="-3435488" y="2759478"/>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101980">
                <a:tc>
                  <a:txBody>
                    <a:bodyPr/>
                    <a:lstStyle/>
                    <a:p>
                      <a:pPr algn="l" fontAlgn="b"/>
                      <a:r>
                        <a:rPr lang="en-US" sz="2400" u="none" strike="noStrike" dirty="0">
                          <a:effectLst/>
                        </a:rPr>
                        <a:t>Red Earth</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redearth</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1150819223"/>
                  </a:ext>
                </a:extLst>
              </a:tr>
            </a:tbl>
          </a:graphicData>
        </a:graphic>
      </p:graphicFrame>
      <p:grpSp>
        <p:nvGrpSpPr>
          <p:cNvPr id="2" name="Group 1">
            <a:extLst>
              <a:ext uri="{FF2B5EF4-FFF2-40B4-BE49-F238E27FC236}">
                <a16:creationId xmlns:a16="http://schemas.microsoft.com/office/drawing/2014/main" id="{5AAAE016-6707-9CB8-427B-E7CCFE83D861}"/>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8DE04F05-7222-F542-29F8-A352AF064903}"/>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BAB10CC-32A2-E50C-EC9D-AD2CB30D9192}"/>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281D4C6A-38E0-9ABD-C8F5-EA429E00B9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6C9637CD-2E2B-F7A4-D4F0-ACFBD605E6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85A04A3E-AA5B-0470-C9BE-8C891F270833}"/>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EE74F864-D3C4-3D18-67B0-C658CACAFAC7}"/>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C179DCBC-7799-B8B1-D2E3-710769EA279E}"/>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pic>
        <p:nvPicPr>
          <p:cNvPr id="17" name="Picture 16" descr="A picture containing diagram&#10;&#10;Description automatically generated">
            <a:extLst>
              <a:ext uri="{FF2B5EF4-FFF2-40B4-BE49-F238E27FC236}">
                <a16:creationId xmlns:a16="http://schemas.microsoft.com/office/drawing/2014/main" id="{203893F2-9C47-8209-EFF5-F528960FD8FA}"/>
              </a:ext>
            </a:extLst>
          </p:cNvPr>
          <p:cNvPicPr>
            <a:picLocks noChangeAspect="1"/>
          </p:cNvPicPr>
          <p:nvPr/>
        </p:nvPicPr>
        <p:blipFill rotWithShape="1">
          <a:blip r:embed="rId4">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18" name="Picture 17">
            <a:extLst>
              <a:ext uri="{FF2B5EF4-FFF2-40B4-BE49-F238E27FC236}">
                <a16:creationId xmlns:a16="http://schemas.microsoft.com/office/drawing/2014/main" id="{D74A2C7E-57BA-6F49-F87A-FBE575C5C30A}"/>
              </a:ext>
            </a:extLst>
          </p:cNvPr>
          <p:cNvPicPr>
            <a:picLocks noChangeAspect="1"/>
          </p:cNvPicPr>
          <p:nvPr/>
        </p:nvPicPr>
        <p:blipFill>
          <a:blip r:embed="rId5"/>
          <a:stretch>
            <a:fillRect/>
          </a:stretch>
        </p:blipFill>
        <p:spPr>
          <a:xfrm>
            <a:off x="858825" y="595071"/>
            <a:ext cx="7553655" cy="5414634"/>
          </a:xfrm>
          <a:prstGeom prst="rect">
            <a:avLst/>
          </a:prstGeom>
        </p:spPr>
      </p:pic>
      <p:sp>
        <p:nvSpPr>
          <p:cNvPr id="19" name="Arrow: Up 18">
            <a:extLst>
              <a:ext uri="{FF2B5EF4-FFF2-40B4-BE49-F238E27FC236}">
                <a16:creationId xmlns:a16="http://schemas.microsoft.com/office/drawing/2014/main" id="{A582F0DB-CB0E-3AB9-DDEF-AF2A0C21002B}"/>
              </a:ext>
            </a:extLst>
          </p:cNvPr>
          <p:cNvSpPr/>
          <p:nvPr/>
        </p:nvSpPr>
        <p:spPr>
          <a:xfrm>
            <a:off x="2140623" y="1407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6C1722F9-F9A0-2B5B-9B40-02CE82780114}"/>
              </a:ext>
            </a:extLst>
          </p:cNvPr>
          <p:cNvSpPr/>
          <p:nvPr/>
        </p:nvSpPr>
        <p:spPr>
          <a:xfrm rot="16200000">
            <a:off x="1368613"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9E41A966-C4E1-417C-605B-4F5639315432}"/>
              </a:ext>
            </a:extLst>
          </p:cNvPr>
          <p:cNvSpPr/>
          <p:nvPr/>
        </p:nvSpPr>
        <p:spPr>
          <a:xfrm rot="5400000" flipH="1">
            <a:off x="2818629" y="21358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B89EF4B4-F6C8-EFA6-CCBE-73C410D57D02}"/>
              </a:ext>
            </a:extLst>
          </p:cNvPr>
          <p:cNvSpPr/>
          <p:nvPr/>
        </p:nvSpPr>
        <p:spPr>
          <a:xfrm rot="2707381" flipV="1">
            <a:off x="1557707" y="26673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8B13F95A-1A08-DA2F-BB27-FD1C2FC5CCE2}"/>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636449" y="1830862"/>
            <a:ext cx="1122309" cy="1910215"/>
          </a:xfrm>
          <a:prstGeom prst="rect">
            <a:avLst/>
          </a:prstGeom>
        </p:spPr>
      </p:pic>
      <p:pic>
        <p:nvPicPr>
          <p:cNvPr id="24" name="Picture 23">
            <a:extLst>
              <a:ext uri="{FF2B5EF4-FFF2-40B4-BE49-F238E27FC236}">
                <a16:creationId xmlns:a16="http://schemas.microsoft.com/office/drawing/2014/main" id="{5E2BCC68-7EF2-FB99-3940-083F20A0B1E8}"/>
              </a:ext>
            </a:extLst>
          </p:cNvPr>
          <p:cNvPicPr>
            <a:picLocks noChangeAspect="1"/>
          </p:cNvPicPr>
          <p:nvPr/>
        </p:nvPicPr>
        <p:blipFill>
          <a:blip r:embed="rId8">
            <a:duotone>
              <a:schemeClr val="accent3">
                <a:shade val="45000"/>
                <a:satMod val="135000"/>
              </a:schemeClr>
              <a:prstClr val="white"/>
            </a:duotone>
          </a:blip>
          <a:stretch>
            <a:fillRect/>
          </a:stretch>
        </p:blipFill>
        <p:spPr>
          <a:xfrm>
            <a:off x="3401373" y="2672497"/>
            <a:ext cx="688162" cy="688162"/>
          </a:xfrm>
          <a:prstGeom prst="rect">
            <a:avLst/>
          </a:prstGeom>
        </p:spPr>
      </p:pic>
      <p:pic>
        <p:nvPicPr>
          <p:cNvPr id="25" name="Picture 24">
            <a:extLst>
              <a:ext uri="{FF2B5EF4-FFF2-40B4-BE49-F238E27FC236}">
                <a16:creationId xmlns:a16="http://schemas.microsoft.com/office/drawing/2014/main" id="{94268F88-1A75-E467-21C9-B1D0D08391E3}"/>
              </a:ext>
            </a:extLst>
          </p:cNvPr>
          <p:cNvPicPr>
            <a:picLocks noChangeAspect="1"/>
          </p:cNvPicPr>
          <p:nvPr/>
        </p:nvPicPr>
        <p:blipFill>
          <a:blip r:embed="rId8">
            <a:duotone>
              <a:schemeClr val="accent3">
                <a:shade val="45000"/>
                <a:satMod val="135000"/>
              </a:schemeClr>
              <a:prstClr val="white"/>
            </a:duotone>
          </a:blip>
          <a:stretch>
            <a:fillRect/>
          </a:stretch>
        </p:blipFill>
        <p:spPr>
          <a:xfrm>
            <a:off x="3400286" y="3451171"/>
            <a:ext cx="688162" cy="688162"/>
          </a:xfrm>
          <a:prstGeom prst="rect">
            <a:avLst/>
          </a:prstGeom>
        </p:spPr>
      </p:pic>
      <p:sp>
        <p:nvSpPr>
          <p:cNvPr id="26" name="Arrow: Up 25">
            <a:extLst>
              <a:ext uri="{FF2B5EF4-FFF2-40B4-BE49-F238E27FC236}">
                <a16:creationId xmlns:a16="http://schemas.microsoft.com/office/drawing/2014/main" id="{7843EFA2-807A-3B1D-8FCD-A25C252D6538}"/>
              </a:ext>
            </a:extLst>
          </p:cNvPr>
          <p:cNvSpPr/>
          <p:nvPr/>
        </p:nvSpPr>
        <p:spPr>
          <a:xfrm rot="3030207">
            <a:off x="2783482" y="154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AE5691E4-BC5C-1674-BB4E-DD5E5F9B4CD5}"/>
              </a:ext>
            </a:extLst>
          </p:cNvPr>
          <p:cNvSpPr/>
          <p:nvPr/>
        </p:nvSpPr>
        <p:spPr>
          <a:xfrm rot="18863264">
            <a:off x="1583175" y="15867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09591DE8-5EF9-4702-7F8B-6D273ABD3588}"/>
              </a:ext>
            </a:extLst>
          </p:cNvPr>
          <p:cNvSpPr/>
          <p:nvPr/>
        </p:nvSpPr>
        <p:spPr>
          <a:xfrm rot="8401222" flipH="1">
            <a:off x="2646743" y="26892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79949FA1-918D-5356-61C5-1FB4979FD137}"/>
              </a:ext>
            </a:extLst>
          </p:cNvPr>
          <p:cNvSpPr/>
          <p:nvPr/>
        </p:nvSpPr>
        <p:spPr>
          <a:xfrm flipV="1">
            <a:off x="2112071" y="29080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a:extLst>
              <a:ext uri="{FF2B5EF4-FFF2-40B4-BE49-F238E27FC236}">
                <a16:creationId xmlns:a16="http://schemas.microsoft.com/office/drawing/2014/main" id="{252341A2-F143-E34F-66B2-BE81AC087EBE}"/>
              </a:ext>
            </a:extLst>
          </p:cNvPr>
          <p:cNvPicPr>
            <a:picLocks noChangeAspect="1"/>
          </p:cNvPicPr>
          <p:nvPr/>
        </p:nvPicPr>
        <p:blipFill>
          <a:blip r:embed="rId8"/>
          <a:stretch>
            <a:fillRect/>
          </a:stretch>
        </p:blipFill>
        <p:spPr>
          <a:xfrm>
            <a:off x="5865219" y="2111910"/>
            <a:ext cx="688162" cy="688162"/>
          </a:xfrm>
          <a:prstGeom prst="rect">
            <a:avLst/>
          </a:prstGeom>
        </p:spPr>
      </p:pic>
      <p:pic>
        <p:nvPicPr>
          <p:cNvPr id="31" name="Picture 30">
            <a:extLst>
              <a:ext uri="{FF2B5EF4-FFF2-40B4-BE49-F238E27FC236}">
                <a16:creationId xmlns:a16="http://schemas.microsoft.com/office/drawing/2014/main" id="{133239C5-3EBF-319A-706D-5EE8B948FD8C}"/>
              </a:ext>
            </a:extLst>
          </p:cNvPr>
          <p:cNvPicPr>
            <a:picLocks noChangeAspect="1"/>
          </p:cNvPicPr>
          <p:nvPr/>
        </p:nvPicPr>
        <p:blipFill>
          <a:blip r:embed="rId8"/>
          <a:stretch>
            <a:fillRect/>
          </a:stretch>
        </p:blipFill>
        <p:spPr>
          <a:xfrm>
            <a:off x="4241530" y="2129357"/>
            <a:ext cx="688162" cy="688162"/>
          </a:xfrm>
          <a:prstGeom prst="rect">
            <a:avLst/>
          </a:prstGeom>
        </p:spPr>
      </p:pic>
      <p:pic>
        <p:nvPicPr>
          <p:cNvPr id="32" name="Picture 31">
            <a:extLst>
              <a:ext uri="{FF2B5EF4-FFF2-40B4-BE49-F238E27FC236}">
                <a16:creationId xmlns:a16="http://schemas.microsoft.com/office/drawing/2014/main" id="{2FF6EBAA-5CEE-95B5-CE82-52A90C416775}"/>
              </a:ext>
            </a:extLst>
          </p:cNvPr>
          <p:cNvPicPr>
            <a:picLocks noChangeAspect="1"/>
          </p:cNvPicPr>
          <p:nvPr/>
        </p:nvPicPr>
        <p:blipFill>
          <a:blip r:embed="rId8"/>
          <a:stretch>
            <a:fillRect/>
          </a:stretch>
        </p:blipFill>
        <p:spPr>
          <a:xfrm>
            <a:off x="5054442" y="2129357"/>
            <a:ext cx="688162" cy="688162"/>
          </a:xfrm>
          <a:prstGeom prst="rect">
            <a:avLst/>
          </a:prstGeom>
        </p:spPr>
      </p:pic>
      <p:pic>
        <p:nvPicPr>
          <p:cNvPr id="33" name="Picture 32">
            <a:extLst>
              <a:ext uri="{FF2B5EF4-FFF2-40B4-BE49-F238E27FC236}">
                <a16:creationId xmlns:a16="http://schemas.microsoft.com/office/drawing/2014/main" id="{787724D9-0D8A-2FCE-F7CA-7DC5F97B1DF0}"/>
              </a:ext>
            </a:extLst>
          </p:cNvPr>
          <p:cNvPicPr>
            <a:picLocks noChangeAspect="1"/>
          </p:cNvPicPr>
          <p:nvPr/>
        </p:nvPicPr>
        <p:blipFill>
          <a:blip r:embed="rId8"/>
          <a:stretch>
            <a:fillRect/>
          </a:stretch>
        </p:blipFill>
        <p:spPr>
          <a:xfrm>
            <a:off x="4240443" y="2908031"/>
            <a:ext cx="688162" cy="688162"/>
          </a:xfrm>
          <a:prstGeom prst="rect">
            <a:avLst/>
          </a:prstGeom>
        </p:spPr>
      </p:pic>
      <p:pic>
        <p:nvPicPr>
          <p:cNvPr id="34" name="Picture 33">
            <a:extLst>
              <a:ext uri="{FF2B5EF4-FFF2-40B4-BE49-F238E27FC236}">
                <a16:creationId xmlns:a16="http://schemas.microsoft.com/office/drawing/2014/main" id="{A866BD25-FCBE-0124-2740-761F58B052B8}"/>
              </a:ext>
            </a:extLst>
          </p:cNvPr>
          <p:cNvPicPr>
            <a:picLocks noChangeAspect="1"/>
          </p:cNvPicPr>
          <p:nvPr/>
        </p:nvPicPr>
        <p:blipFill>
          <a:blip r:embed="rId8"/>
          <a:stretch>
            <a:fillRect/>
          </a:stretch>
        </p:blipFill>
        <p:spPr>
          <a:xfrm>
            <a:off x="5053356" y="2908031"/>
            <a:ext cx="688162" cy="688162"/>
          </a:xfrm>
          <a:prstGeom prst="rect">
            <a:avLst/>
          </a:prstGeom>
        </p:spPr>
      </p:pic>
      <p:pic>
        <p:nvPicPr>
          <p:cNvPr id="35" name="Picture 34">
            <a:extLst>
              <a:ext uri="{FF2B5EF4-FFF2-40B4-BE49-F238E27FC236}">
                <a16:creationId xmlns:a16="http://schemas.microsoft.com/office/drawing/2014/main" id="{60EEC42E-EF8B-6E2B-66AA-0961ABD78765}"/>
              </a:ext>
            </a:extLst>
          </p:cNvPr>
          <p:cNvPicPr>
            <a:picLocks noChangeAspect="1"/>
          </p:cNvPicPr>
          <p:nvPr/>
        </p:nvPicPr>
        <p:blipFill>
          <a:blip r:embed="rId8"/>
          <a:stretch>
            <a:fillRect/>
          </a:stretch>
        </p:blipFill>
        <p:spPr>
          <a:xfrm>
            <a:off x="5864133" y="2890584"/>
            <a:ext cx="688162" cy="688162"/>
          </a:xfrm>
          <a:prstGeom prst="rect">
            <a:avLst/>
          </a:prstGeom>
        </p:spPr>
      </p:pic>
      <p:sp>
        <p:nvSpPr>
          <p:cNvPr id="36" name="Rectangle 35">
            <a:extLst>
              <a:ext uri="{FF2B5EF4-FFF2-40B4-BE49-F238E27FC236}">
                <a16:creationId xmlns:a16="http://schemas.microsoft.com/office/drawing/2014/main" id="{01914469-9149-D0CD-A83F-E66DB2B55664}"/>
              </a:ext>
            </a:extLst>
          </p:cNvPr>
          <p:cNvSpPr/>
          <p:nvPr/>
        </p:nvSpPr>
        <p:spPr>
          <a:xfrm rot="18662225">
            <a:off x="4326159" y="1314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7" name="Rectangle 36">
            <a:extLst>
              <a:ext uri="{FF2B5EF4-FFF2-40B4-BE49-F238E27FC236}">
                <a16:creationId xmlns:a16="http://schemas.microsoft.com/office/drawing/2014/main" id="{1C0A1D09-7CFF-C972-6425-667D3E3D229F}"/>
              </a:ext>
            </a:extLst>
          </p:cNvPr>
          <p:cNvSpPr/>
          <p:nvPr/>
        </p:nvSpPr>
        <p:spPr>
          <a:xfrm rot="18670683">
            <a:off x="5060778" y="1174529"/>
            <a:ext cx="15774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8" name="Rectangle 37">
            <a:extLst>
              <a:ext uri="{FF2B5EF4-FFF2-40B4-BE49-F238E27FC236}">
                <a16:creationId xmlns:a16="http://schemas.microsoft.com/office/drawing/2014/main" id="{CAA328A9-4E77-4BFE-2B14-0ED787BC2FF7}"/>
              </a:ext>
            </a:extLst>
          </p:cNvPr>
          <p:cNvSpPr/>
          <p:nvPr/>
        </p:nvSpPr>
        <p:spPr>
          <a:xfrm rot="18701629">
            <a:off x="5876714" y="131637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9" name="Rectangle 38">
            <a:extLst>
              <a:ext uri="{FF2B5EF4-FFF2-40B4-BE49-F238E27FC236}">
                <a16:creationId xmlns:a16="http://schemas.microsoft.com/office/drawing/2014/main" id="{80F4B812-9C39-4552-2270-47FB07F4F832}"/>
              </a:ext>
            </a:extLst>
          </p:cNvPr>
          <p:cNvSpPr/>
          <p:nvPr/>
        </p:nvSpPr>
        <p:spPr>
          <a:xfrm rot="3600000">
            <a:off x="4144776" y="38918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40" name="Rectangle 39">
            <a:extLst>
              <a:ext uri="{FF2B5EF4-FFF2-40B4-BE49-F238E27FC236}">
                <a16:creationId xmlns:a16="http://schemas.microsoft.com/office/drawing/2014/main" id="{68F4E94E-D2C4-AC8F-C812-089AE81CCE24}"/>
              </a:ext>
            </a:extLst>
          </p:cNvPr>
          <p:cNvSpPr/>
          <p:nvPr/>
        </p:nvSpPr>
        <p:spPr>
          <a:xfrm rot="3468019">
            <a:off x="4920800" y="4085575"/>
            <a:ext cx="175801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41" name="Rectangle 40">
            <a:extLst>
              <a:ext uri="{FF2B5EF4-FFF2-40B4-BE49-F238E27FC236}">
                <a16:creationId xmlns:a16="http://schemas.microsoft.com/office/drawing/2014/main" id="{C4F5322B-F7AD-88D3-DB60-F5D946E17811}"/>
              </a:ext>
            </a:extLst>
          </p:cNvPr>
          <p:cNvSpPr/>
          <p:nvPr/>
        </p:nvSpPr>
        <p:spPr>
          <a:xfrm rot="3663486">
            <a:off x="5612723" y="4349695"/>
            <a:ext cx="22999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42" name="Rectangle 41">
            <a:extLst>
              <a:ext uri="{FF2B5EF4-FFF2-40B4-BE49-F238E27FC236}">
                <a16:creationId xmlns:a16="http://schemas.microsoft.com/office/drawing/2014/main" id="{07ED7B26-C79F-8FA9-9D04-5A260CBFFC58}"/>
              </a:ext>
            </a:extLst>
          </p:cNvPr>
          <p:cNvSpPr/>
          <p:nvPr/>
        </p:nvSpPr>
        <p:spPr>
          <a:xfrm>
            <a:off x="6658552" y="2144332"/>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3" name="Rectangle 42">
            <a:extLst>
              <a:ext uri="{FF2B5EF4-FFF2-40B4-BE49-F238E27FC236}">
                <a16:creationId xmlns:a16="http://schemas.microsoft.com/office/drawing/2014/main" id="{F2A9ACAF-FAA1-0829-9927-CE44652C0700}"/>
              </a:ext>
            </a:extLst>
          </p:cNvPr>
          <p:cNvSpPr/>
          <p:nvPr/>
        </p:nvSpPr>
        <p:spPr>
          <a:xfrm>
            <a:off x="6610584" y="29375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4" name="Right Brace 43">
            <a:extLst>
              <a:ext uri="{FF2B5EF4-FFF2-40B4-BE49-F238E27FC236}">
                <a16:creationId xmlns:a16="http://schemas.microsoft.com/office/drawing/2014/main" id="{6AC24BE7-F3B7-BE5E-3F75-EA57874E4FE2}"/>
              </a:ext>
            </a:extLst>
          </p:cNvPr>
          <p:cNvSpPr/>
          <p:nvPr/>
        </p:nvSpPr>
        <p:spPr>
          <a:xfrm>
            <a:off x="6491156" y="2148860"/>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ight Brace 44">
            <a:extLst>
              <a:ext uri="{FF2B5EF4-FFF2-40B4-BE49-F238E27FC236}">
                <a16:creationId xmlns:a16="http://schemas.microsoft.com/office/drawing/2014/main" id="{9D72A971-E65A-D5E3-F66D-C199EED5C008}"/>
              </a:ext>
            </a:extLst>
          </p:cNvPr>
          <p:cNvSpPr/>
          <p:nvPr/>
        </p:nvSpPr>
        <p:spPr>
          <a:xfrm>
            <a:off x="6522572" y="2929138"/>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66750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picture containing chart&#10;&#10;Description automatically generated">
            <a:extLst>
              <a:ext uri="{FF2B5EF4-FFF2-40B4-BE49-F238E27FC236}">
                <a16:creationId xmlns:a16="http://schemas.microsoft.com/office/drawing/2014/main" id="{C7797173-E267-6CFA-5E9C-3D9E3D3B4A7F}"/>
              </a:ext>
            </a:extLst>
          </p:cNvPr>
          <p:cNvPicPr>
            <a:picLocks noChangeAspect="1"/>
          </p:cNvPicPr>
          <p:nvPr/>
        </p:nvPicPr>
        <p:blipFill rotWithShape="1">
          <a:blip r:embed="rId2">
            <a:extLst>
              <a:ext uri="{28A0092B-C50C-407E-A947-70E740481C1C}">
                <a14:useLocalDpi xmlns:a14="http://schemas.microsoft.com/office/drawing/2010/main" val="0"/>
              </a:ext>
            </a:extLst>
          </a:blip>
          <a:srcRect b="8750"/>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723FE34D-FF7F-A051-39E6-0759FB818CD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Robotron</a:t>
            </a:r>
            <a:r>
              <a:rPr lang="en-US" sz="3600" u="none" strike="noStrike" dirty="0">
                <a:effectLst/>
              </a:rPr>
              <a:t>: 2084</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81ED75A6-9FD4-1C28-8594-6A6DA09E9EAD}"/>
              </a:ext>
            </a:extLst>
          </p:cNvPr>
          <p:cNvGraphicFramePr>
            <a:graphicFrameLocks noGrp="1"/>
          </p:cNvGraphicFramePr>
          <p:nvPr>
            <p:extLst>
              <p:ext uri="{D42A27DB-BD31-4B8C-83A1-F6EECF244321}">
                <p14:modId xmlns:p14="http://schemas.microsoft.com/office/powerpoint/2010/main" val="1828216018"/>
              </p:ext>
            </p:extLst>
          </p:nvPr>
        </p:nvGraphicFramePr>
        <p:xfrm>
          <a:off x="-3469103" y="1792367"/>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35425">
                <a:tc>
                  <a:txBody>
                    <a:bodyPr/>
                    <a:lstStyle/>
                    <a:p>
                      <a:pPr algn="l" fontAlgn="b"/>
                      <a:r>
                        <a:rPr lang="en-US" sz="2400" u="none" strike="noStrike">
                          <a:effectLst/>
                        </a:rPr>
                        <a:t>Robotron: 2084</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robotron</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020926699"/>
                  </a:ext>
                </a:extLst>
              </a:tr>
            </a:tbl>
          </a:graphicData>
        </a:graphic>
      </p:graphicFrame>
      <p:grpSp>
        <p:nvGrpSpPr>
          <p:cNvPr id="68" name="Group 67">
            <a:extLst>
              <a:ext uri="{FF2B5EF4-FFF2-40B4-BE49-F238E27FC236}">
                <a16:creationId xmlns:a16="http://schemas.microsoft.com/office/drawing/2014/main" id="{ADABD73E-6732-294D-EB6B-DCEA2A6CF1E9}"/>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26A88950-7D2A-5F4B-DF1C-4DA5E4E5BC3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8A41A763-B4FB-5A83-388B-49A2CA19BFEB}"/>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08BFB6CE-31D5-0916-2BB0-DF8E09D6A1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3E600567-64E2-2335-73A2-2D15FABFE5B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4E30E86-1DAB-7524-FDB9-59397F51BFE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8" name="Picture 7">
            <a:extLst>
              <a:ext uri="{FF2B5EF4-FFF2-40B4-BE49-F238E27FC236}">
                <a16:creationId xmlns:a16="http://schemas.microsoft.com/office/drawing/2014/main" id="{E21F2349-AEF7-07C8-E368-BE1025C6E912}"/>
              </a:ext>
            </a:extLst>
          </p:cNvPr>
          <p:cNvPicPr>
            <a:picLocks noChangeAspect="1"/>
          </p:cNvPicPr>
          <p:nvPr/>
        </p:nvPicPr>
        <p:blipFill>
          <a:blip r:embed="rId8">
            <a:duotone>
              <a:schemeClr val="accent3">
                <a:shade val="45000"/>
                <a:satMod val="135000"/>
              </a:schemeClr>
              <a:prstClr val="white"/>
            </a:duotone>
          </a:blip>
          <a:stretch>
            <a:fillRect/>
          </a:stretch>
        </p:blipFill>
        <p:spPr>
          <a:xfrm>
            <a:off x="5560161" y="2614296"/>
            <a:ext cx="688162" cy="688162"/>
          </a:xfrm>
          <a:prstGeom prst="rect">
            <a:avLst/>
          </a:prstGeom>
        </p:spPr>
      </p:pic>
      <p:pic>
        <p:nvPicPr>
          <p:cNvPr id="9" name="Picture 8">
            <a:extLst>
              <a:ext uri="{FF2B5EF4-FFF2-40B4-BE49-F238E27FC236}">
                <a16:creationId xmlns:a16="http://schemas.microsoft.com/office/drawing/2014/main" id="{7D678129-F1B1-D44E-88BC-D71BAB3738E6}"/>
              </a:ext>
            </a:extLst>
          </p:cNvPr>
          <p:cNvPicPr>
            <a:picLocks noChangeAspect="1"/>
          </p:cNvPicPr>
          <p:nvPr/>
        </p:nvPicPr>
        <p:blipFill>
          <a:blip r:embed="rId8">
            <a:duotone>
              <a:schemeClr val="accent3">
                <a:shade val="45000"/>
                <a:satMod val="135000"/>
              </a:schemeClr>
              <a:prstClr val="white"/>
            </a:duotone>
          </a:blip>
          <a:stretch>
            <a:fillRect/>
          </a:stretch>
        </p:blipFill>
        <p:spPr>
          <a:xfrm>
            <a:off x="3936472" y="2631743"/>
            <a:ext cx="688162" cy="688162"/>
          </a:xfrm>
          <a:prstGeom prst="rect">
            <a:avLst/>
          </a:prstGeom>
        </p:spPr>
      </p:pic>
      <p:pic>
        <p:nvPicPr>
          <p:cNvPr id="10" name="Picture 9">
            <a:extLst>
              <a:ext uri="{FF2B5EF4-FFF2-40B4-BE49-F238E27FC236}">
                <a16:creationId xmlns:a16="http://schemas.microsoft.com/office/drawing/2014/main" id="{E943195A-B32D-98D0-7B0D-1822AC46363C}"/>
              </a:ext>
            </a:extLst>
          </p:cNvPr>
          <p:cNvPicPr>
            <a:picLocks noChangeAspect="1"/>
          </p:cNvPicPr>
          <p:nvPr/>
        </p:nvPicPr>
        <p:blipFill>
          <a:blip r:embed="rId8">
            <a:duotone>
              <a:schemeClr val="accent3">
                <a:shade val="45000"/>
                <a:satMod val="135000"/>
              </a:schemeClr>
              <a:prstClr val="white"/>
            </a:duotone>
          </a:blip>
          <a:stretch>
            <a:fillRect/>
          </a:stretch>
        </p:blipFill>
        <p:spPr>
          <a:xfrm>
            <a:off x="4749384" y="2631743"/>
            <a:ext cx="688162" cy="688162"/>
          </a:xfrm>
          <a:prstGeom prst="rect">
            <a:avLst/>
          </a:prstGeom>
        </p:spPr>
      </p:pic>
      <p:sp>
        <p:nvSpPr>
          <p:cNvPr id="11" name="Arrow: Up 10">
            <a:extLst>
              <a:ext uri="{FF2B5EF4-FFF2-40B4-BE49-F238E27FC236}">
                <a16:creationId xmlns:a16="http://schemas.microsoft.com/office/drawing/2014/main" id="{E1B9E1FE-649C-A745-BFA3-8CC2D241E1AB}"/>
              </a:ext>
            </a:extLst>
          </p:cNvPr>
          <p:cNvSpPr/>
          <p:nvPr/>
        </p:nvSpPr>
        <p:spPr>
          <a:xfrm>
            <a:off x="1937470" y="18921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13AF604B-5578-D21F-0703-70C29E5601DC}"/>
              </a:ext>
            </a:extLst>
          </p:cNvPr>
          <p:cNvSpPr/>
          <p:nvPr/>
        </p:nvSpPr>
        <p:spPr>
          <a:xfrm rot="16200000">
            <a:off x="1165460" y="2620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7CA8C970-9EE5-0E27-CF40-0973A0BC9EAD}"/>
              </a:ext>
            </a:extLst>
          </p:cNvPr>
          <p:cNvSpPr/>
          <p:nvPr/>
        </p:nvSpPr>
        <p:spPr>
          <a:xfrm rot="5400000" flipH="1">
            <a:off x="2615476" y="2620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224B330B-8938-27F4-75F5-7D9C5392BC79}"/>
              </a:ext>
            </a:extLst>
          </p:cNvPr>
          <p:cNvSpPr/>
          <p:nvPr/>
        </p:nvSpPr>
        <p:spPr>
          <a:xfrm rot="2707381" flipV="1">
            <a:off x="1354554" y="31522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E6941C1D-C33D-9F06-4908-BB2A01B3AB7A}"/>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433296" y="2315801"/>
            <a:ext cx="1122309" cy="1910215"/>
          </a:xfrm>
          <a:prstGeom prst="rect">
            <a:avLst/>
          </a:prstGeom>
        </p:spPr>
      </p:pic>
      <p:pic>
        <p:nvPicPr>
          <p:cNvPr id="16" name="Picture 15">
            <a:extLst>
              <a:ext uri="{FF2B5EF4-FFF2-40B4-BE49-F238E27FC236}">
                <a16:creationId xmlns:a16="http://schemas.microsoft.com/office/drawing/2014/main" id="{3B3BD241-1533-C12F-AF10-DA4542D2A92E}"/>
              </a:ext>
            </a:extLst>
          </p:cNvPr>
          <p:cNvPicPr>
            <a:picLocks noChangeAspect="1"/>
          </p:cNvPicPr>
          <p:nvPr/>
        </p:nvPicPr>
        <p:blipFill>
          <a:blip r:embed="rId8">
            <a:duotone>
              <a:schemeClr val="accent3">
                <a:shade val="45000"/>
                <a:satMod val="135000"/>
              </a:schemeClr>
              <a:prstClr val="white"/>
            </a:duotone>
          </a:blip>
          <a:stretch>
            <a:fillRect/>
          </a:stretch>
        </p:blipFill>
        <p:spPr>
          <a:xfrm>
            <a:off x="3198220" y="3157436"/>
            <a:ext cx="688162" cy="688162"/>
          </a:xfrm>
          <a:prstGeom prst="rect">
            <a:avLst/>
          </a:prstGeom>
        </p:spPr>
      </p:pic>
      <p:pic>
        <p:nvPicPr>
          <p:cNvPr id="17" name="Picture 16">
            <a:extLst>
              <a:ext uri="{FF2B5EF4-FFF2-40B4-BE49-F238E27FC236}">
                <a16:creationId xmlns:a16="http://schemas.microsoft.com/office/drawing/2014/main" id="{74CE9B32-CA2B-820F-4FFF-B0443D252B4A}"/>
              </a:ext>
            </a:extLst>
          </p:cNvPr>
          <p:cNvPicPr>
            <a:picLocks noChangeAspect="1"/>
          </p:cNvPicPr>
          <p:nvPr/>
        </p:nvPicPr>
        <p:blipFill>
          <a:blip r:embed="rId8">
            <a:duotone>
              <a:schemeClr val="accent3">
                <a:shade val="45000"/>
                <a:satMod val="135000"/>
              </a:schemeClr>
              <a:prstClr val="white"/>
            </a:duotone>
          </a:blip>
          <a:stretch>
            <a:fillRect/>
          </a:stretch>
        </p:blipFill>
        <p:spPr>
          <a:xfrm>
            <a:off x="3197133" y="3936110"/>
            <a:ext cx="688162" cy="688162"/>
          </a:xfrm>
          <a:prstGeom prst="rect">
            <a:avLst/>
          </a:prstGeom>
        </p:spPr>
      </p:pic>
      <p:pic>
        <p:nvPicPr>
          <p:cNvPr id="18" name="Picture 17">
            <a:extLst>
              <a:ext uri="{FF2B5EF4-FFF2-40B4-BE49-F238E27FC236}">
                <a16:creationId xmlns:a16="http://schemas.microsoft.com/office/drawing/2014/main" id="{EAF8CE09-DFA7-2481-9A17-ACEF1D0CA564}"/>
              </a:ext>
            </a:extLst>
          </p:cNvPr>
          <p:cNvPicPr>
            <a:picLocks noChangeAspect="1"/>
          </p:cNvPicPr>
          <p:nvPr/>
        </p:nvPicPr>
        <p:blipFill>
          <a:blip r:embed="rId8">
            <a:duotone>
              <a:schemeClr val="accent3">
                <a:shade val="45000"/>
                <a:satMod val="135000"/>
              </a:schemeClr>
              <a:prstClr val="white"/>
            </a:duotone>
          </a:blip>
          <a:stretch>
            <a:fillRect/>
          </a:stretch>
        </p:blipFill>
        <p:spPr>
          <a:xfrm>
            <a:off x="3935385" y="3410417"/>
            <a:ext cx="688162" cy="688162"/>
          </a:xfrm>
          <a:prstGeom prst="rect">
            <a:avLst/>
          </a:prstGeom>
        </p:spPr>
      </p:pic>
      <p:pic>
        <p:nvPicPr>
          <p:cNvPr id="19" name="Picture 18">
            <a:extLst>
              <a:ext uri="{FF2B5EF4-FFF2-40B4-BE49-F238E27FC236}">
                <a16:creationId xmlns:a16="http://schemas.microsoft.com/office/drawing/2014/main" id="{FA7B17A6-768A-E71F-2B3B-1DD181C2850F}"/>
              </a:ext>
            </a:extLst>
          </p:cNvPr>
          <p:cNvPicPr>
            <a:picLocks noChangeAspect="1"/>
          </p:cNvPicPr>
          <p:nvPr/>
        </p:nvPicPr>
        <p:blipFill>
          <a:blip r:embed="rId8">
            <a:duotone>
              <a:schemeClr val="accent3">
                <a:shade val="45000"/>
                <a:satMod val="135000"/>
              </a:schemeClr>
              <a:prstClr val="white"/>
            </a:duotone>
          </a:blip>
          <a:stretch>
            <a:fillRect/>
          </a:stretch>
        </p:blipFill>
        <p:spPr>
          <a:xfrm>
            <a:off x="4748298" y="3410417"/>
            <a:ext cx="688162" cy="688162"/>
          </a:xfrm>
          <a:prstGeom prst="rect">
            <a:avLst/>
          </a:prstGeom>
        </p:spPr>
      </p:pic>
      <p:pic>
        <p:nvPicPr>
          <p:cNvPr id="20" name="Picture 19">
            <a:extLst>
              <a:ext uri="{FF2B5EF4-FFF2-40B4-BE49-F238E27FC236}">
                <a16:creationId xmlns:a16="http://schemas.microsoft.com/office/drawing/2014/main" id="{B94DFB1B-A73E-824E-55A9-5575F4BC5E05}"/>
              </a:ext>
            </a:extLst>
          </p:cNvPr>
          <p:cNvPicPr>
            <a:picLocks noChangeAspect="1"/>
          </p:cNvPicPr>
          <p:nvPr/>
        </p:nvPicPr>
        <p:blipFill>
          <a:blip r:embed="rId8">
            <a:duotone>
              <a:schemeClr val="accent3">
                <a:shade val="45000"/>
                <a:satMod val="135000"/>
              </a:schemeClr>
              <a:prstClr val="white"/>
            </a:duotone>
          </a:blip>
          <a:stretch>
            <a:fillRect/>
          </a:stretch>
        </p:blipFill>
        <p:spPr>
          <a:xfrm>
            <a:off x="5559075" y="3392970"/>
            <a:ext cx="688162" cy="688162"/>
          </a:xfrm>
          <a:prstGeom prst="rect">
            <a:avLst/>
          </a:prstGeom>
        </p:spPr>
      </p:pic>
      <p:sp>
        <p:nvSpPr>
          <p:cNvPr id="21" name="Arrow: Up 20">
            <a:extLst>
              <a:ext uri="{FF2B5EF4-FFF2-40B4-BE49-F238E27FC236}">
                <a16:creationId xmlns:a16="http://schemas.microsoft.com/office/drawing/2014/main" id="{6A757324-0B6D-1740-95A6-63D8C7C6E076}"/>
              </a:ext>
            </a:extLst>
          </p:cNvPr>
          <p:cNvSpPr/>
          <p:nvPr/>
        </p:nvSpPr>
        <p:spPr>
          <a:xfrm rot="3030207">
            <a:off x="2580329" y="20279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008DEDB-C6AC-F6AC-A67F-5FCB4F483D22}"/>
              </a:ext>
            </a:extLst>
          </p:cNvPr>
          <p:cNvSpPr/>
          <p:nvPr/>
        </p:nvSpPr>
        <p:spPr>
          <a:xfrm rot="18863264">
            <a:off x="1380022" y="20717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9A0FC2D0-1C88-8183-EEEE-329B8EDC4CA2}"/>
              </a:ext>
            </a:extLst>
          </p:cNvPr>
          <p:cNvSpPr/>
          <p:nvPr/>
        </p:nvSpPr>
        <p:spPr>
          <a:xfrm rot="8401222" flipH="1">
            <a:off x="2443590" y="31741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200B77C2-7472-88D8-86F2-B053C1D034BF}"/>
              </a:ext>
            </a:extLst>
          </p:cNvPr>
          <p:cNvSpPr/>
          <p:nvPr/>
        </p:nvSpPr>
        <p:spPr>
          <a:xfrm flipV="1">
            <a:off x="1908918" y="33929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CD5029E2-AE4D-1E39-A507-9B49B970B10F}"/>
              </a:ext>
            </a:extLst>
          </p:cNvPr>
          <p:cNvSpPr/>
          <p:nvPr/>
        </p:nvSpPr>
        <p:spPr>
          <a:xfrm>
            <a:off x="7262509" y="18897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ABC95370-88EB-31BE-BB96-18EB308DA4C6}"/>
              </a:ext>
            </a:extLst>
          </p:cNvPr>
          <p:cNvSpPr/>
          <p:nvPr/>
        </p:nvSpPr>
        <p:spPr>
          <a:xfrm rot="16200000">
            <a:off x="6490499" y="26184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FC27B3B0-40D7-D24A-8ABB-BF137BFAF1C7}"/>
              </a:ext>
            </a:extLst>
          </p:cNvPr>
          <p:cNvSpPr/>
          <p:nvPr/>
        </p:nvSpPr>
        <p:spPr>
          <a:xfrm rot="5400000" flipH="1">
            <a:off x="7940515" y="26184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54B1280A-B77E-EC32-DBB7-1F9158C63E17}"/>
              </a:ext>
            </a:extLst>
          </p:cNvPr>
          <p:cNvSpPr/>
          <p:nvPr/>
        </p:nvSpPr>
        <p:spPr>
          <a:xfrm rot="2707381" flipV="1">
            <a:off x="6679593" y="3149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9" name="Picture 28">
            <a:extLst>
              <a:ext uri="{FF2B5EF4-FFF2-40B4-BE49-F238E27FC236}">
                <a16:creationId xmlns:a16="http://schemas.microsoft.com/office/drawing/2014/main" id="{DB377823-8FEA-6DA3-E494-B47B6FB569E9}"/>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6758335" y="2313449"/>
            <a:ext cx="1122309" cy="1910215"/>
          </a:xfrm>
          <a:prstGeom prst="rect">
            <a:avLst/>
          </a:prstGeom>
        </p:spPr>
      </p:pic>
      <p:sp>
        <p:nvSpPr>
          <p:cNvPr id="30" name="Arrow: Up 29">
            <a:extLst>
              <a:ext uri="{FF2B5EF4-FFF2-40B4-BE49-F238E27FC236}">
                <a16:creationId xmlns:a16="http://schemas.microsoft.com/office/drawing/2014/main" id="{6A159020-1DF5-C814-77FA-C1D81B8294D6}"/>
              </a:ext>
            </a:extLst>
          </p:cNvPr>
          <p:cNvSpPr/>
          <p:nvPr/>
        </p:nvSpPr>
        <p:spPr>
          <a:xfrm rot="3030207">
            <a:off x="7905368" y="2025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5EB32C49-AA39-96FB-2249-830F9356B805}"/>
              </a:ext>
            </a:extLst>
          </p:cNvPr>
          <p:cNvSpPr/>
          <p:nvPr/>
        </p:nvSpPr>
        <p:spPr>
          <a:xfrm rot="18863264">
            <a:off x="6705061" y="20693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9867F9C8-CE2E-1FFC-A22C-931863C51F57}"/>
              </a:ext>
            </a:extLst>
          </p:cNvPr>
          <p:cNvSpPr/>
          <p:nvPr/>
        </p:nvSpPr>
        <p:spPr>
          <a:xfrm rot="8401222" flipH="1">
            <a:off x="7768629" y="31718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5EF12E5C-36D4-5F3D-9C7E-479CD49EC147}"/>
              </a:ext>
            </a:extLst>
          </p:cNvPr>
          <p:cNvSpPr/>
          <p:nvPr/>
        </p:nvSpPr>
        <p:spPr>
          <a:xfrm flipV="1">
            <a:off x="7233957" y="33906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F42AA7C8-5EFB-705A-55DC-33B80A9B5D3D}"/>
              </a:ext>
            </a:extLst>
          </p:cNvPr>
          <p:cNvSpPr/>
          <p:nvPr/>
        </p:nvSpPr>
        <p:spPr>
          <a:xfrm>
            <a:off x="6717044" y="389608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35" name="Rectangle 34">
            <a:extLst>
              <a:ext uri="{FF2B5EF4-FFF2-40B4-BE49-F238E27FC236}">
                <a16:creationId xmlns:a16="http://schemas.microsoft.com/office/drawing/2014/main" id="{CDB92C11-DB36-BCBB-5349-AB56CC621AFE}"/>
              </a:ext>
            </a:extLst>
          </p:cNvPr>
          <p:cNvSpPr/>
          <p:nvPr/>
        </p:nvSpPr>
        <p:spPr>
          <a:xfrm>
            <a:off x="1425534" y="389608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Move</a:t>
            </a:r>
          </a:p>
        </p:txBody>
      </p:sp>
    </p:spTree>
    <p:extLst>
      <p:ext uri="{BB962C8B-B14F-4D97-AF65-F5344CB8AC3E}">
        <p14:creationId xmlns:p14="http://schemas.microsoft.com/office/powerpoint/2010/main" val="278572171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video game&#10;&#10;Description automatically generated with low confidence">
            <a:extLst>
              <a:ext uri="{FF2B5EF4-FFF2-40B4-BE49-F238E27FC236}">
                <a16:creationId xmlns:a16="http://schemas.microsoft.com/office/drawing/2014/main" id="{9F623C6D-93BB-0A9B-5B58-1233B9FC15D7}"/>
              </a:ext>
            </a:extLst>
          </p:cNvPr>
          <p:cNvPicPr>
            <a:picLocks noChangeAspect="1"/>
          </p:cNvPicPr>
          <p:nvPr/>
        </p:nvPicPr>
        <p:blipFill rotWithShape="1">
          <a:blip r:embed="rId2">
            <a:extLst>
              <a:ext uri="{28A0092B-C50C-407E-A947-70E740481C1C}">
                <a14:useLocalDpi xmlns:a14="http://schemas.microsoft.com/office/drawing/2010/main" val="0"/>
              </a:ext>
            </a:extLst>
          </a:blip>
          <a:srcRect t="16320" b="18055"/>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D5F0EC42-313C-B996-5FE0-F1C222C04A0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44808" y="422276"/>
            <a:ext cx="30781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Roc'n</a:t>
            </a:r>
            <a:r>
              <a:rPr lang="en-US" sz="3600" u="none" strike="noStrike" dirty="0">
                <a:effectLst/>
              </a:rPr>
              <a:t> Rope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B9CAC473-9228-FA63-1214-38F18283D4A2}"/>
              </a:ext>
            </a:extLst>
          </p:cNvPr>
          <p:cNvGraphicFramePr>
            <a:graphicFrameLocks noGrp="1"/>
          </p:cNvGraphicFramePr>
          <p:nvPr>
            <p:extLst>
              <p:ext uri="{D42A27DB-BD31-4B8C-83A1-F6EECF244321}">
                <p14:modId xmlns:p14="http://schemas.microsoft.com/office/powerpoint/2010/main" val="3551748521"/>
              </p:ext>
            </p:extLst>
          </p:nvPr>
        </p:nvGraphicFramePr>
        <p:xfrm>
          <a:off x="-3344807" y="2155401"/>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35425">
                <a:tc>
                  <a:txBody>
                    <a:bodyPr/>
                    <a:lstStyle/>
                    <a:p>
                      <a:pPr algn="l" fontAlgn="b"/>
                      <a:r>
                        <a:rPr lang="en-US" sz="2400" u="none" strike="noStrike">
                          <a:effectLst/>
                        </a:rPr>
                        <a:t>Roc'n Rope</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rocnrope</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359822112"/>
                  </a:ext>
                </a:extLst>
              </a:tr>
            </a:tbl>
          </a:graphicData>
        </a:graphic>
      </p:graphicFrame>
      <p:grpSp>
        <p:nvGrpSpPr>
          <p:cNvPr id="68" name="Group 67">
            <a:extLst>
              <a:ext uri="{FF2B5EF4-FFF2-40B4-BE49-F238E27FC236}">
                <a16:creationId xmlns:a16="http://schemas.microsoft.com/office/drawing/2014/main" id="{A8566E76-3AB0-8EB2-EB33-CD1F4BA00C9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5ABE88D0-F392-11E4-8518-AEE3AB35BCD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D45DD6CA-73F9-020A-A0DC-F0803FDA824D}"/>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8FAF1C0-A12B-9E29-646B-9174AE9D73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7337B19D-B3AE-0DDA-8C33-4A30CF6C0A8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B0BE108B-6C0F-1AEB-A385-4DAFCB4B07D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6520CF23-F16C-3FD7-FA14-535222673C78}"/>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632458"/>
            <a:ext cx="688162" cy="688162"/>
          </a:xfrm>
          <a:prstGeom prst="rect">
            <a:avLst/>
          </a:prstGeom>
        </p:spPr>
      </p:pic>
      <p:pic>
        <p:nvPicPr>
          <p:cNvPr id="75" name="Picture 74">
            <a:extLst>
              <a:ext uri="{FF2B5EF4-FFF2-40B4-BE49-F238E27FC236}">
                <a16:creationId xmlns:a16="http://schemas.microsoft.com/office/drawing/2014/main" id="{F928D4C6-34CF-CDA4-313B-17E6B4DC073D}"/>
              </a:ext>
            </a:extLst>
          </p:cNvPr>
          <p:cNvPicPr>
            <a:picLocks noChangeAspect="1"/>
          </p:cNvPicPr>
          <p:nvPr/>
        </p:nvPicPr>
        <p:blipFill>
          <a:blip r:embed="rId8"/>
          <a:stretch>
            <a:fillRect/>
          </a:stretch>
        </p:blipFill>
        <p:spPr>
          <a:xfrm>
            <a:off x="4989988" y="2649905"/>
            <a:ext cx="688162" cy="688162"/>
          </a:xfrm>
          <a:prstGeom prst="rect">
            <a:avLst/>
          </a:prstGeom>
        </p:spPr>
      </p:pic>
      <p:pic>
        <p:nvPicPr>
          <p:cNvPr id="76" name="Picture 75">
            <a:extLst>
              <a:ext uri="{FF2B5EF4-FFF2-40B4-BE49-F238E27FC236}">
                <a16:creationId xmlns:a16="http://schemas.microsoft.com/office/drawing/2014/main" id="{A703DD69-5A58-0899-486F-5EBA1FFD7478}"/>
              </a:ext>
            </a:extLst>
          </p:cNvPr>
          <p:cNvPicPr>
            <a:picLocks noChangeAspect="1"/>
          </p:cNvPicPr>
          <p:nvPr/>
        </p:nvPicPr>
        <p:blipFill>
          <a:blip r:embed="rId8"/>
          <a:stretch>
            <a:fillRect/>
          </a:stretch>
        </p:blipFill>
        <p:spPr>
          <a:xfrm>
            <a:off x="5802900" y="2649905"/>
            <a:ext cx="688162" cy="688162"/>
          </a:xfrm>
          <a:prstGeom prst="rect">
            <a:avLst/>
          </a:prstGeom>
        </p:spPr>
      </p:pic>
      <p:sp>
        <p:nvSpPr>
          <p:cNvPr id="77" name="Arrow: Up 76">
            <a:extLst>
              <a:ext uri="{FF2B5EF4-FFF2-40B4-BE49-F238E27FC236}">
                <a16:creationId xmlns:a16="http://schemas.microsoft.com/office/drawing/2014/main" id="{2E048153-63F7-B90C-66AD-A49A9CFF23D7}"/>
              </a:ext>
            </a:extLst>
          </p:cNvPr>
          <p:cNvSpPr/>
          <p:nvPr/>
        </p:nvSpPr>
        <p:spPr>
          <a:xfrm>
            <a:off x="2990986" y="19102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A7C9761E-0BEC-C02D-24BA-9BAEFA41C337}"/>
              </a:ext>
            </a:extLst>
          </p:cNvPr>
          <p:cNvSpPr/>
          <p:nvPr/>
        </p:nvSpPr>
        <p:spPr>
          <a:xfrm rot="16200000">
            <a:off x="2218976" y="263899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A4CE7C87-1131-954A-F1A4-38A398A8EB99}"/>
              </a:ext>
            </a:extLst>
          </p:cNvPr>
          <p:cNvSpPr/>
          <p:nvPr/>
        </p:nvSpPr>
        <p:spPr>
          <a:xfrm rot="5400000" flipH="1">
            <a:off x="3668992" y="263899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252CE4FF-C292-A644-4D3A-E7278806A26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333963"/>
            <a:ext cx="1122309" cy="1910215"/>
          </a:xfrm>
          <a:prstGeom prst="rect">
            <a:avLst/>
          </a:prstGeom>
        </p:spPr>
      </p:pic>
      <p:pic>
        <p:nvPicPr>
          <p:cNvPr id="82" name="Picture 81">
            <a:extLst>
              <a:ext uri="{FF2B5EF4-FFF2-40B4-BE49-F238E27FC236}">
                <a16:creationId xmlns:a16="http://schemas.microsoft.com/office/drawing/2014/main" id="{A311D1DC-2087-E37B-523A-FE917AEFB3E4}"/>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75598"/>
            <a:ext cx="688162" cy="688162"/>
          </a:xfrm>
          <a:prstGeom prst="rect">
            <a:avLst/>
          </a:prstGeom>
        </p:spPr>
      </p:pic>
      <p:pic>
        <p:nvPicPr>
          <p:cNvPr id="83" name="Picture 82">
            <a:extLst>
              <a:ext uri="{FF2B5EF4-FFF2-40B4-BE49-F238E27FC236}">
                <a16:creationId xmlns:a16="http://schemas.microsoft.com/office/drawing/2014/main" id="{77511320-CB4B-0EBE-61E2-60E1A3660E57}"/>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954272"/>
            <a:ext cx="688162" cy="688162"/>
          </a:xfrm>
          <a:prstGeom prst="rect">
            <a:avLst/>
          </a:prstGeom>
        </p:spPr>
      </p:pic>
      <p:pic>
        <p:nvPicPr>
          <p:cNvPr id="84" name="Picture 83">
            <a:extLst>
              <a:ext uri="{FF2B5EF4-FFF2-40B4-BE49-F238E27FC236}">
                <a16:creationId xmlns:a16="http://schemas.microsoft.com/office/drawing/2014/main" id="{FD555E37-E781-96A9-A62C-E1F0B032AD18}"/>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428579"/>
            <a:ext cx="688162" cy="688162"/>
          </a:xfrm>
          <a:prstGeom prst="rect">
            <a:avLst/>
          </a:prstGeom>
        </p:spPr>
      </p:pic>
      <p:pic>
        <p:nvPicPr>
          <p:cNvPr id="85" name="Picture 84">
            <a:extLst>
              <a:ext uri="{FF2B5EF4-FFF2-40B4-BE49-F238E27FC236}">
                <a16:creationId xmlns:a16="http://schemas.microsoft.com/office/drawing/2014/main" id="{960FF868-F0FA-8EDD-DBAA-CAF67A775C48}"/>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428579"/>
            <a:ext cx="688162" cy="688162"/>
          </a:xfrm>
          <a:prstGeom prst="rect">
            <a:avLst/>
          </a:prstGeom>
        </p:spPr>
      </p:pic>
      <p:pic>
        <p:nvPicPr>
          <p:cNvPr id="86" name="Picture 85">
            <a:extLst>
              <a:ext uri="{FF2B5EF4-FFF2-40B4-BE49-F238E27FC236}">
                <a16:creationId xmlns:a16="http://schemas.microsoft.com/office/drawing/2014/main" id="{B33B32A4-78C3-8A73-BBED-320C4E763437}"/>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411132"/>
            <a:ext cx="688162" cy="688162"/>
          </a:xfrm>
          <a:prstGeom prst="rect">
            <a:avLst/>
          </a:prstGeom>
        </p:spPr>
      </p:pic>
      <p:sp>
        <p:nvSpPr>
          <p:cNvPr id="91" name="Arrow: Up 90">
            <a:extLst>
              <a:ext uri="{FF2B5EF4-FFF2-40B4-BE49-F238E27FC236}">
                <a16:creationId xmlns:a16="http://schemas.microsoft.com/office/drawing/2014/main" id="{50A8E952-3506-C801-A98D-A46AA5B459BB}"/>
              </a:ext>
            </a:extLst>
          </p:cNvPr>
          <p:cNvSpPr/>
          <p:nvPr/>
        </p:nvSpPr>
        <p:spPr>
          <a:xfrm flipV="1">
            <a:off x="2962434" y="34111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2E8E09A8-7596-C2FB-2A42-54FE1BECE85F}"/>
              </a:ext>
            </a:extLst>
          </p:cNvPr>
          <p:cNvSpPr txBox="1"/>
          <p:nvPr/>
        </p:nvSpPr>
        <p:spPr>
          <a:xfrm>
            <a:off x="4963211" y="409829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4271E3D9-5422-3C46-303F-023A83897CF1}"/>
              </a:ext>
            </a:extLst>
          </p:cNvPr>
          <p:cNvSpPr/>
          <p:nvPr/>
        </p:nvSpPr>
        <p:spPr>
          <a:xfrm rot="18000000">
            <a:off x="4809372" y="1549642"/>
            <a:ext cx="171435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Harpoon</a:t>
            </a:r>
          </a:p>
        </p:txBody>
      </p:sp>
      <p:sp>
        <p:nvSpPr>
          <p:cNvPr id="5" name="Rectangle 4">
            <a:extLst>
              <a:ext uri="{FF2B5EF4-FFF2-40B4-BE49-F238E27FC236}">
                <a16:creationId xmlns:a16="http://schemas.microsoft.com/office/drawing/2014/main" id="{AD29AA09-7A9E-E309-FE4D-10C414080E1B}"/>
              </a:ext>
            </a:extLst>
          </p:cNvPr>
          <p:cNvSpPr/>
          <p:nvPr/>
        </p:nvSpPr>
        <p:spPr>
          <a:xfrm rot="18000000">
            <a:off x="5546912" y="1417663"/>
            <a:ext cx="201914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Flashlight</a:t>
            </a:r>
          </a:p>
        </p:txBody>
      </p:sp>
      <p:sp>
        <p:nvSpPr>
          <p:cNvPr id="10" name="Rectangle 1">
            <a:extLst>
              <a:ext uri="{FF2B5EF4-FFF2-40B4-BE49-F238E27FC236}">
                <a16:creationId xmlns:a16="http://schemas.microsoft.com/office/drawing/2014/main" id="{4614954E-9996-CC54-A348-C568DA3CF11A}"/>
              </a:ext>
            </a:extLst>
          </p:cNvPr>
          <p:cNvSpPr>
            <a:spLocks noChangeArrowheads="1"/>
          </p:cNvSpPr>
          <p:nvPr/>
        </p:nvSpPr>
        <p:spPr bwMode="auto">
          <a:xfrm>
            <a:off x="965107" y="4714798"/>
            <a:ext cx="732006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3805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Learn to shoot the harpoon (including at very shallow angle). Use the rope to beat enemies: If you cut the rope when the enemy is hanging from it, you can beat the enemy. </a:t>
            </a:r>
          </a:p>
        </p:txBody>
      </p:sp>
    </p:spTree>
    <p:extLst>
      <p:ext uri="{BB962C8B-B14F-4D97-AF65-F5344CB8AC3E}">
        <p14:creationId xmlns:p14="http://schemas.microsoft.com/office/powerpoint/2010/main" val="6499981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10;&#10;Description automatically generated with medium confidence">
            <a:extLst>
              <a:ext uri="{FF2B5EF4-FFF2-40B4-BE49-F238E27FC236}">
                <a16:creationId xmlns:a16="http://schemas.microsoft.com/office/drawing/2014/main" id="{9E183CA3-72D6-785A-49B1-B5D57A6973C3}"/>
              </a:ext>
            </a:extLst>
          </p:cNvPr>
          <p:cNvPicPr>
            <a:picLocks noChangeAspect="1"/>
          </p:cNvPicPr>
          <p:nvPr/>
        </p:nvPicPr>
        <p:blipFill rotWithShape="1">
          <a:blip r:embed="rId2">
            <a:extLst>
              <a:ext uri="{28A0092B-C50C-407E-A947-70E740481C1C}">
                <a14:useLocalDpi xmlns:a14="http://schemas.microsoft.com/office/drawing/2010/main" val="0"/>
              </a:ext>
            </a:extLst>
          </a:blip>
          <a:srcRect b="3572"/>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3F45F20D-3005-FBBC-3F3F-105B5D0C155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994910" y="422276"/>
            <a:ext cx="272821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Rolling Thunder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FEBC920F-5F63-0E99-CEC4-D9A0D94408FE}"/>
              </a:ext>
            </a:extLst>
          </p:cNvPr>
          <p:cNvGraphicFramePr>
            <a:graphicFrameLocks noGrp="1"/>
          </p:cNvGraphicFramePr>
          <p:nvPr>
            <p:extLst>
              <p:ext uri="{D42A27DB-BD31-4B8C-83A1-F6EECF244321}">
                <p14:modId xmlns:p14="http://schemas.microsoft.com/office/powerpoint/2010/main" val="3237321766"/>
              </p:ext>
            </p:extLst>
          </p:nvPr>
        </p:nvGraphicFramePr>
        <p:xfrm>
          <a:off x="-2994910" y="1839927"/>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302148">
                <a:tc>
                  <a:txBody>
                    <a:bodyPr/>
                    <a:lstStyle/>
                    <a:p>
                      <a:pPr algn="l" fontAlgn="b"/>
                      <a:r>
                        <a:rPr lang="en-US" sz="2400" u="none" strike="noStrike">
                          <a:effectLst/>
                        </a:rPr>
                        <a:t>Rolling Thunder</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rthunder</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4062070600"/>
                  </a:ext>
                </a:extLst>
              </a:tr>
            </a:tbl>
          </a:graphicData>
        </a:graphic>
      </p:graphicFrame>
      <p:grpSp>
        <p:nvGrpSpPr>
          <p:cNvPr id="68" name="Group 67">
            <a:extLst>
              <a:ext uri="{FF2B5EF4-FFF2-40B4-BE49-F238E27FC236}">
                <a16:creationId xmlns:a16="http://schemas.microsoft.com/office/drawing/2014/main" id="{9278BD47-1CA1-665D-116D-E20573F02F0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427F2ADB-D878-0CE9-3D77-FB577623EA6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6876A661-8AFD-D57B-7299-F2EABD7EC90A}"/>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C5D04B9-E6FB-11B9-2FBE-C7E408CA8E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39D3439F-1D43-63CF-C8C5-65D2D30F255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1C83A57-1A2A-0FBD-2C07-E6C3D023925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2C74D06-0FB2-CBA5-7FAF-4AC9DC1FE352}"/>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2C3A414-3D02-B7C5-981F-E18A266A96DF}"/>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A1A38D1B-2A04-CF6B-CAFB-9AF3038CF401}"/>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67AC884C-800F-86CC-ADA4-041122BDA59E}"/>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EA8937B-6840-DD6F-44BF-377F4C263B8C}"/>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38BB1361-7E63-6358-FB6E-420445684378}"/>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846082A4-E26A-922E-C333-84C76E5F7377}"/>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E4A9AE86-7383-F023-197A-E2D2C6AC42C7}"/>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440DC318-8752-E637-24A8-9C71B2C870CD}"/>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164ABF08-372F-62F2-6F15-AF0C2CCB95AC}"/>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092AD8E6-794D-2D56-E253-7B017CE3B8A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A226620E-5015-460A-89B8-A6FE4C36A1F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F4BC70D5-974D-4C64-1461-75656A1C0D2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AF9F635B-11A7-07B5-FB8E-1D539637659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7517E710-D7A9-40A7-9D98-1DE703241939}"/>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0" name="Rectangle 9">
            <a:extLst>
              <a:ext uri="{FF2B5EF4-FFF2-40B4-BE49-F238E27FC236}">
                <a16:creationId xmlns:a16="http://schemas.microsoft.com/office/drawing/2014/main" id="{9DC9C902-EEE4-7EF7-2E69-3CF33A688BA0}"/>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60411061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C6BF186A-C65F-1CE2-F989-51D880A62F0B}"/>
              </a:ext>
            </a:extLst>
          </p:cNvPr>
          <p:cNvPicPr>
            <a:picLocks noChangeAspect="1"/>
          </p:cNvPicPr>
          <p:nvPr/>
        </p:nvPicPr>
        <p:blipFill rotWithShape="1">
          <a:blip r:embed="rId2">
            <a:extLst>
              <a:ext uri="{28A0092B-C50C-407E-A947-70E740481C1C}">
                <a14:useLocalDpi xmlns:a14="http://schemas.microsoft.com/office/drawing/2010/main" val="0"/>
              </a:ext>
            </a:extLst>
          </a:blip>
          <a:srcRect b="3572"/>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F4787FE4-4727-B6EC-2945-A46C89E3070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57012" y="422276"/>
            <a:ext cx="28903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Rolling Thunder 2</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476ED8BC-4463-4D94-1780-0BBC84BC6C8F}"/>
              </a:ext>
            </a:extLst>
          </p:cNvPr>
          <p:cNvGraphicFramePr>
            <a:graphicFrameLocks noGrp="1"/>
          </p:cNvGraphicFramePr>
          <p:nvPr>
            <p:extLst>
              <p:ext uri="{D42A27DB-BD31-4B8C-83A1-F6EECF244321}">
                <p14:modId xmlns:p14="http://schemas.microsoft.com/office/powerpoint/2010/main" val="2209219796"/>
              </p:ext>
            </p:extLst>
          </p:nvPr>
        </p:nvGraphicFramePr>
        <p:xfrm>
          <a:off x="-3157012" y="1783901"/>
          <a:ext cx="2728210" cy="110040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a:effectLst/>
                        </a:rPr>
                        <a:t>Rolling Thunder 2</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rthun2</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193697450"/>
                  </a:ext>
                </a:extLst>
              </a:tr>
            </a:tbl>
          </a:graphicData>
        </a:graphic>
      </p:graphicFrame>
      <p:pic>
        <p:nvPicPr>
          <p:cNvPr id="69" name="Picture 68">
            <a:extLst>
              <a:ext uri="{FF2B5EF4-FFF2-40B4-BE49-F238E27FC236}">
                <a16:creationId xmlns:a16="http://schemas.microsoft.com/office/drawing/2014/main" id="{C021470C-C1C9-85A1-B4E5-AAE3DC5FB251}"/>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142A6D0C-2E29-E2D2-E942-945CAECB0656}"/>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71A64A80-ED43-D9CC-CFF8-E3F105C7674A}"/>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BA9AA9F7-1E56-A488-4A75-86A0FD2EA7E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37616F86-D572-5856-FD93-0A4A24EB754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AB8B4CF-D5FE-950C-E4A3-A6A8F65EEC3E}"/>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DAF51AE4-9634-648C-E9E0-42280EAD361A}"/>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0E0F9265-B9A5-85B9-0B70-841B1222E88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DD6A18FB-CE8E-929A-8AB4-447B351B59EE}"/>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350F9C82-F38B-B736-F410-3484380C5E69}"/>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C61C085B-EBD7-026B-2B1F-3A4F2AD95E6F}"/>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F513B73F-DC26-1A4A-8AFF-0A228E1450B8}"/>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53BB3C0B-D822-43FE-419E-81CD94CE3155}"/>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EE385E8D-2BC1-6197-F223-873ADA423E2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31880AD-0791-8D3C-E9B3-9876D14C84AB}"/>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00E87381-9280-D483-2A85-A4F341907F5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CFB495A9-9AD7-AF4C-5EDE-BD155C63AD6F}"/>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774CCC0D-5823-6EC6-478A-58E311F487D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2B044F3E-4CEF-9124-2CD0-141F31FC4B25}"/>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61F80AA-2230-87D1-F916-0A48CBAF9169}"/>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95572A7C-06D1-4A90-094E-77EE73437D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862F7EFA-984C-5AB3-DE87-8752527107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D1C7B17D-F412-F7EB-0691-CFD9280FA0C7}"/>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3F078729-7F96-A18A-7508-2F0A8C779F95}"/>
              </a:ext>
            </a:extLst>
          </p:cNvPr>
          <p:cNvSpPr/>
          <p:nvPr/>
        </p:nvSpPr>
        <p:spPr>
          <a:xfrm rot="18000000">
            <a:off x="4900152" y="1636538"/>
            <a:ext cx="13512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EBC7BB7D-D5C4-C101-C423-1B8DDF4F7FA8}"/>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06212177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with medium confidence">
            <a:extLst>
              <a:ext uri="{FF2B5EF4-FFF2-40B4-BE49-F238E27FC236}">
                <a16:creationId xmlns:a16="http://schemas.microsoft.com/office/drawing/2014/main" id="{EAF4325E-3446-C1AE-AD4F-3EE625D909F2}"/>
              </a:ext>
            </a:extLst>
          </p:cNvPr>
          <p:cNvPicPr>
            <a:picLocks noChangeAspect="1"/>
          </p:cNvPicPr>
          <p:nvPr/>
        </p:nvPicPr>
        <p:blipFill rotWithShape="1">
          <a:blip r:embed="rId2">
            <a:extLst>
              <a:ext uri="{28A0092B-C50C-407E-A947-70E740481C1C}">
                <a14:useLocalDpi xmlns:a14="http://schemas.microsoft.com/office/drawing/2010/main" val="0"/>
              </a:ext>
            </a:extLst>
          </a:blip>
          <a:srcRect r="11111"/>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873A5BF1-B8C1-B6C3-E6EC-A0A25384EC1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397344" y="422276"/>
            <a:ext cx="31306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R-Type II</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D98CBAC-A240-5F73-CF17-8E8FB45CA5F4}"/>
              </a:ext>
            </a:extLst>
          </p:cNvPr>
          <p:cNvGraphicFramePr>
            <a:graphicFrameLocks noGrp="1"/>
          </p:cNvGraphicFramePr>
          <p:nvPr>
            <p:extLst>
              <p:ext uri="{D42A27DB-BD31-4B8C-83A1-F6EECF244321}">
                <p14:modId xmlns:p14="http://schemas.microsoft.com/office/powerpoint/2010/main" val="3880553983"/>
              </p:ext>
            </p:extLst>
          </p:nvPr>
        </p:nvGraphicFramePr>
        <p:xfrm>
          <a:off x="-3397343" y="2377210"/>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a:effectLst/>
                        </a:rPr>
                        <a:t>R-Type II</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a:effectLst/>
                        </a:rPr>
                        <a:t>rtype2</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4277180558"/>
                  </a:ext>
                </a:extLst>
              </a:tr>
            </a:tbl>
          </a:graphicData>
        </a:graphic>
      </p:graphicFrame>
      <p:grpSp>
        <p:nvGrpSpPr>
          <p:cNvPr id="68" name="Group 67">
            <a:extLst>
              <a:ext uri="{FF2B5EF4-FFF2-40B4-BE49-F238E27FC236}">
                <a16:creationId xmlns:a16="http://schemas.microsoft.com/office/drawing/2014/main" id="{B4A43F86-5826-35A2-EBDC-05A6CB30C5D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067754CF-4BC7-2085-47C6-785BA4114AF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544C4A1-84B5-AF6F-01BC-33E2B375C6A9}"/>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3DC1DB5E-67BB-4955-9F4A-4A70D953BF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DD7E57C-1922-44CB-0435-93025A7C2E7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BB9F8BF-6F38-A88B-9193-F38B250992F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16069E4E-75F1-145B-623C-76540BE6E087}"/>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3217023"/>
            <a:ext cx="688162" cy="688162"/>
          </a:xfrm>
          <a:prstGeom prst="rect">
            <a:avLst/>
          </a:prstGeom>
        </p:spPr>
      </p:pic>
      <p:pic>
        <p:nvPicPr>
          <p:cNvPr id="75" name="Picture 74">
            <a:extLst>
              <a:ext uri="{FF2B5EF4-FFF2-40B4-BE49-F238E27FC236}">
                <a16:creationId xmlns:a16="http://schemas.microsoft.com/office/drawing/2014/main" id="{44AD92E8-7E4B-38BC-CDAA-D42174D19D89}"/>
              </a:ext>
            </a:extLst>
          </p:cNvPr>
          <p:cNvPicPr>
            <a:picLocks noChangeAspect="1"/>
          </p:cNvPicPr>
          <p:nvPr/>
        </p:nvPicPr>
        <p:blipFill>
          <a:blip r:embed="rId8"/>
          <a:stretch>
            <a:fillRect/>
          </a:stretch>
        </p:blipFill>
        <p:spPr>
          <a:xfrm>
            <a:off x="4967258" y="3234470"/>
            <a:ext cx="688162" cy="688162"/>
          </a:xfrm>
          <a:prstGeom prst="rect">
            <a:avLst/>
          </a:prstGeom>
        </p:spPr>
      </p:pic>
      <p:pic>
        <p:nvPicPr>
          <p:cNvPr id="76" name="Picture 75">
            <a:extLst>
              <a:ext uri="{FF2B5EF4-FFF2-40B4-BE49-F238E27FC236}">
                <a16:creationId xmlns:a16="http://schemas.microsoft.com/office/drawing/2014/main" id="{6632D755-BF5F-2CCE-2566-159663427AB9}"/>
              </a:ext>
            </a:extLst>
          </p:cNvPr>
          <p:cNvPicPr>
            <a:picLocks noChangeAspect="1"/>
          </p:cNvPicPr>
          <p:nvPr/>
        </p:nvPicPr>
        <p:blipFill>
          <a:blip r:embed="rId8"/>
          <a:stretch>
            <a:fillRect/>
          </a:stretch>
        </p:blipFill>
        <p:spPr>
          <a:xfrm>
            <a:off x="5780170" y="3234470"/>
            <a:ext cx="688162" cy="688162"/>
          </a:xfrm>
          <a:prstGeom prst="rect">
            <a:avLst/>
          </a:prstGeom>
        </p:spPr>
      </p:pic>
      <p:sp>
        <p:nvSpPr>
          <p:cNvPr id="77" name="Arrow: Up 76">
            <a:extLst>
              <a:ext uri="{FF2B5EF4-FFF2-40B4-BE49-F238E27FC236}">
                <a16:creationId xmlns:a16="http://schemas.microsoft.com/office/drawing/2014/main" id="{726B7BDD-E392-BDBB-3F63-C118FE54EF78}"/>
              </a:ext>
            </a:extLst>
          </p:cNvPr>
          <p:cNvSpPr/>
          <p:nvPr/>
        </p:nvSpPr>
        <p:spPr>
          <a:xfrm>
            <a:off x="2968256" y="24948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68A6FEA6-FEBA-5483-98E3-D08984CF1760}"/>
              </a:ext>
            </a:extLst>
          </p:cNvPr>
          <p:cNvSpPr/>
          <p:nvPr/>
        </p:nvSpPr>
        <p:spPr>
          <a:xfrm rot="16200000">
            <a:off x="2196246" y="32235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A640BC57-AB49-31AA-8486-24FECE7B3D5F}"/>
              </a:ext>
            </a:extLst>
          </p:cNvPr>
          <p:cNvSpPr/>
          <p:nvPr/>
        </p:nvSpPr>
        <p:spPr>
          <a:xfrm rot="5400000" flipH="1">
            <a:off x="3646262" y="32235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4735AFAF-16C6-0C14-373B-64D4CD6D4ADB}"/>
              </a:ext>
            </a:extLst>
          </p:cNvPr>
          <p:cNvSpPr/>
          <p:nvPr/>
        </p:nvSpPr>
        <p:spPr>
          <a:xfrm rot="2707381" flipV="1">
            <a:off x="2385340" y="3754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15712B6D-AC1F-D95A-419A-2643BEF7D14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2918528"/>
            <a:ext cx="1122309" cy="1910215"/>
          </a:xfrm>
          <a:prstGeom prst="rect">
            <a:avLst/>
          </a:prstGeom>
        </p:spPr>
      </p:pic>
      <p:pic>
        <p:nvPicPr>
          <p:cNvPr id="82" name="Picture 81">
            <a:extLst>
              <a:ext uri="{FF2B5EF4-FFF2-40B4-BE49-F238E27FC236}">
                <a16:creationId xmlns:a16="http://schemas.microsoft.com/office/drawing/2014/main" id="{6016743C-8A39-3F9C-7EDD-D05BC8F56345}"/>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3760163"/>
            <a:ext cx="688162" cy="688162"/>
          </a:xfrm>
          <a:prstGeom prst="rect">
            <a:avLst/>
          </a:prstGeom>
        </p:spPr>
      </p:pic>
      <p:pic>
        <p:nvPicPr>
          <p:cNvPr id="83" name="Picture 82">
            <a:extLst>
              <a:ext uri="{FF2B5EF4-FFF2-40B4-BE49-F238E27FC236}">
                <a16:creationId xmlns:a16="http://schemas.microsoft.com/office/drawing/2014/main" id="{39BB7651-4E9B-95A0-49AD-643303FD18F6}"/>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4538837"/>
            <a:ext cx="688162" cy="688162"/>
          </a:xfrm>
          <a:prstGeom prst="rect">
            <a:avLst/>
          </a:prstGeom>
        </p:spPr>
      </p:pic>
      <p:pic>
        <p:nvPicPr>
          <p:cNvPr id="84" name="Picture 83">
            <a:extLst>
              <a:ext uri="{FF2B5EF4-FFF2-40B4-BE49-F238E27FC236}">
                <a16:creationId xmlns:a16="http://schemas.microsoft.com/office/drawing/2014/main" id="{67B501CA-75D5-3E70-E19C-2FF61DC7D476}"/>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4013144"/>
            <a:ext cx="688162" cy="688162"/>
          </a:xfrm>
          <a:prstGeom prst="rect">
            <a:avLst/>
          </a:prstGeom>
        </p:spPr>
      </p:pic>
      <p:pic>
        <p:nvPicPr>
          <p:cNvPr id="85" name="Picture 84">
            <a:extLst>
              <a:ext uri="{FF2B5EF4-FFF2-40B4-BE49-F238E27FC236}">
                <a16:creationId xmlns:a16="http://schemas.microsoft.com/office/drawing/2014/main" id="{F645026D-5F95-DF2F-2D04-42360EF8B378}"/>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4013144"/>
            <a:ext cx="688162" cy="688162"/>
          </a:xfrm>
          <a:prstGeom prst="rect">
            <a:avLst/>
          </a:prstGeom>
        </p:spPr>
      </p:pic>
      <p:pic>
        <p:nvPicPr>
          <p:cNvPr id="86" name="Picture 85">
            <a:extLst>
              <a:ext uri="{FF2B5EF4-FFF2-40B4-BE49-F238E27FC236}">
                <a16:creationId xmlns:a16="http://schemas.microsoft.com/office/drawing/2014/main" id="{D2D7E24F-0F83-E20F-C3CC-7BDB0D8CB1FE}"/>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3995697"/>
            <a:ext cx="688162" cy="688162"/>
          </a:xfrm>
          <a:prstGeom prst="rect">
            <a:avLst/>
          </a:prstGeom>
        </p:spPr>
      </p:pic>
      <p:sp>
        <p:nvSpPr>
          <p:cNvPr id="88" name="Arrow: Up 87">
            <a:extLst>
              <a:ext uri="{FF2B5EF4-FFF2-40B4-BE49-F238E27FC236}">
                <a16:creationId xmlns:a16="http://schemas.microsoft.com/office/drawing/2014/main" id="{7359C551-B6AE-A5F7-D287-B9FF7FBCE52B}"/>
              </a:ext>
            </a:extLst>
          </p:cNvPr>
          <p:cNvSpPr/>
          <p:nvPr/>
        </p:nvSpPr>
        <p:spPr>
          <a:xfrm rot="3030207">
            <a:off x="3611115" y="2630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5C1FA5E0-C7D1-36FA-47FE-A85EADC728AE}"/>
              </a:ext>
            </a:extLst>
          </p:cNvPr>
          <p:cNvSpPr/>
          <p:nvPr/>
        </p:nvSpPr>
        <p:spPr>
          <a:xfrm rot="18863264">
            <a:off x="2410808" y="267444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C6A86940-3981-D586-02E0-7166402A728B}"/>
              </a:ext>
            </a:extLst>
          </p:cNvPr>
          <p:cNvSpPr/>
          <p:nvPr/>
        </p:nvSpPr>
        <p:spPr>
          <a:xfrm rot="8401222" flipH="1">
            <a:off x="3474376" y="37768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3361311D-10EA-6659-9247-88429C28FA4E}"/>
              </a:ext>
            </a:extLst>
          </p:cNvPr>
          <p:cNvSpPr/>
          <p:nvPr/>
        </p:nvSpPr>
        <p:spPr>
          <a:xfrm flipV="1">
            <a:off x="2939704" y="39956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D34C78CD-95A4-4739-0E86-C6FC2A541D8B}"/>
              </a:ext>
            </a:extLst>
          </p:cNvPr>
          <p:cNvSpPr txBox="1"/>
          <p:nvPr/>
        </p:nvSpPr>
        <p:spPr>
          <a:xfrm>
            <a:off x="4940481" y="4682863"/>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F63BE916-D9A3-4053-DDC7-71AC83BC4A95}"/>
              </a:ext>
            </a:extLst>
          </p:cNvPr>
          <p:cNvSpPr/>
          <p:nvPr/>
        </p:nvSpPr>
        <p:spPr>
          <a:xfrm rot="18000000">
            <a:off x="4914008" y="235481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C02BDBA4-3406-7406-C5AA-BFC920BFDD98}"/>
              </a:ext>
            </a:extLst>
          </p:cNvPr>
          <p:cNvSpPr/>
          <p:nvPr/>
        </p:nvSpPr>
        <p:spPr>
          <a:xfrm rot="18000000">
            <a:off x="5390508" y="1770700"/>
            <a:ext cx="25538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Shield Detach</a:t>
            </a:r>
          </a:p>
        </p:txBody>
      </p:sp>
    </p:spTree>
    <p:extLst>
      <p:ext uri="{BB962C8B-B14F-4D97-AF65-F5344CB8AC3E}">
        <p14:creationId xmlns:p14="http://schemas.microsoft.com/office/powerpoint/2010/main" val="1769521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p&#10;&#10;Description automatically generated">
            <a:extLst>
              <a:ext uri="{FF2B5EF4-FFF2-40B4-BE49-F238E27FC236}">
                <a16:creationId xmlns:a16="http://schemas.microsoft.com/office/drawing/2014/main" id="{0CE0640B-86BD-477E-FC73-B5BACD48866C}"/>
              </a:ext>
            </a:extLst>
          </p:cNvPr>
          <p:cNvPicPr>
            <a:picLocks noChangeAspect="1"/>
          </p:cNvPicPr>
          <p:nvPr/>
        </p:nvPicPr>
        <p:blipFill rotWithShape="1">
          <a:blip r:embed="rId2">
            <a:extLst>
              <a:ext uri="{28A0092B-C50C-407E-A947-70E740481C1C}">
                <a14:useLocalDpi xmlns:a14="http://schemas.microsoft.com/office/drawing/2010/main" val="0"/>
              </a:ext>
            </a:extLst>
          </a:blip>
          <a:srcRect t="8614" b="25761"/>
          <a:stretch/>
        </p:blipFill>
        <p:spPr>
          <a:xfrm>
            <a:off x="0" y="-1"/>
            <a:ext cx="9144000" cy="6858001"/>
          </a:xfrm>
          <a:prstGeom prst="rect">
            <a:avLst/>
          </a:prstGeom>
        </p:spPr>
      </p:pic>
      <p:pic>
        <p:nvPicPr>
          <p:cNvPr id="41" name="Picture 40">
            <a:extLst>
              <a:ext uri="{FF2B5EF4-FFF2-40B4-BE49-F238E27FC236}">
                <a16:creationId xmlns:a16="http://schemas.microsoft.com/office/drawing/2014/main" id="{3F249345-DD57-4BFA-910E-44348CCE57B1}"/>
              </a:ext>
            </a:extLst>
          </p:cNvPr>
          <p:cNvPicPr>
            <a:picLocks noChangeAspect="1"/>
          </p:cNvPicPr>
          <p:nvPr/>
        </p:nvPicPr>
        <p:blipFill>
          <a:blip r:embed="rId3"/>
          <a:stretch>
            <a:fillRect/>
          </a:stretch>
        </p:blipFill>
        <p:spPr>
          <a:xfrm>
            <a:off x="1162228" y="595071"/>
            <a:ext cx="6819544" cy="5414634"/>
          </a:xfrm>
          <a:prstGeom prst="rect">
            <a:avLst/>
          </a:prstGeom>
        </p:spPr>
      </p:pic>
      <p:pic>
        <p:nvPicPr>
          <p:cNvPr id="11" name="Picture 10">
            <a:extLst>
              <a:ext uri="{FF2B5EF4-FFF2-40B4-BE49-F238E27FC236}">
                <a16:creationId xmlns:a16="http://schemas.microsoft.com/office/drawing/2014/main" id="{695033AB-AC57-2F82-7450-AD5A70A64571}"/>
              </a:ext>
            </a:extLst>
          </p:cNvPr>
          <p:cNvPicPr>
            <a:picLocks noChangeAspect="1"/>
          </p:cNvPicPr>
          <p:nvPr/>
        </p:nvPicPr>
        <p:blipFill>
          <a:blip r:embed="rId4">
            <a:duotone>
              <a:schemeClr val="accent3">
                <a:shade val="45000"/>
                <a:satMod val="135000"/>
              </a:schemeClr>
              <a:prstClr val="white"/>
            </a:duotone>
          </a:blip>
          <a:stretch>
            <a:fillRect/>
          </a:stretch>
        </p:blipFill>
        <p:spPr>
          <a:xfrm>
            <a:off x="3712119" y="2943666"/>
            <a:ext cx="688162" cy="688162"/>
          </a:xfrm>
          <a:prstGeom prst="rect">
            <a:avLst/>
          </a:prstGeom>
        </p:spPr>
      </p:pic>
      <p:pic>
        <p:nvPicPr>
          <p:cNvPr id="12" name="Picture 11">
            <a:extLst>
              <a:ext uri="{FF2B5EF4-FFF2-40B4-BE49-F238E27FC236}">
                <a16:creationId xmlns:a16="http://schemas.microsoft.com/office/drawing/2014/main" id="{A21367D1-C1E7-1382-BFA4-8950932C7B09}"/>
              </a:ext>
            </a:extLst>
          </p:cNvPr>
          <p:cNvPicPr>
            <a:picLocks noChangeAspect="1"/>
          </p:cNvPicPr>
          <p:nvPr/>
        </p:nvPicPr>
        <p:blipFill>
          <a:blip r:embed="rId4">
            <a:duotone>
              <a:schemeClr val="accent3">
                <a:shade val="45000"/>
                <a:satMod val="135000"/>
              </a:schemeClr>
              <a:prstClr val="white"/>
            </a:duotone>
          </a:blip>
          <a:stretch>
            <a:fillRect/>
          </a:stretch>
        </p:blipFill>
        <p:spPr>
          <a:xfrm>
            <a:off x="6074060" y="2400526"/>
            <a:ext cx="688162" cy="688162"/>
          </a:xfrm>
          <a:prstGeom prst="rect">
            <a:avLst/>
          </a:prstGeom>
        </p:spPr>
      </p:pic>
      <p:pic>
        <p:nvPicPr>
          <p:cNvPr id="13" name="Picture 12">
            <a:extLst>
              <a:ext uri="{FF2B5EF4-FFF2-40B4-BE49-F238E27FC236}">
                <a16:creationId xmlns:a16="http://schemas.microsoft.com/office/drawing/2014/main" id="{55B3B0AA-FC6D-1D52-98BA-ABE8245FA9B3}"/>
              </a:ext>
            </a:extLst>
          </p:cNvPr>
          <p:cNvPicPr>
            <a:picLocks noChangeAspect="1"/>
          </p:cNvPicPr>
          <p:nvPr/>
        </p:nvPicPr>
        <p:blipFill>
          <a:blip r:embed="rId4">
            <a:duotone>
              <a:schemeClr val="accent3">
                <a:shade val="45000"/>
                <a:satMod val="135000"/>
              </a:schemeClr>
              <a:prstClr val="white"/>
            </a:duotone>
          </a:blip>
          <a:stretch>
            <a:fillRect/>
          </a:stretch>
        </p:blipFill>
        <p:spPr>
          <a:xfrm>
            <a:off x="3711032" y="3722340"/>
            <a:ext cx="688162" cy="688162"/>
          </a:xfrm>
          <a:prstGeom prst="rect">
            <a:avLst/>
          </a:prstGeom>
        </p:spPr>
      </p:pic>
      <p:pic>
        <p:nvPicPr>
          <p:cNvPr id="14" name="Picture 13">
            <a:extLst>
              <a:ext uri="{FF2B5EF4-FFF2-40B4-BE49-F238E27FC236}">
                <a16:creationId xmlns:a16="http://schemas.microsoft.com/office/drawing/2014/main" id="{E6947B70-F496-76B9-5146-BECCBA5A69D4}"/>
              </a:ext>
            </a:extLst>
          </p:cNvPr>
          <p:cNvPicPr>
            <a:picLocks noChangeAspect="1"/>
          </p:cNvPicPr>
          <p:nvPr/>
        </p:nvPicPr>
        <p:blipFill>
          <a:blip r:embed="rId4">
            <a:duotone>
              <a:schemeClr val="accent3">
                <a:shade val="45000"/>
                <a:satMod val="135000"/>
              </a:schemeClr>
              <a:prstClr val="white"/>
            </a:duotone>
          </a:blip>
          <a:stretch>
            <a:fillRect/>
          </a:stretch>
        </p:blipFill>
        <p:spPr>
          <a:xfrm>
            <a:off x="4449284" y="3196647"/>
            <a:ext cx="688162" cy="688162"/>
          </a:xfrm>
          <a:prstGeom prst="rect">
            <a:avLst/>
          </a:prstGeom>
        </p:spPr>
      </p:pic>
      <p:pic>
        <p:nvPicPr>
          <p:cNvPr id="15" name="Picture 14">
            <a:extLst>
              <a:ext uri="{FF2B5EF4-FFF2-40B4-BE49-F238E27FC236}">
                <a16:creationId xmlns:a16="http://schemas.microsoft.com/office/drawing/2014/main" id="{5E728290-50D5-C87E-1CFB-111F42C709B4}"/>
              </a:ext>
            </a:extLst>
          </p:cNvPr>
          <p:cNvPicPr>
            <a:picLocks noChangeAspect="1"/>
          </p:cNvPicPr>
          <p:nvPr/>
        </p:nvPicPr>
        <p:blipFill>
          <a:blip r:embed="rId4">
            <a:duotone>
              <a:schemeClr val="accent3">
                <a:shade val="45000"/>
                <a:satMod val="135000"/>
              </a:schemeClr>
              <a:prstClr val="white"/>
            </a:duotone>
          </a:blip>
          <a:stretch>
            <a:fillRect/>
          </a:stretch>
        </p:blipFill>
        <p:spPr>
          <a:xfrm>
            <a:off x="5262197" y="3196647"/>
            <a:ext cx="688162" cy="688162"/>
          </a:xfrm>
          <a:prstGeom prst="rect">
            <a:avLst/>
          </a:prstGeom>
        </p:spPr>
      </p:pic>
      <p:pic>
        <p:nvPicPr>
          <p:cNvPr id="16" name="Picture 15">
            <a:extLst>
              <a:ext uri="{FF2B5EF4-FFF2-40B4-BE49-F238E27FC236}">
                <a16:creationId xmlns:a16="http://schemas.microsoft.com/office/drawing/2014/main" id="{84E21E6E-1999-1223-EE20-D5C1EC10FBF8}"/>
              </a:ext>
            </a:extLst>
          </p:cNvPr>
          <p:cNvPicPr>
            <a:picLocks noChangeAspect="1"/>
          </p:cNvPicPr>
          <p:nvPr/>
        </p:nvPicPr>
        <p:blipFill>
          <a:blip r:embed="rId4">
            <a:duotone>
              <a:schemeClr val="accent3">
                <a:shade val="45000"/>
                <a:satMod val="135000"/>
              </a:schemeClr>
              <a:prstClr val="white"/>
            </a:duotone>
          </a:blip>
          <a:stretch>
            <a:fillRect/>
          </a:stretch>
        </p:blipFill>
        <p:spPr>
          <a:xfrm>
            <a:off x="6072974" y="3179200"/>
            <a:ext cx="688162" cy="688162"/>
          </a:xfrm>
          <a:prstGeom prst="rect">
            <a:avLst/>
          </a:prstGeom>
        </p:spPr>
      </p:pic>
      <p:pic>
        <p:nvPicPr>
          <p:cNvPr id="17" name="Picture 16">
            <a:extLst>
              <a:ext uri="{FF2B5EF4-FFF2-40B4-BE49-F238E27FC236}">
                <a16:creationId xmlns:a16="http://schemas.microsoft.com/office/drawing/2014/main" id="{84A84B0D-DF6A-EAC0-AF00-B9D6F65A29FB}"/>
              </a:ext>
            </a:extLst>
          </p:cNvPr>
          <p:cNvPicPr>
            <a:picLocks noChangeAspect="1"/>
          </p:cNvPicPr>
          <p:nvPr/>
        </p:nvPicPr>
        <p:blipFill>
          <a:blip r:embed="rId4"/>
          <a:stretch>
            <a:fillRect/>
          </a:stretch>
        </p:blipFill>
        <p:spPr>
          <a:xfrm>
            <a:off x="4450371" y="2417973"/>
            <a:ext cx="688162" cy="688162"/>
          </a:xfrm>
          <a:prstGeom prst="rect">
            <a:avLst/>
          </a:prstGeom>
        </p:spPr>
      </p:pic>
      <p:pic>
        <p:nvPicPr>
          <p:cNvPr id="18" name="Picture 17">
            <a:extLst>
              <a:ext uri="{FF2B5EF4-FFF2-40B4-BE49-F238E27FC236}">
                <a16:creationId xmlns:a16="http://schemas.microsoft.com/office/drawing/2014/main" id="{5C89518D-5500-F304-650D-31BE1480F248}"/>
              </a:ext>
            </a:extLst>
          </p:cNvPr>
          <p:cNvPicPr>
            <a:picLocks noChangeAspect="1"/>
          </p:cNvPicPr>
          <p:nvPr/>
        </p:nvPicPr>
        <p:blipFill>
          <a:blip r:embed="rId4"/>
          <a:stretch>
            <a:fillRect/>
          </a:stretch>
        </p:blipFill>
        <p:spPr>
          <a:xfrm>
            <a:off x="5263283" y="2417973"/>
            <a:ext cx="688162" cy="688162"/>
          </a:xfrm>
          <a:prstGeom prst="rect">
            <a:avLst/>
          </a:prstGeom>
        </p:spPr>
      </p:pic>
      <p:sp>
        <p:nvSpPr>
          <p:cNvPr id="19" name="Rectangle 18">
            <a:extLst>
              <a:ext uri="{FF2B5EF4-FFF2-40B4-BE49-F238E27FC236}">
                <a16:creationId xmlns:a16="http://schemas.microsoft.com/office/drawing/2014/main" id="{DF0EBBFE-ED65-6E1C-A03A-EF9935CDF334}"/>
              </a:ext>
            </a:extLst>
          </p:cNvPr>
          <p:cNvSpPr/>
          <p:nvPr/>
        </p:nvSpPr>
        <p:spPr>
          <a:xfrm rot="18000000">
            <a:off x="4579356" y="1697139"/>
            <a:ext cx="826077"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dirty="0">
                <a:ln w="0"/>
                <a:effectLst>
                  <a:outerShdw blurRad="38100" dist="19050" dir="2700000" algn="tl" rotWithShape="0">
                    <a:schemeClr val="dk1">
                      <a:alpha val="40000"/>
                    </a:schemeClr>
                  </a:outerShdw>
                </a:effectLst>
              </a:rPr>
              <a:t>Fire</a:t>
            </a:r>
          </a:p>
        </p:txBody>
      </p:sp>
      <p:sp>
        <p:nvSpPr>
          <p:cNvPr id="20" name="Rectangle 19">
            <a:extLst>
              <a:ext uri="{FF2B5EF4-FFF2-40B4-BE49-F238E27FC236}">
                <a16:creationId xmlns:a16="http://schemas.microsoft.com/office/drawing/2014/main" id="{5F737DDE-9513-7235-4021-E70925047BB4}"/>
              </a:ext>
            </a:extLst>
          </p:cNvPr>
          <p:cNvSpPr/>
          <p:nvPr/>
        </p:nvSpPr>
        <p:spPr>
          <a:xfrm rot="18000000">
            <a:off x="5339174" y="1638185"/>
            <a:ext cx="1104777"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dirty="0">
                <a:ln w="0"/>
                <a:effectLst>
                  <a:outerShdw blurRad="38100" dist="19050" dir="2700000" algn="tl" rotWithShape="0">
                    <a:schemeClr val="dk1">
                      <a:alpha val="40000"/>
                    </a:schemeClr>
                  </a:outerShdw>
                </a:effectLst>
              </a:rPr>
              <a:t>Loop</a:t>
            </a:r>
          </a:p>
        </p:txBody>
      </p:sp>
      <p:sp>
        <p:nvSpPr>
          <p:cNvPr id="25" name="TextBox 24">
            <a:extLst>
              <a:ext uri="{FF2B5EF4-FFF2-40B4-BE49-F238E27FC236}">
                <a16:creationId xmlns:a16="http://schemas.microsoft.com/office/drawing/2014/main" id="{3335894A-121B-14F9-9216-A5DE2FEB9BE1}"/>
              </a:ext>
            </a:extLst>
          </p:cNvPr>
          <p:cNvSpPr txBox="1"/>
          <p:nvPr/>
        </p:nvSpPr>
        <p:spPr>
          <a:xfrm>
            <a:off x="6459007" y="1502252"/>
            <a:ext cx="1493199" cy="646331"/>
          </a:xfrm>
          <a:prstGeom prst="rect">
            <a:avLst/>
          </a:prstGeom>
          <a:noFill/>
        </p:spPr>
        <p:txBody>
          <a:bodyPr wrap="square" rtlCol="0">
            <a:spAutoFit/>
          </a:bodyPr>
          <a:lstStyle/>
          <a:p>
            <a:r>
              <a:rPr lang="en-US" dirty="0">
                <a:effectLst>
                  <a:outerShdw blurRad="50800" dist="38100" algn="l" rotWithShape="0">
                    <a:prstClr val="black">
                      <a:alpha val="40000"/>
                    </a:prstClr>
                  </a:outerShdw>
                </a:effectLst>
              </a:rPr>
              <a:t>Only 3 loops per plane!</a:t>
            </a:r>
          </a:p>
        </p:txBody>
      </p:sp>
      <p:grpSp>
        <p:nvGrpSpPr>
          <p:cNvPr id="35" name="Group 34">
            <a:extLst>
              <a:ext uri="{FF2B5EF4-FFF2-40B4-BE49-F238E27FC236}">
                <a16:creationId xmlns:a16="http://schemas.microsoft.com/office/drawing/2014/main" id="{C3FB5095-EFFA-1491-97CD-866E16E83A45}"/>
              </a:ext>
            </a:extLst>
          </p:cNvPr>
          <p:cNvGrpSpPr/>
          <p:nvPr/>
        </p:nvGrpSpPr>
        <p:grpSpPr>
          <a:xfrm>
            <a:off x="2205452" y="1189370"/>
            <a:ext cx="1851448" cy="2333911"/>
            <a:chOff x="3529436" y="3845188"/>
            <a:chExt cx="1851448" cy="2333911"/>
          </a:xfrm>
        </p:grpSpPr>
        <p:sp>
          <p:nvSpPr>
            <p:cNvPr id="26" name="Arrow: Up 25">
              <a:extLst>
                <a:ext uri="{FF2B5EF4-FFF2-40B4-BE49-F238E27FC236}">
                  <a16:creationId xmlns:a16="http://schemas.microsoft.com/office/drawing/2014/main" id="{6475EB9F-8711-EB47-B68D-F0589B3BAB19}"/>
                </a:ext>
              </a:extLst>
            </p:cNvPr>
            <p:cNvSpPr/>
            <p:nvPr/>
          </p:nvSpPr>
          <p:spPr>
            <a:xfrm>
              <a:off x="4347041" y="3845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FC5C0B4B-0723-6DFC-A6BD-223805A4902B}"/>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9B3E04B9-0AB3-BC08-051A-94AD5BE23CCE}"/>
                </a:ext>
              </a:extLst>
            </p:cNvPr>
            <p:cNvSpPr/>
            <p:nvPr/>
          </p:nvSpPr>
          <p:spPr>
            <a:xfrm rot="5400000" flipH="1">
              <a:off x="508152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723B9A0C-E88E-8D16-B528-4224A3319CF0}"/>
                </a:ext>
              </a:extLst>
            </p:cNvPr>
            <p:cNvSpPr/>
            <p:nvPr/>
          </p:nvSpPr>
          <p:spPr>
            <a:xfrm rot="2707381" flipV="1">
              <a:off x="3778401" y="510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a:extLst>
                <a:ext uri="{FF2B5EF4-FFF2-40B4-BE49-F238E27FC236}">
                  <a16:creationId xmlns:a16="http://schemas.microsoft.com/office/drawing/2014/main" id="{C5BF2C41-6B39-6CAB-8381-AD96EE9F809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3857143" y="4268884"/>
              <a:ext cx="1122309" cy="1910215"/>
            </a:xfrm>
            <a:prstGeom prst="rect">
              <a:avLst/>
            </a:prstGeom>
          </p:spPr>
        </p:pic>
        <p:sp>
          <p:nvSpPr>
            <p:cNvPr id="31" name="Arrow: Up 30">
              <a:extLst>
                <a:ext uri="{FF2B5EF4-FFF2-40B4-BE49-F238E27FC236}">
                  <a16:creationId xmlns:a16="http://schemas.microsoft.com/office/drawing/2014/main" id="{631E8F12-9FFF-D655-F61B-60C353657272}"/>
                </a:ext>
              </a:extLst>
            </p:cNvPr>
            <p:cNvSpPr/>
            <p:nvPr/>
          </p:nvSpPr>
          <p:spPr>
            <a:xfrm rot="3030207">
              <a:off x="5004176" y="39810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866CF22D-6339-0367-E544-C54DCA71FB93}"/>
                </a:ext>
              </a:extLst>
            </p:cNvPr>
            <p:cNvSpPr/>
            <p:nvPr/>
          </p:nvSpPr>
          <p:spPr>
            <a:xfrm rot="18863264">
              <a:off x="3803869" y="40248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F325B9CF-5791-5306-1A16-232029B4DF3C}"/>
                </a:ext>
              </a:extLst>
            </p:cNvPr>
            <p:cNvSpPr/>
            <p:nvPr/>
          </p:nvSpPr>
          <p:spPr>
            <a:xfrm rot="8401222" flipH="1">
              <a:off x="4867437" y="51272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7FA792C7-7FBF-BEAF-D3AC-BF5B31A45C30}"/>
                </a:ext>
              </a:extLst>
            </p:cNvPr>
            <p:cNvSpPr/>
            <p:nvPr/>
          </p:nvSpPr>
          <p:spPr>
            <a:xfrm flipV="1">
              <a:off x="4347041" y="5346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 name="TextBox 1">
            <a:extLst>
              <a:ext uri="{FF2B5EF4-FFF2-40B4-BE49-F238E27FC236}">
                <a16:creationId xmlns:a16="http://schemas.microsoft.com/office/drawing/2014/main" id="{B70C18C0-8B4F-58B0-9211-040E11877D16}"/>
              </a:ext>
            </a:extLst>
          </p:cNvPr>
          <p:cNvSpPr txBox="1"/>
          <p:nvPr/>
        </p:nvSpPr>
        <p:spPr>
          <a:xfrm>
            <a:off x="-3179535" y="228600"/>
            <a:ext cx="2835454" cy="375704"/>
          </a:xfrm>
          <a:prstGeom prst="rect">
            <a:avLst/>
          </a:prstGeom>
        </p:spPr>
        <p:txBody>
          <a:bodyPr vert="horz" lIns="91440" tIns="45720" rIns="91440" bIns="45720" rtlCol="0" anchor="ctr">
            <a:noAutofit/>
          </a:bodyPr>
          <a:lstStyle>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1942</a:t>
            </a:r>
          </a:p>
        </p:txBody>
      </p:sp>
      <p:sp>
        <p:nvSpPr>
          <p:cNvPr id="4" name="TextBox 3">
            <a:extLst>
              <a:ext uri="{FF2B5EF4-FFF2-40B4-BE49-F238E27FC236}">
                <a16:creationId xmlns:a16="http://schemas.microsoft.com/office/drawing/2014/main" id="{B664EB93-EAFC-EFC1-6330-C8A75A936BCA}"/>
              </a:ext>
            </a:extLst>
          </p:cNvPr>
          <p:cNvSpPr txBox="1"/>
          <p:nvPr/>
        </p:nvSpPr>
        <p:spPr>
          <a:xfrm>
            <a:off x="4403624" y="3860701"/>
            <a:ext cx="2516395" cy="400110"/>
          </a:xfrm>
          <a:prstGeom prst="rect">
            <a:avLst/>
          </a:prstGeom>
          <a:noFill/>
        </p:spPr>
        <p:txBody>
          <a:bodyPr wrap="none" rtlCol="0">
            <a:spAutoFit/>
          </a:bodyPr>
          <a:lstStyle/>
          <a:p>
            <a:r>
              <a:rPr lang="en-US" sz="2000" b="1" dirty="0"/>
              <a:t>Left side controls only</a:t>
            </a:r>
          </a:p>
        </p:txBody>
      </p:sp>
      <p:sp>
        <p:nvSpPr>
          <p:cNvPr id="7" name="TextBox 6">
            <a:extLst>
              <a:ext uri="{FF2B5EF4-FFF2-40B4-BE49-F238E27FC236}">
                <a16:creationId xmlns:a16="http://schemas.microsoft.com/office/drawing/2014/main" id="{814F2DEF-9839-C24A-AB8D-5F4455C5C381}"/>
              </a:ext>
            </a:extLst>
          </p:cNvPr>
          <p:cNvSpPr txBox="1"/>
          <p:nvPr/>
        </p:nvSpPr>
        <p:spPr>
          <a:xfrm>
            <a:off x="1650815" y="4673597"/>
            <a:ext cx="5842369" cy="923330"/>
          </a:xfrm>
          <a:prstGeom prst="rect">
            <a:avLst/>
          </a:prstGeom>
          <a:noFill/>
        </p:spPr>
        <p:txBody>
          <a:bodyPr wrap="none" rtlCol="0">
            <a:spAutoFit/>
          </a:bodyPr>
          <a:lstStyle/>
          <a:p>
            <a:r>
              <a:rPr lang="en-US" b="1" dirty="0"/>
              <a:t>Eliminate all planes in red formation to reveal “POW”</a:t>
            </a:r>
            <a:br>
              <a:rPr lang="en-US" b="1" dirty="0"/>
            </a:br>
            <a:r>
              <a:rPr lang="en-US" b="1" dirty="0"/>
              <a:t>Fly over “POW” to obtain extra fire power</a:t>
            </a:r>
            <a:br>
              <a:rPr lang="en-US" b="1" dirty="0"/>
            </a:br>
            <a:r>
              <a:rPr lang="en-US" b="1" dirty="0"/>
              <a:t>Use looping action to evade enemy (only 3 loops per plane)</a:t>
            </a:r>
          </a:p>
        </p:txBody>
      </p:sp>
      <p:grpSp>
        <p:nvGrpSpPr>
          <p:cNvPr id="24" name="Group 23">
            <a:extLst>
              <a:ext uri="{FF2B5EF4-FFF2-40B4-BE49-F238E27FC236}">
                <a16:creationId xmlns:a16="http://schemas.microsoft.com/office/drawing/2014/main" id="{8988F6DC-A3F9-9DCD-56AB-30D7403733CB}"/>
              </a:ext>
            </a:extLst>
          </p:cNvPr>
          <p:cNvGrpSpPr/>
          <p:nvPr/>
        </p:nvGrpSpPr>
        <p:grpSpPr>
          <a:xfrm>
            <a:off x="70338" y="5837637"/>
            <a:ext cx="1315776" cy="960943"/>
            <a:chOff x="-2779612" y="6214530"/>
            <a:chExt cx="1315776" cy="960943"/>
          </a:xfrm>
        </p:grpSpPr>
        <p:sp>
          <p:nvSpPr>
            <p:cNvPr id="36" name="Flowchart: Alternate Process 35">
              <a:extLst>
                <a:ext uri="{FF2B5EF4-FFF2-40B4-BE49-F238E27FC236}">
                  <a16:creationId xmlns:a16="http://schemas.microsoft.com/office/drawing/2014/main" id="{C8C0D374-5879-0AA4-C367-2A3D4D9CE34F}"/>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7" name="Group 36">
              <a:extLst>
                <a:ext uri="{FF2B5EF4-FFF2-40B4-BE49-F238E27FC236}">
                  <a16:creationId xmlns:a16="http://schemas.microsoft.com/office/drawing/2014/main" id="{C15EBF3A-1BD3-7124-72BB-42ADAD90CC8B}"/>
                </a:ext>
              </a:extLst>
            </p:cNvPr>
            <p:cNvGrpSpPr/>
            <p:nvPr/>
          </p:nvGrpSpPr>
          <p:grpSpPr>
            <a:xfrm>
              <a:off x="-2541291" y="6352101"/>
              <a:ext cx="839133" cy="685800"/>
              <a:chOff x="7462592" y="4655465"/>
              <a:chExt cx="839133" cy="685800"/>
            </a:xfrm>
          </p:grpSpPr>
          <p:pic>
            <p:nvPicPr>
              <p:cNvPr id="38" name="Graphic 37" descr="User with solid fill">
                <a:extLst>
                  <a:ext uri="{FF2B5EF4-FFF2-40B4-BE49-F238E27FC236}">
                    <a16:creationId xmlns:a16="http://schemas.microsoft.com/office/drawing/2014/main" id="{7112AB05-1E7F-1668-E3C1-08C094D5D7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39" name="Graphic 38" descr="User with solid fill">
                <a:extLst>
                  <a:ext uri="{FF2B5EF4-FFF2-40B4-BE49-F238E27FC236}">
                    <a16:creationId xmlns:a16="http://schemas.microsoft.com/office/drawing/2014/main" id="{48E3D044-DD67-5D38-59BD-0B27BB1F849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40" name="TextBox 39">
                <a:extLst>
                  <a:ext uri="{FF2B5EF4-FFF2-40B4-BE49-F238E27FC236}">
                    <a16:creationId xmlns:a16="http://schemas.microsoft.com/office/drawing/2014/main" id="{2521F57A-C4C1-E16B-CD5E-BFB6AEBDEF9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3" name="Table 2">
            <a:extLst>
              <a:ext uri="{FF2B5EF4-FFF2-40B4-BE49-F238E27FC236}">
                <a16:creationId xmlns:a16="http://schemas.microsoft.com/office/drawing/2014/main" id="{9512382D-2480-C650-A654-91FB4E8BA884}"/>
              </a:ext>
            </a:extLst>
          </p:cNvPr>
          <p:cNvGraphicFramePr>
            <a:graphicFrameLocks noGrp="1"/>
          </p:cNvGraphicFramePr>
          <p:nvPr>
            <p:extLst>
              <p:ext uri="{D42A27DB-BD31-4B8C-83A1-F6EECF244321}">
                <p14:modId xmlns:p14="http://schemas.microsoft.com/office/powerpoint/2010/main" val="1944766512"/>
              </p:ext>
            </p:extLst>
          </p:nvPr>
        </p:nvGraphicFramePr>
        <p:xfrm>
          <a:off x="-3285163" y="1677393"/>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t>1942</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dirty="0"/>
                        <a:t>1942</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1095127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Graphical user interface&#10;&#10;Description automatically generated">
            <a:extLst>
              <a:ext uri="{FF2B5EF4-FFF2-40B4-BE49-F238E27FC236}">
                <a16:creationId xmlns:a16="http://schemas.microsoft.com/office/drawing/2014/main" id="{1D7A5372-8638-D51C-6E03-65D1E09CB334}"/>
              </a:ext>
            </a:extLst>
          </p:cNvPr>
          <p:cNvPicPr>
            <a:picLocks noChangeAspect="1"/>
          </p:cNvPicPr>
          <p:nvPr/>
        </p:nvPicPr>
        <p:blipFill rotWithShape="1">
          <a:blip r:embed="rId2">
            <a:extLst>
              <a:ext uri="{28A0092B-C50C-407E-A947-70E740481C1C}">
                <a14:useLocalDpi xmlns:a14="http://schemas.microsoft.com/office/drawing/2010/main" val="0"/>
              </a:ext>
            </a:extLst>
          </a:blip>
          <a:srcRect t="8555" b="5567"/>
          <a:stretch/>
        </p:blipFill>
        <p:spPr>
          <a:xfrm>
            <a:off x="-2098" y="-1"/>
            <a:ext cx="9126613" cy="6858001"/>
          </a:xfrm>
          <a:prstGeom prst="rect">
            <a:avLst/>
          </a:prstGeom>
        </p:spPr>
      </p:pic>
      <p:pic>
        <p:nvPicPr>
          <p:cNvPr id="2" name="Picture 1">
            <a:extLst>
              <a:ext uri="{FF2B5EF4-FFF2-40B4-BE49-F238E27FC236}">
                <a16:creationId xmlns:a16="http://schemas.microsoft.com/office/drawing/2014/main" id="{5F9BE908-FEFC-45E1-5D7C-02E7410B3F92}"/>
              </a:ext>
            </a:extLst>
          </p:cNvPr>
          <p:cNvPicPr>
            <a:picLocks noChangeAspect="1"/>
          </p:cNvPicPr>
          <p:nvPr/>
        </p:nvPicPr>
        <p:blipFill>
          <a:blip r:embed="rId3"/>
          <a:stretch>
            <a:fillRect/>
          </a:stretch>
        </p:blipFill>
        <p:spPr>
          <a:xfrm>
            <a:off x="858825" y="595071"/>
            <a:ext cx="7553655" cy="5414634"/>
          </a:xfrm>
          <a:prstGeom prst="rect">
            <a:avLst/>
          </a:prstGeom>
        </p:spPr>
      </p:pic>
      <p:graphicFrame>
        <p:nvGraphicFramePr>
          <p:cNvPr id="69" name="Table 68">
            <a:extLst>
              <a:ext uri="{FF2B5EF4-FFF2-40B4-BE49-F238E27FC236}">
                <a16:creationId xmlns:a16="http://schemas.microsoft.com/office/drawing/2014/main" id="{7E725F94-016A-4422-9514-46CFDA1EA559}"/>
              </a:ext>
            </a:extLst>
          </p:cNvPr>
          <p:cNvGraphicFramePr>
            <a:graphicFrameLocks noGrp="1"/>
          </p:cNvGraphicFramePr>
          <p:nvPr>
            <p:extLst>
              <p:ext uri="{D42A27DB-BD31-4B8C-83A1-F6EECF244321}">
                <p14:modId xmlns:p14="http://schemas.microsoft.com/office/powerpoint/2010/main" val="2194441059"/>
              </p:ext>
            </p:extLst>
          </p:nvPr>
        </p:nvGraphicFramePr>
        <p:xfrm>
          <a:off x="-3629739" y="1806060"/>
          <a:ext cx="3397776" cy="1920725"/>
        </p:xfrm>
        <a:graphic>
          <a:graphicData uri="http://schemas.openxmlformats.org/drawingml/2006/table">
            <a:tbl>
              <a:tblPr>
                <a:tableStyleId>{5C22544A-7EE6-4342-B048-85BDC9FD1C3A}</a:tableStyleId>
              </a:tblPr>
              <a:tblGrid>
                <a:gridCol w="2128726">
                  <a:extLst>
                    <a:ext uri="{9D8B030D-6E8A-4147-A177-3AD203B41FA5}">
                      <a16:colId xmlns:a16="http://schemas.microsoft.com/office/drawing/2014/main" val="1306157281"/>
                    </a:ext>
                  </a:extLst>
                </a:gridCol>
                <a:gridCol w="1269050">
                  <a:extLst>
                    <a:ext uri="{9D8B030D-6E8A-4147-A177-3AD203B41FA5}">
                      <a16:colId xmlns:a16="http://schemas.microsoft.com/office/drawing/2014/main" val="3696122499"/>
                    </a:ext>
                  </a:extLst>
                </a:gridCol>
              </a:tblGrid>
              <a:tr h="8228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22840">
                <a:tc>
                  <a:txBody>
                    <a:bodyPr/>
                    <a:lstStyle/>
                    <a:p>
                      <a:pPr algn="l" fontAlgn="b"/>
                      <a:r>
                        <a:rPr lang="en-US" sz="2400" u="none" strike="noStrike">
                          <a:effectLst/>
                        </a:rPr>
                        <a:t>Bubble  Lost cave (not Symphony)</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bublcave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453767862"/>
                  </a:ext>
                </a:extLst>
              </a:tr>
            </a:tbl>
          </a:graphicData>
        </a:graphic>
      </p:graphicFrame>
      <p:pic>
        <p:nvPicPr>
          <p:cNvPr id="71" name="Picture 70">
            <a:extLst>
              <a:ext uri="{FF2B5EF4-FFF2-40B4-BE49-F238E27FC236}">
                <a16:creationId xmlns:a16="http://schemas.microsoft.com/office/drawing/2014/main" id="{700ECBC6-7488-737F-6232-3A3EFBACBFBC}"/>
              </a:ext>
            </a:extLst>
          </p:cNvPr>
          <p:cNvPicPr>
            <a:picLocks noChangeAspect="1"/>
          </p:cNvPicPr>
          <p:nvPr/>
        </p:nvPicPr>
        <p:blipFill>
          <a:blip r:embed="rId4">
            <a:duotone>
              <a:schemeClr val="accent3">
                <a:shade val="45000"/>
                <a:satMod val="135000"/>
              </a:schemeClr>
              <a:prstClr val="white"/>
            </a:duotone>
          </a:blip>
          <a:stretch>
            <a:fillRect/>
          </a:stretch>
        </p:blipFill>
        <p:spPr>
          <a:xfrm>
            <a:off x="6762565" y="2731764"/>
            <a:ext cx="688162" cy="688162"/>
          </a:xfrm>
          <a:prstGeom prst="rect">
            <a:avLst/>
          </a:prstGeom>
        </p:spPr>
      </p:pic>
      <p:pic>
        <p:nvPicPr>
          <p:cNvPr id="72" name="Picture 71">
            <a:extLst>
              <a:ext uri="{FF2B5EF4-FFF2-40B4-BE49-F238E27FC236}">
                <a16:creationId xmlns:a16="http://schemas.microsoft.com/office/drawing/2014/main" id="{B0E5C316-2206-47FB-DA03-C4F489C34DD6}"/>
              </a:ext>
            </a:extLst>
          </p:cNvPr>
          <p:cNvPicPr>
            <a:picLocks noChangeAspect="1"/>
          </p:cNvPicPr>
          <p:nvPr/>
        </p:nvPicPr>
        <p:blipFill>
          <a:blip r:embed="rId4"/>
          <a:stretch>
            <a:fillRect/>
          </a:stretch>
        </p:blipFill>
        <p:spPr>
          <a:xfrm>
            <a:off x="5138876" y="2749211"/>
            <a:ext cx="688162" cy="688162"/>
          </a:xfrm>
          <a:prstGeom prst="rect">
            <a:avLst/>
          </a:prstGeom>
        </p:spPr>
      </p:pic>
      <p:pic>
        <p:nvPicPr>
          <p:cNvPr id="73" name="Picture 72">
            <a:extLst>
              <a:ext uri="{FF2B5EF4-FFF2-40B4-BE49-F238E27FC236}">
                <a16:creationId xmlns:a16="http://schemas.microsoft.com/office/drawing/2014/main" id="{6B13AB35-0254-D35B-4703-8D3051285C60}"/>
              </a:ext>
            </a:extLst>
          </p:cNvPr>
          <p:cNvPicPr>
            <a:picLocks noChangeAspect="1"/>
          </p:cNvPicPr>
          <p:nvPr/>
        </p:nvPicPr>
        <p:blipFill>
          <a:blip r:embed="rId4"/>
          <a:stretch>
            <a:fillRect/>
          </a:stretch>
        </p:blipFill>
        <p:spPr>
          <a:xfrm>
            <a:off x="5951788" y="2749211"/>
            <a:ext cx="688162" cy="688162"/>
          </a:xfrm>
          <a:prstGeom prst="rect">
            <a:avLst/>
          </a:prstGeom>
        </p:spPr>
      </p:pic>
      <p:sp>
        <p:nvSpPr>
          <p:cNvPr id="75" name="Arrow: Up 74">
            <a:extLst>
              <a:ext uri="{FF2B5EF4-FFF2-40B4-BE49-F238E27FC236}">
                <a16:creationId xmlns:a16="http://schemas.microsoft.com/office/drawing/2014/main" id="{AE5462B5-AFB5-ABA5-7350-9DB76AFB1291}"/>
              </a:ext>
            </a:extLst>
          </p:cNvPr>
          <p:cNvSpPr/>
          <p:nvPr/>
        </p:nvSpPr>
        <p:spPr>
          <a:xfrm rot="16200000">
            <a:off x="2367864" y="27383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Arrow: Up 75">
            <a:extLst>
              <a:ext uri="{FF2B5EF4-FFF2-40B4-BE49-F238E27FC236}">
                <a16:creationId xmlns:a16="http://schemas.microsoft.com/office/drawing/2014/main" id="{EE795DF7-F8A1-CB27-42DA-0E1D2F8C23BC}"/>
              </a:ext>
            </a:extLst>
          </p:cNvPr>
          <p:cNvSpPr/>
          <p:nvPr/>
        </p:nvSpPr>
        <p:spPr>
          <a:xfrm rot="5400000" flipH="1">
            <a:off x="3817880" y="27383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8" name="Picture 77">
            <a:extLst>
              <a:ext uri="{FF2B5EF4-FFF2-40B4-BE49-F238E27FC236}">
                <a16:creationId xmlns:a16="http://schemas.microsoft.com/office/drawing/2014/main" id="{45F84FAA-C982-55A8-937A-3C1401C6246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35700" y="2433269"/>
            <a:ext cx="1122309" cy="1910215"/>
          </a:xfrm>
          <a:prstGeom prst="rect">
            <a:avLst/>
          </a:prstGeom>
        </p:spPr>
      </p:pic>
      <p:pic>
        <p:nvPicPr>
          <p:cNvPr id="79" name="Picture 78">
            <a:extLst>
              <a:ext uri="{FF2B5EF4-FFF2-40B4-BE49-F238E27FC236}">
                <a16:creationId xmlns:a16="http://schemas.microsoft.com/office/drawing/2014/main" id="{F5361F8D-EFA7-64CB-532D-36CCD8C80FC5}"/>
              </a:ext>
            </a:extLst>
          </p:cNvPr>
          <p:cNvPicPr>
            <a:picLocks noChangeAspect="1"/>
          </p:cNvPicPr>
          <p:nvPr/>
        </p:nvPicPr>
        <p:blipFill>
          <a:blip r:embed="rId4">
            <a:duotone>
              <a:schemeClr val="accent3">
                <a:shade val="45000"/>
                <a:satMod val="135000"/>
              </a:schemeClr>
              <a:prstClr val="white"/>
            </a:duotone>
          </a:blip>
          <a:stretch>
            <a:fillRect/>
          </a:stretch>
        </p:blipFill>
        <p:spPr>
          <a:xfrm>
            <a:off x="4400624" y="3274904"/>
            <a:ext cx="688162" cy="688162"/>
          </a:xfrm>
          <a:prstGeom prst="rect">
            <a:avLst/>
          </a:prstGeom>
        </p:spPr>
      </p:pic>
      <p:pic>
        <p:nvPicPr>
          <p:cNvPr id="80" name="Picture 79">
            <a:extLst>
              <a:ext uri="{FF2B5EF4-FFF2-40B4-BE49-F238E27FC236}">
                <a16:creationId xmlns:a16="http://schemas.microsoft.com/office/drawing/2014/main" id="{6EC202B1-222E-E40B-7B7E-F69DBF0C63C6}"/>
              </a:ext>
            </a:extLst>
          </p:cNvPr>
          <p:cNvPicPr>
            <a:picLocks noChangeAspect="1"/>
          </p:cNvPicPr>
          <p:nvPr/>
        </p:nvPicPr>
        <p:blipFill>
          <a:blip r:embed="rId4">
            <a:duotone>
              <a:schemeClr val="accent3">
                <a:shade val="45000"/>
                <a:satMod val="135000"/>
              </a:schemeClr>
              <a:prstClr val="white"/>
            </a:duotone>
          </a:blip>
          <a:stretch>
            <a:fillRect/>
          </a:stretch>
        </p:blipFill>
        <p:spPr>
          <a:xfrm>
            <a:off x="4399537" y="4053578"/>
            <a:ext cx="688162" cy="688162"/>
          </a:xfrm>
          <a:prstGeom prst="rect">
            <a:avLst/>
          </a:prstGeom>
        </p:spPr>
      </p:pic>
      <p:pic>
        <p:nvPicPr>
          <p:cNvPr id="81" name="Picture 80">
            <a:extLst>
              <a:ext uri="{FF2B5EF4-FFF2-40B4-BE49-F238E27FC236}">
                <a16:creationId xmlns:a16="http://schemas.microsoft.com/office/drawing/2014/main" id="{C6BAD2A9-420C-D388-9DAE-39E73752661B}"/>
              </a:ext>
            </a:extLst>
          </p:cNvPr>
          <p:cNvPicPr>
            <a:picLocks noChangeAspect="1"/>
          </p:cNvPicPr>
          <p:nvPr/>
        </p:nvPicPr>
        <p:blipFill>
          <a:blip r:embed="rId4">
            <a:duotone>
              <a:schemeClr val="accent3">
                <a:shade val="45000"/>
                <a:satMod val="135000"/>
              </a:schemeClr>
              <a:prstClr val="white"/>
            </a:duotone>
          </a:blip>
          <a:stretch>
            <a:fillRect/>
          </a:stretch>
        </p:blipFill>
        <p:spPr>
          <a:xfrm>
            <a:off x="5137789" y="3527885"/>
            <a:ext cx="688162" cy="688162"/>
          </a:xfrm>
          <a:prstGeom prst="rect">
            <a:avLst/>
          </a:prstGeom>
        </p:spPr>
      </p:pic>
      <p:pic>
        <p:nvPicPr>
          <p:cNvPr id="82" name="Picture 81">
            <a:extLst>
              <a:ext uri="{FF2B5EF4-FFF2-40B4-BE49-F238E27FC236}">
                <a16:creationId xmlns:a16="http://schemas.microsoft.com/office/drawing/2014/main" id="{56D5FC47-0198-23F1-2B77-180238DAD8CB}"/>
              </a:ext>
            </a:extLst>
          </p:cNvPr>
          <p:cNvPicPr>
            <a:picLocks noChangeAspect="1"/>
          </p:cNvPicPr>
          <p:nvPr/>
        </p:nvPicPr>
        <p:blipFill>
          <a:blip r:embed="rId4">
            <a:duotone>
              <a:schemeClr val="accent3">
                <a:shade val="45000"/>
                <a:satMod val="135000"/>
              </a:schemeClr>
              <a:prstClr val="white"/>
            </a:duotone>
          </a:blip>
          <a:stretch>
            <a:fillRect/>
          </a:stretch>
        </p:blipFill>
        <p:spPr>
          <a:xfrm>
            <a:off x="5950702" y="3527885"/>
            <a:ext cx="688162" cy="688162"/>
          </a:xfrm>
          <a:prstGeom prst="rect">
            <a:avLst/>
          </a:prstGeom>
        </p:spPr>
      </p:pic>
      <p:pic>
        <p:nvPicPr>
          <p:cNvPr id="83" name="Picture 82">
            <a:extLst>
              <a:ext uri="{FF2B5EF4-FFF2-40B4-BE49-F238E27FC236}">
                <a16:creationId xmlns:a16="http://schemas.microsoft.com/office/drawing/2014/main" id="{DC14EF58-5CEE-5D55-8F0F-827B903C0FAA}"/>
              </a:ext>
            </a:extLst>
          </p:cNvPr>
          <p:cNvPicPr>
            <a:picLocks noChangeAspect="1"/>
          </p:cNvPicPr>
          <p:nvPr/>
        </p:nvPicPr>
        <p:blipFill>
          <a:blip r:embed="rId4">
            <a:duotone>
              <a:schemeClr val="accent3">
                <a:shade val="45000"/>
                <a:satMod val="135000"/>
              </a:schemeClr>
              <a:prstClr val="white"/>
            </a:duotone>
          </a:blip>
          <a:stretch>
            <a:fillRect/>
          </a:stretch>
        </p:blipFill>
        <p:spPr>
          <a:xfrm>
            <a:off x="6761479" y="3510438"/>
            <a:ext cx="688162" cy="688162"/>
          </a:xfrm>
          <a:prstGeom prst="rect">
            <a:avLst/>
          </a:prstGeom>
        </p:spPr>
      </p:pic>
      <p:sp>
        <p:nvSpPr>
          <p:cNvPr id="84" name="Rectangle 83">
            <a:extLst>
              <a:ext uri="{FF2B5EF4-FFF2-40B4-BE49-F238E27FC236}">
                <a16:creationId xmlns:a16="http://schemas.microsoft.com/office/drawing/2014/main" id="{CF0AA0E1-D297-6DB2-E0FA-E975205B9542}"/>
              </a:ext>
            </a:extLst>
          </p:cNvPr>
          <p:cNvSpPr/>
          <p:nvPr/>
        </p:nvSpPr>
        <p:spPr>
          <a:xfrm rot="18000000">
            <a:off x="4996602" y="2035785"/>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98" name="Rectangle 97">
            <a:extLst>
              <a:ext uri="{FF2B5EF4-FFF2-40B4-BE49-F238E27FC236}">
                <a16:creationId xmlns:a16="http://schemas.microsoft.com/office/drawing/2014/main" id="{204CDE44-335A-4E32-32C3-F43AD2D9D9D6}"/>
              </a:ext>
            </a:extLst>
          </p:cNvPr>
          <p:cNvSpPr/>
          <p:nvPr/>
        </p:nvSpPr>
        <p:spPr>
          <a:xfrm rot="18000000">
            <a:off x="5924952" y="187996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99" name="Title 1">
            <a:extLst>
              <a:ext uri="{FF2B5EF4-FFF2-40B4-BE49-F238E27FC236}">
                <a16:creationId xmlns:a16="http://schemas.microsoft.com/office/drawing/2014/main" id="{3F9F23F8-F4FC-802B-309C-4F281DC3909E}"/>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Bubble Lost Cave</a:t>
            </a:r>
            <a:r>
              <a:rPr lang="en-US" sz="3600" dirty="0"/>
              <a:t> </a:t>
            </a:r>
            <a:endParaRPr lang="en-US" sz="7200" dirty="0"/>
          </a:p>
        </p:txBody>
      </p:sp>
      <p:grpSp>
        <p:nvGrpSpPr>
          <p:cNvPr id="3" name="Group 2">
            <a:extLst>
              <a:ext uri="{FF2B5EF4-FFF2-40B4-BE49-F238E27FC236}">
                <a16:creationId xmlns:a16="http://schemas.microsoft.com/office/drawing/2014/main" id="{CF44658F-E594-9837-1E0E-D2E1BE41B3C5}"/>
              </a:ext>
            </a:extLst>
          </p:cNvPr>
          <p:cNvGrpSpPr/>
          <p:nvPr/>
        </p:nvGrpSpPr>
        <p:grpSpPr>
          <a:xfrm>
            <a:off x="70338" y="5837636"/>
            <a:ext cx="1315776" cy="960943"/>
            <a:chOff x="13024338" y="1352362"/>
            <a:chExt cx="1315776" cy="960943"/>
          </a:xfrm>
        </p:grpSpPr>
        <p:sp>
          <p:nvSpPr>
            <p:cNvPr id="4" name="Flowchart: Alternate Process 3">
              <a:extLst>
                <a:ext uri="{FF2B5EF4-FFF2-40B4-BE49-F238E27FC236}">
                  <a16:creationId xmlns:a16="http://schemas.microsoft.com/office/drawing/2014/main" id="{4814410F-53B5-27D9-90FE-F105D03FD265}"/>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7CC769FE-58B8-E051-D623-0C2AA68D299C}"/>
                </a:ext>
              </a:extLst>
            </p:cNvPr>
            <p:cNvGrpSpPr/>
            <p:nvPr/>
          </p:nvGrpSpPr>
          <p:grpSpPr>
            <a:xfrm>
              <a:off x="13220454" y="1489134"/>
              <a:ext cx="923543" cy="687397"/>
              <a:chOff x="9500040" y="2509406"/>
              <a:chExt cx="1231390" cy="916529"/>
            </a:xfrm>
          </p:grpSpPr>
          <p:pic>
            <p:nvPicPr>
              <p:cNvPr id="6" name="Graphic 5" descr="User with solid fill">
                <a:extLst>
                  <a:ext uri="{FF2B5EF4-FFF2-40B4-BE49-F238E27FC236}">
                    <a16:creationId xmlns:a16="http://schemas.microsoft.com/office/drawing/2014/main" id="{ACA4FE19-5412-5A8B-1DC5-68DB63DCEB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7" name="Graphic 6" descr="User with solid fill">
                <a:extLst>
                  <a:ext uri="{FF2B5EF4-FFF2-40B4-BE49-F238E27FC236}">
                    <a16:creationId xmlns:a16="http://schemas.microsoft.com/office/drawing/2014/main" id="{F012A193-7015-DCB7-D55C-1534660582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8" name="TextBox 7">
                <a:extLst>
                  <a:ext uri="{FF2B5EF4-FFF2-40B4-BE49-F238E27FC236}">
                    <a16:creationId xmlns:a16="http://schemas.microsoft.com/office/drawing/2014/main" id="{FC57519B-A9FA-353F-E9D0-FD720CBBE97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80917699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F91764B1-C28F-00BB-6646-5D08816D9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3B460492-23C4-F077-5915-71BF9ADD842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274828" y="422276"/>
            <a:ext cx="30081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R-Type Leo</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513A6071-7DD7-00FA-6E99-C15E4D0AC6FB}"/>
              </a:ext>
            </a:extLst>
          </p:cNvPr>
          <p:cNvGraphicFramePr>
            <a:graphicFrameLocks noGrp="1"/>
          </p:cNvGraphicFramePr>
          <p:nvPr>
            <p:extLst>
              <p:ext uri="{D42A27DB-BD31-4B8C-83A1-F6EECF244321}">
                <p14:modId xmlns:p14="http://schemas.microsoft.com/office/powerpoint/2010/main" val="168855478"/>
              </p:ext>
            </p:extLst>
          </p:nvPr>
        </p:nvGraphicFramePr>
        <p:xfrm>
          <a:off x="-3165955" y="2137723"/>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168703">
                <a:tc>
                  <a:txBody>
                    <a:bodyPr/>
                    <a:lstStyle/>
                    <a:p>
                      <a:pPr algn="l" fontAlgn="b"/>
                      <a:r>
                        <a:rPr lang="en-US" sz="2400" u="none" strike="noStrike">
                          <a:effectLst/>
                        </a:rPr>
                        <a:t>R-Type Leo</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rtypeleo</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10862243"/>
                  </a:ext>
                </a:extLst>
              </a:tr>
            </a:tbl>
          </a:graphicData>
        </a:graphic>
      </p:graphicFrame>
      <p:pic>
        <p:nvPicPr>
          <p:cNvPr id="69" name="Picture 68">
            <a:extLst>
              <a:ext uri="{FF2B5EF4-FFF2-40B4-BE49-F238E27FC236}">
                <a16:creationId xmlns:a16="http://schemas.microsoft.com/office/drawing/2014/main" id="{C946EEC6-2DA8-ECDA-279B-F482FD46E6C8}"/>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A74B221F-8FF6-7E22-B20D-77AF084A4C9B}"/>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67CCE543-399E-6A66-E1F0-4B69DBFB7405}"/>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D60DD8C7-5379-5BF9-B358-63839F65B64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4124E07-2833-6875-A2A6-ECBF75BCF40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FAEF5350-FAA6-9408-856F-A2A453EBFC2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77F189CF-5C4A-534F-E9F8-247C8DF7E41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4FD1A96B-DA63-CC8D-4E34-870219F9A7F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1D91DCC1-6EDB-81AD-EB48-82C18EA87BF4}"/>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6DD9BE97-0A47-F826-0BC8-F0908A5FC149}"/>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241B83E6-A6EE-CFF4-A821-20E8B12A5804}"/>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39AF99EB-5D6B-9BC6-9627-35901BC6B300}"/>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60B90B7D-539C-3BAC-F7EF-B210DB59D26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DC3225AF-EDA3-58E2-1736-7547C19CFAD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43D67BB5-10C3-ADC8-5055-A83FB3F50E0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3556C29B-1E1B-DCBD-7F1F-E873664E9C7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79B2D8B3-ADF8-A899-505A-53C75945A7E5}"/>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D24964AA-1DCE-2EE6-2710-F02253E58B05}"/>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9531B187-2B20-4BE6-03EF-29F15DE4301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466F401-4DE3-953D-B697-79A70813484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1F8A1EDC-D4E3-3EE6-24CA-022779CBC28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13090DBC-5E6D-424A-5B82-CAC2FCD499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4573FCB5-EEF7-7A5F-5C71-1C2E5A6E6E96}"/>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F8F86144-0CA0-1D70-6465-F06C1D5C5D43}"/>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6" name="TextBox 15">
            <a:extLst>
              <a:ext uri="{FF2B5EF4-FFF2-40B4-BE49-F238E27FC236}">
                <a16:creationId xmlns:a16="http://schemas.microsoft.com/office/drawing/2014/main" id="{B2308D08-91F9-5CA4-480D-3BB276DBF448}"/>
              </a:ext>
            </a:extLst>
          </p:cNvPr>
          <p:cNvSpPr txBox="1"/>
          <p:nvPr/>
        </p:nvSpPr>
        <p:spPr>
          <a:xfrm>
            <a:off x="-3291738" y="3217157"/>
            <a:ext cx="2780504" cy="2308324"/>
          </a:xfrm>
          <a:prstGeom prst="rect">
            <a:avLst/>
          </a:prstGeom>
          <a:noFill/>
        </p:spPr>
        <p:txBody>
          <a:bodyPr wrap="square" rtlCol="0">
            <a:spAutoFit/>
          </a:bodyPr>
          <a:lstStyle/>
          <a:p>
            <a:r>
              <a:rPr lang="en-US" sz="4800" dirty="0"/>
              <a:t>Note: Are there two buttons? </a:t>
            </a:r>
          </a:p>
        </p:txBody>
      </p:sp>
    </p:spTree>
    <p:extLst>
      <p:ext uri="{BB962C8B-B14F-4D97-AF65-F5344CB8AC3E}">
        <p14:creationId xmlns:p14="http://schemas.microsoft.com/office/powerpoint/2010/main" val="306325045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8652A6C1-09AA-108B-4CA0-5785299CBB37}"/>
              </a:ext>
            </a:extLst>
          </p:cNvPr>
          <p:cNvPicPr>
            <a:picLocks noChangeAspect="1"/>
          </p:cNvPicPr>
          <p:nvPr/>
        </p:nvPicPr>
        <p:blipFill rotWithShape="1">
          <a:blip r:embed="rId2">
            <a:extLst>
              <a:ext uri="{28A0092B-C50C-407E-A947-70E740481C1C}">
                <a14:useLocalDpi xmlns:a14="http://schemas.microsoft.com/office/drawing/2010/main" val="0"/>
              </a:ext>
            </a:extLst>
          </a:blip>
          <a:srcRect t="11190" b="3096"/>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A8F22E12-1119-C490-BA6C-AF7BEC1F7D5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3165956" y="422276"/>
            <a:ext cx="289925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Rygar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030A210D-D4B6-4958-4EAE-8CA81B4BC510}"/>
              </a:ext>
            </a:extLst>
          </p:cNvPr>
          <p:cNvGraphicFramePr>
            <a:graphicFrameLocks noGrp="1"/>
          </p:cNvGraphicFramePr>
          <p:nvPr>
            <p:extLst>
              <p:ext uri="{D42A27DB-BD31-4B8C-83A1-F6EECF244321}">
                <p14:modId xmlns:p14="http://schemas.microsoft.com/office/powerpoint/2010/main" val="2716729400"/>
              </p:ext>
            </p:extLst>
          </p:nvPr>
        </p:nvGraphicFramePr>
        <p:xfrm>
          <a:off x="-3165955" y="1742541"/>
          <a:ext cx="2728210" cy="734642"/>
        </p:xfrm>
        <a:graphic>
          <a:graphicData uri="http://schemas.openxmlformats.org/drawingml/2006/table">
            <a:tbl>
              <a:tblPr>
                <a:tableStyleId>{5C22544A-7EE6-4342-B048-85BDC9FD1C3A}</a:tableStyleId>
              </a:tblPr>
              <a:tblGrid>
                <a:gridCol w="1580827">
                  <a:extLst>
                    <a:ext uri="{9D8B030D-6E8A-4147-A177-3AD203B41FA5}">
                      <a16:colId xmlns:a16="http://schemas.microsoft.com/office/drawing/2014/main" val="3651127600"/>
                    </a:ext>
                  </a:extLst>
                </a:gridCol>
                <a:gridCol w="1147383">
                  <a:extLst>
                    <a:ext uri="{9D8B030D-6E8A-4147-A177-3AD203B41FA5}">
                      <a16:colId xmlns:a16="http://schemas.microsoft.com/office/drawing/2014/main" val="2511783941"/>
                    </a:ext>
                  </a:extLst>
                </a:gridCol>
              </a:tblGrid>
              <a:tr h="10198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895605229"/>
                  </a:ext>
                </a:extLst>
              </a:tr>
              <a:tr h="202064">
                <a:tc>
                  <a:txBody>
                    <a:bodyPr/>
                    <a:lstStyle/>
                    <a:p>
                      <a:pPr algn="l" fontAlgn="b"/>
                      <a:r>
                        <a:rPr lang="en-US" sz="2400" u="none" strike="noStrike" dirty="0" err="1">
                          <a:effectLst/>
                        </a:rPr>
                        <a:t>Rygar</a:t>
                      </a:r>
                      <a:endParaRPr lang="en-US" sz="2400" b="0" i="0" u="none" strike="noStrike" dirty="0">
                        <a:solidFill>
                          <a:srgbClr val="000000"/>
                        </a:solidFill>
                        <a:effectLst/>
                        <a:latin typeface="Calibri" panose="020F0502020204030204" pitchFamily="34" charset="0"/>
                      </a:endParaRPr>
                    </a:p>
                  </a:txBody>
                  <a:tcPr marL="1561" marR="1561" marT="1561" marB="0" anchor="b"/>
                </a:tc>
                <a:tc>
                  <a:txBody>
                    <a:bodyPr/>
                    <a:lstStyle/>
                    <a:p>
                      <a:pPr algn="l" fontAlgn="b"/>
                      <a:r>
                        <a:rPr lang="en-US" sz="2400" u="none" strike="noStrike" dirty="0" err="1">
                          <a:effectLst/>
                        </a:rPr>
                        <a:t>rygar</a:t>
                      </a:r>
                      <a:endParaRPr lang="en-US" sz="2400" b="0" i="0" u="none" strike="noStrike" dirty="0">
                        <a:solidFill>
                          <a:srgbClr val="000000"/>
                        </a:solidFill>
                        <a:effectLst/>
                        <a:latin typeface="Calibri" panose="020F0502020204030204" pitchFamily="34" charset="0"/>
                      </a:endParaRPr>
                    </a:p>
                  </a:txBody>
                  <a:tcPr marL="1561" marR="1561" marT="1561" marB="0" anchor="b"/>
                </a:tc>
                <a:extLst>
                  <a:ext uri="{0D108BD9-81ED-4DB2-BD59-A6C34878D82A}">
                    <a16:rowId xmlns:a16="http://schemas.microsoft.com/office/drawing/2014/main" val="3431524227"/>
                  </a:ext>
                </a:extLst>
              </a:tr>
            </a:tbl>
          </a:graphicData>
        </a:graphic>
      </p:graphicFrame>
      <p:grpSp>
        <p:nvGrpSpPr>
          <p:cNvPr id="68" name="Group 67">
            <a:extLst>
              <a:ext uri="{FF2B5EF4-FFF2-40B4-BE49-F238E27FC236}">
                <a16:creationId xmlns:a16="http://schemas.microsoft.com/office/drawing/2014/main" id="{766D02FA-CFDE-1573-0454-00146129B03A}"/>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252B0279-8161-D0F9-3D84-53BBAF2CC75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BA74C2BB-1867-7400-FBEB-C48487466418}"/>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FA71430-5C97-2E56-7248-9C618F769C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D3F165A1-59E5-FD75-763C-88FA9463AFA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B0AE672-9272-FBA9-D4E0-B9EF4A00F076}"/>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0EFDCFB5-262A-E886-735A-72415245BA67}"/>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8D5913E8-0429-D245-EAC6-ACE20703675B}"/>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F4A8A8C4-F889-7C2D-BE52-84EE7BF5B69F}"/>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E0D7243C-15B5-DAF0-2594-3FA53CE969D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3045C2C2-216A-C160-4E45-CB2A9140302F}"/>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73D9D6C2-8C05-5F12-307E-637F4CE7795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9325E115-FB68-BAF1-B129-BEA881235AD5}"/>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9A6B08B9-B297-F24A-91E3-D7477168A3EA}"/>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CDEAF75F-21DE-CD96-5358-9E0D28E96B7E}"/>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318923C9-29C1-3656-48E9-7A406C13FC3C}"/>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92B7282A-AF73-ED93-D677-1BC7E94CAEE2}"/>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50C59104-70B7-A9FC-88B4-205AB3A0171B}"/>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BB79626F-F7E5-7B29-0CDC-F7743E247ED1}"/>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6711C43A-2691-8BD0-00DB-25837544E8C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4E935FFB-6086-10A6-3273-B4AF26A42826}"/>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9F689CBC-D5EA-B0B4-A429-913A5997916A}"/>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20ADB341-2580-AA9B-BA3C-A6D4E0F7075F}"/>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A362721C-C388-635A-D76C-0E5A2B76E846}"/>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81A6EE52-2111-2240-5E53-1D3150D8D1BB}"/>
              </a:ext>
            </a:extLst>
          </p:cNvPr>
          <p:cNvSpPr/>
          <p:nvPr/>
        </p:nvSpPr>
        <p:spPr>
          <a:xfrm rot="18000000">
            <a:off x="4908167" y="1650421"/>
            <a:ext cx="131917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3" name="Rectangle 2">
            <a:extLst>
              <a:ext uri="{FF2B5EF4-FFF2-40B4-BE49-F238E27FC236}">
                <a16:creationId xmlns:a16="http://schemas.microsoft.com/office/drawing/2014/main" id="{ECC93B68-9E9C-745B-F6B8-2E4EE716B54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99052969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with medium confidence">
            <a:extLst>
              <a:ext uri="{FF2B5EF4-FFF2-40B4-BE49-F238E27FC236}">
                <a16:creationId xmlns:a16="http://schemas.microsoft.com/office/drawing/2014/main" id="{8D4EA034-9324-AB90-307E-C996733AFD44}"/>
              </a:ext>
            </a:extLst>
          </p:cNvPr>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27F4FDB5-7D07-D0B5-2994-72B27CA5447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Salamander (aka Life Force)</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EFFDC81B-6EC5-0A68-E20C-769AD5E09900}"/>
              </a:ext>
            </a:extLst>
          </p:cNvPr>
          <p:cNvGraphicFramePr>
            <a:graphicFrameLocks noGrp="1"/>
          </p:cNvGraphicFramePr>
          <p:nvPr>
            <p:extLst>
              <p:ext uri="{D42A27DB-BD31-4B8C-83A1-F6EECF244321}">
                <p14:modId xmlns:p14="http://schemas.microsoft.com/office/powerpoint/2010/main" val="1903256598"/>
              </p:ext>
            </p:extLst>
          </p:nvPr>
        </p:nvGraphicFramePr>
        <p:xfrm>
          <a:off x="-3885012" y="2409326"/>
          <a:ext cx="3612629" cy="109984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36927">
                <a:tc>
                  <a:txBody>
                    <a:bodyPr/>
                    <a:lstStyle/>
                    <a:p>
                      <a:pPr algn="l" fontAlgn="b"/>
                      <a:r>
                        <a:rPr lang="en-US" sz="2400" u="none" strike="noStrike" dirty="0">
                          <a:effectLst/>
                        </a:rPr>
                        <a:t>Salamander (aka Life Force)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salamand</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744495020"/>
                  </a:ext>
                </a:extLst>
              </a:tr>
            </a:tbl>
          </a:graphicData>
        </a:graphic>
      </p:graphicFrame>
      <p:pic>
        <p:nvPicPr>
          <p:cNvPr id="69" name="Picture 68">
            <a:extLst>
              <a:ext uri="{FF2B5EF4-FFF2-40B4-BE49-F238E27FC236}">
                <a16:creationId xmlns:a16="http://schemas.microsoft.com/office/drawing/2014/main" id="{6DDCC530-20F5-D756-A7A6-E9194FD5EC74}"/>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DBAC6551-B44F-FF2A-7465-843115A8D1E8}"/>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1FEDBA76-D98D-9B0A-A962-C2024FF547D9}"/>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E87F1B80-02F2-66FE-C916-55DAE094319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3223290F-9B7F-AC4D-EF1E-5B4D5956331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F3656330-65EF-4430-B750-DB3E179C899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06BD7A78-BC97-540C-76C6-5EB011DDF09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E9B617C5-4D80-412C-6AED-2CEA8286E7A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D00C6FFE-0282-4FF0-5B2E-A3768D8718B4}"/>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40E881D1-7F4F-BDAE-0ED2-5D0984C592D8}"/>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AF4C9A0-F059-08FB-D1DA-B67C46688244}"/>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8C3246FB-61AC-6C3A-185F-04C3C43AA98B}"/>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11861317-2DEF-4E94-93C9-73296F6619C3}"/>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1238F447-35FD-8849-4582-7C40C7CB9CB2}"/>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ABE89F3B-E1DF-4233-8009-257C56BAC7CD}"/>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E2F0CDED-2D9E-36B0-37D2-0D92B5940D93}"/>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B46255FD-F215-E41C-1D9E-118C7D9B790E}"/>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926A515D-F464-9B1E-D2F7-3AF8516032CF}"/>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F6B58399-0A23-DF77-A552-924B0809021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4BAD184-541B-85F6-45C3-5E23AC894A1B}"/>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BFA8519B-CEA3-6ECD-74B5-8F62C5E21CA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163F5970-14CD-68F8-77E9-CE44B65F69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045F8BDA-D141-4B1E-F728-E8236AE8CEA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1776ACF7-AD51-01EF-6121-0A31D703773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F5E199A9-480A-13D3-9F17-D52E08AA859E}"/>
              </a:ext>
            </a:extLst>
          </p:cNvPr>
          <p:cNvSpPr/>
          <p:nvPr/>
        </p:nvSpPr>
        <p:spPr>
          <a:xfrm rot="18000000">
            <a:off x="5676165" y="1571197"/>
            <a:ext cx="15021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Missile</a:t>
            </a:r>
          </a:p>
        </p:txBody>
      </p:sp>
      <p:sp>
        <p:nvSpPr>
          <p:cNvPr id="17" name="TextBox 16">
            <a:extLst>
              <a:ext uri="{FF2B5EF4-FFF2-40B4-BE49-F238E27FC236}">
                <a16:creationId xmlns:a16="http://schemas.microsoft.com/office/drawing/2014/main" id="{9F424DF6-EC07-DA94-59BF-278E4471F01B}"/>
              </a:ext>
            </a:extLst>
          </p:cNvPr>
          <p:cNvSpPr txBox="1"/>
          <p:nvPr/>
        </p:nvSpPr>
        <p:spPr>
          <a:xfrm>
            <a:off x="1386114" y="3883932"/>
            <a:ext cx="6717322" cy="2031325"/>
          </a:xfrm>
          <a:prstGeom prst="rect">
            <a:avLst/>
          </a:prstGeom>
          <a:noFill/>
        </p:spPr>
        <p:txBody>
          <a:bodyPr wrap="square">
            <a:spAutoFit/>
          </a:bodyPr>
          <a:lstStyle/>
          <a:p>
            <a:r>
              <a:rPr lang="en-US" b="1" dirty="0">
                <a:effectLst/>
              </a:rPr>
              <a:t>Power ups</a:t>
            </a:r>
          </a:p>
          <a:p>
            <a:pPr>
              <a:buFont typeface="Arial" panose="020B0604020202020204" pitchFamily="34" charset="0"/>
              <a:buChar char="•"/>
            </a:pPr>
            <a:r>
              <a:rPr lang="en-US" b="1" dirty="0">
                <a:effectLst/>
              </a:rPr>
              <a:t>SPEED UP: Five speed levels.</a:t>
            </a:r>
          </a:p>
          <a:p>
            <a:pPr>
              <a:buFont typeface="Arial" panose="020B0604020202020204" pitchFamily="34" charset="0"/>
              <a:buChar char="•"/>
            </a:pPr>
            <a:r>
              <a:rPr lang="en-US" b="1" dirty="0">
                <a:effectLst/>
              </a:rPr>
              <a:t>MISSILE: Press missile button to launch.</a:t>
            </a:r>
          </a:p>
          <a:p>
            <a:pPr>
              <a:buFont typeface="Arial" panose="020B0604020202020204" pitchFamily="34" charset="0"/>
              <a:buChar char="•"/>
            </a:pPr>
            <a:r>
              <a:rPr lang="en-US" b="1" dirty="0">
                <a:effectLst/>
              </a:rPr>
              <a:t>LASER: Your forward rockets turn into deadly lasers.</a:t>
            </a:r>
          </a:p>
          <a:p>
            <a:pPr>
              <a:buFont typeface="Arial" panose="020B0604020202020204" pitchFamily="34" charset="0"/>
              <a:buChar char="•"/>
            </a:pPr>
            <a:r>
              <a:rPr lang="en-US" b="1" dirty="0">
                <a:effectLst/>
              </a:rPr>
              <a:t>RIPPLE LASER: Use shoot button to fire.</a:t>
            </a:r>
          </a:p>
          <a:p>
            <a:pPr>
              <a:buFont typeface="Arial" panose="020B0604020202020204" pitchFamily="34" charset="0"/>
              <a:buChar char="•"/>
            </a:pPr>
            <a:r>
              <a:rPr lang="en-US" b="1" dirty="0">
                <a:effectLst/>
              </a:rPr>
              <a:t>FORCE FIELD: Protect your ship with barriers.</a:t>
            </a:r>
          </a:p>
          <a:p>
            <a:pPr>
              <a:buFont typeface="Arial" panose="020B0604020202020204" pitchFamily="34" charset="0"/>
              <a:buChar char="•"/>
            </a:pPr>
            <a:r>
              <a:rPr lang="en-US" b="1" dirty="0">
                <a:effectLst/>
              </a:rPr>
              <a:t>MULTIPLE: Increase your fire power by up to four times</a:t>
            </a:r>
          </a:p>
        </p:txBody>
      </p:sp>
    </p:spTree>
    <p:extLst>
      <p:ext uri="{BB962C8B-B14F-4D97-AF65-F5344CB8AC3E}">
        <p14:creationId xmlns:p14="http://schemas.microsoft.com/office/powerpoint/2010/main" val="542395538"/>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Graphical user interface, website&#10;&#10;Description automatically generated">
            <a:extLst>
              <a:ext uri="{FF2B5EF4-FFF2-40B4-BE49-F238E27FC236}">
                <a16:creationId xmlns:a16="http://schemas.microsoft.com/office/drawing/2014/main" id="{65EA9747-7C66-EA15-4C9C-8048612A02C0}"/>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70F73CD8-973E-6D1E-F176-0E3C089B6ED8}"/>
              </a:ext>
            </a:extLst>
          </p:cNvPr>
          <p:cNvPicPr>
            <a:picLocks noChangeAspect="1"/>
          </p:cNvPicPr>
          <p:nvPr/>
        </p:nvPicPr>
        <p:blipFill>
          <a:blip r:embed="rId3"/>
          <a:stretch>
            <a:fillRect/>
          </a:stretch>
        </p:blipFill>
        <p:spPr>
          <a:xfrm>
            <a:off x="858825" y="196992"/>
            <a:ext cx="7553655" cy="6157866"/>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F9F872B-A4BA-C661-5C37-2E3FCC2A9B77}"/>
              </a:ext>
            </a:extLst>
          </p:cNvPr>
          <p:cNvGraphicFramePr>
            <a:graphicFrameLocks noGrp="1"/>
          </p:cNvGraphicFramePr>
          <p:nvPr>
            <p:extLst>
              <p:ext uri="{D42A27DB-BD31-4B8C-83A1-F6EECF244321}">
                <p14:modId xmlns:p14="http://schemas.microsoft.com/office/powerpoint/2010/main" val="1477459101"/>
              </p:ext>
            </p:extLst>
          </p:nvPr>
        </p:nvGraphicFramePr>
        <p:xfrm>
          <a:off x="-4134671" y="1757033"/>
          <a:ext cx="3612629" cy="775255"/>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08211">
                <a:tc>
                  <a:txBody>
                    <a:bodyPr/>
                    <a:lstStyle/>
                    <a:p>
                      <a:pPr algn="l" fontAlgn="b"/>
                      <a:r>
                        <a:rPr lang="en-US" sz="2400" u="none" strike="noStrike" dirty="0">
                          <a:effectLst/>
                        </a:rPr>
                        <a:t>Samurai </a:t>
                      </a:r>
                      <a:r>
                        <a:rPr lang="en-US" sz="2400" u="none" strike="noStrike" dirty="0" err="1">
                          <a:effectLst/>
                        </a:rPr>
                        <a:t>Shodown</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samsho</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444412804"/>
                  </a:ext>
                </a:extLst>
              </a:tr>
            </a:tbl>
          </a:graphicData>
        </a:graphic>
      </p:graphicFrame>
      <p:pic>
        <p:nvPicPr>
          <p:cNvPr id="69" name="Picture 68">
            <a:extLst>
              <a:ext uri="{FF2B5EF4-FFF2-40B4-BE49-F238E27FC236}">
                <a16:creationId xmlns:a16="http://schemas.microsoft.com/office/drawing/2014/main" id="{B38F4AA6-4E47-C4E1-914B-D578175B22A5}"/>
              </a:ext>
            </a:extLst>
          </p:cNvPr>
          <p:cNvPicPr>
            <a:picLocks noChangeAspect="1"/>
          </p:cNvPicPr>
          <p:nvPr/>
        </p:nvPicPr>
        <p:blipFill>
          <a:blip r:embed="rId4"/>
          <a:stretch>
            <a:fillRect/>
          </a:stretch>
        </p:blipFill>
        <p:spPr>
          <a:xfrm>
            <a:off x="6644100" y="2821651"/>
            <a:ext cx="688162" cy="688162"/>
          </a:xfrm>
          <a:prstGeom prst="rect">
            <a:avLst/>
          </a:prstGeom>
        </p:spPr>
      </p:pic>
      <p:pic>
        <p:nvPicPr>
          <p:cNvPr id="70" name="Picture 69">
            <a:extLst>
              <a:ext uri="{FF2B5EF4-FFF2-40B4-BE49-F238E27FC236}">
                <a16:creationId xmlns:a16="http://schemas.microsoft.com/office/drawing/2014/main" id="{4CA02140-72C0-D4EB-1B6A-5308E23F77FD}"/>
              </a:ext>
            </a:extLst>
          </p:cNvPr>
          <p:cNvPicPr>
            <a:picLocks noChangeAspect="1"/>
          </p:cNvPicPr>
          <p:nvPr/>
        </p:nvPicPr>
        <p:blipFill>
          <a:blip r:embed="rId4"/>
          <a:stretch>
            <a:fillRect/>
          </a:stretch>
        </p:blipFill>
        <p:spPr>
          <a:xfrm>
            <a:off x="5020411" y="2839098"/>
            <a:ext cx="688162" cy="688162"/>
          </a:xfrm>
          <a:prstGeom prst="rect">
            <a:avLst/>
          </a:prstGeom>
        </p:spPr>
      </p:pic>
      <p:pic>
        <p:nvPicPr>
          <p:cNvPr id="71" name="Picture 70">
            <a:extLst>
              <a:ext uri="{FF2B5EF4-FFF2-40B4-BE49-F238E27FC236}">
                <a16:creationId xmlns:a16="http://schemas.microsoft.com/office/drawing/2014/main" id="{39BBD33D-644E-9C77-2DF7-437E870F1776}"/>
              </a:ext>
            </a:extLst>
          </p:cNvPr>
          <p:cNvPicPr>
            <a:picLocks noChangeAspect="1"/>
          </p:cNvPicPr>
          <p:nvPr/>
        </p:nvPicPr>
        <p:blipFill>
          <a:blip r:embed="rId4"/>
          <a:stretch>
            <a:fillRect/>
          </a:stretch>
        </p:blipFill>
        <p:spPr>
          <a:xfrm>
            <a:off x="5833323" y="2839098"/>
            <a:ext cx="688162" cy="688162"/>
          </a:xfrm>
          <a:prstGeom prst="rect">
            <a:avLst/>
          </a:prstGeom>
        </p:spPr>
      </p:pic>
      <p:sp>
        <p:nvSpPr>
          <p:cNvPr id="72" name="Arrow: Up 71">
            <a:extLst>
              <a:ext uri="{FF2B5EF4-FFF2-40B4-BE49-F238E27FC236}">
                <a16:creationId xmlns:a16="http://schemas.microsoft.com/office/drawing/2014/main" id="{B86FBCBE-68FF-0DC6-A535-0A55BA230AA6}"/>
              </a:ext>
            </a:extLst>
          </p:cNvPr>
          <p:cNvSpPr/>
          <p:nvPr/>
        </p:nvSpPr>
        <p:spPr>
          <a:xfrm>
            <a:off x="3021409" y="2099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4C2CF393-FB86-22C5-2B75-0D1053377581}"/>
              </a:ext>
            </a:extLst>
          </p:cNvPr>
          <p:cNvSpPr/>
          <p:nvPr/>
        </p:nvSpPr>
        <p:spPr>
          <a:xfrm rot="16200000">
            <a:off x="2249399"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399031E4-4866-893E-0DC3-C8CB733E62A5}"/>
              </a:ext>
            </a:extLst>
          </p:cNvPr>
          <p:cNvSpPr/>
          <p:nvPr/>
        </p:nvSpPr>
        <p:spPr>
          <a:xfrm rot="5400000" flipH="1">
            <a:off x="3699415"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0EC5C5C6-AA26-FD53-2940-4B88BAF55C2F}"/>
              </a:ext>
            </a:extLst>
          </p:cNvPr>
          <p:cNvSpPr/>
          <p:nvPr/>
        </p:nvSpPr>
        <p:spPr>
          <a:xfrm rot="2707381" flipV="1">
            <a:off x="2438493" y="3359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0D923195-404C-40B9-3C30-13C055AD617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17235" y="2523156"/>
            <a:ext cx="1122309" cy="1910215"/>
          </a:xfrm>
          <a:prstGeom prst="rect">
            <a:avLst/>
          </a:prstGeom>
        </p:spPr>
      </p:pic>
      <p:pic>
        <p:nvPicPr>
          <p:cNvPr id="77" name="Picture 76">
            <a:extLst>
              <a:ext uri="{FF2B5EF4-FFF2-40B4-BE49-F238E27FC236}">
                <a16:creationId xmlns:a16="http://schemas.microsoft.com/office/drawing/2014/main" id="{0654FC36-9CCB-BACA-F90A-C644BF640ED6}"/>
              </a:ext>
            </a:extLst>
          </p:cNvPr>
          <p:cNvPicPr>
            <a:picLocks noChangeAspect="1"/>
          </p:cNvPicPr>
          <p:nvPr/>
        </p:nvPicPr>
        <p:blipFill>
          <a:blip r:embed="rId4">
            <a:duotone>
              <a:schemeClr val="accent3">
                <a:shade val="45000"/>
                <a:satMod val="135000"/>
              </a:schemeClr>
              <a:prstClr val="white"/>
            </a:duotone>
          </a:blip>
          <a:stretch>
            <a:fillRect/>
          </a:stretch>
        </p:blipFill>
        <p:spPr>
          <a:xfrm>
            <a:off x="4282159" y="3364791"/>
            <a:ext cx="688162" cy="688162"/>
          </a:xfrm>
          <a:prstGeom prst="rect">
            <a:avLst/>
          </a:prstGeom>
        </p:spPr>
      </p:pic>
      <p:pic>
        <p:nvPicPr>
          <p:cNvPr id="78" name="Picture 77">
            <a:extLst>
              <a:ext uri="{FF2B5EF4-FFF2-40B4-BE49-F238E27FC236}">
                <a16:creationId xmlns:a16="http://schemas.microsoft.com/office/drawing/2014/main" id="{EC853473-9D19-722D-01FD-60ADBBF599AA}"/>
              </a:ext>
            </a:extLst>
          </p:cNvPr>
          <p:cNvPicPr>
            <a:picLocks noChangeAspect="1"/>
          </p:cNvPicPr>
          <p:nvPr/>
        </p:nvPicPr>
        <p:blipFill>
          <a:blip r:embed="rId4">
            <a:duotone>
              <a:schemeClr val="accent3">
                <a:shade val="45000"/>
                <a:satMod val="135000"/>
              </a:schemeClr>
              <a:prstClr val="white"/>
            </a:duotone>
          </a:blip>
          <a:stretch>
            <a:fillRect/>
          </a:stretch>
        </p:blipFill>
        <p:spPr>
          <a:xfrm>
            <a:off x="4281072" y="4143465"/>
            <a:ext cx="688162" cy="688162"/>
          </a:xfrm>
          <a:prstGeom prst="rect">
            <a:avLst/>
          </a:prstGeom>
        </p:spPr>
      </p:pic>
      <p:pic>
        <p:nvPicPr>
          <p:cNvPr id="79" name="Picture 78">
            <a:extLst>
              <a:ext uri="{FF2B5EF4-FFF2-40B4-BE49-F238E27FC236}">
                <a16:creationId xmlns:a16="http://schemas.microsoft.com/office/drawing/2014/main" id="{7DA2415B-375E-7086-9788-1CD515C13DC8}"/>
              </a:ext>
            </a:extLst>
          </p:cNvPr>
          <p:cNvPicPr>
            <a:picLocks noChangeAspect="1"/>
          </p:cNvPicPr>
          <p:nvPr/>
        </p:nvPicPr>
        <p:blipFill>
          <a:blip r:embed="rId4"/>
          <a:stretch>
            <a:fillRect/>
          </a:stretch>
        </p:blipFill>
        <p:spPr>
          <a:xfrm>
            <a:off x="5019324" y="3617772"/>
            <a:ext cx="688162" cy="688162"/>
          </a:xfrm>
          <a:prstGeom prst="rect">
            <a:avLst/>
          </a:prstGeom>
        </p:spPr>
      </p:pic>
      <p:pic>
        <p:nvPicPr>
          <p:cNvPr id="80" name="Picture 79">
            <a:extLst>
              <a:ext uri="{FF2B5EF4-FFF2-40B4-BE49-F238E27FC236}">
                <a16:creationId xmlns:a16="http://schemas.microsoft.com/office/drawing/2014/main" id="{08899D16-FA1E-B6DB-823D-162653E582DB}"/>
              </a:ext>
            </a:extLst>
          </p:cNvPr>
          <p:cNvPicPr>
            <a:picLocks noChangeAspect="1"/>
          </p:cNvPicPr>
          <p:nvPr/>
        </p:nvPicPr>
        <p:blipFill>
          <a:blip r:embed="rId4">
            <a:duotone>
              <a:schemeClr val="accent3">
                <a:shade val="45000"/>
                <a:satMod val="135000"/>
              </a:schemeClr>
              <a:prstClr val="white"/>
            </a:duotone>
          </a:blip>
          <a:stretch>
            <a:fillRect/>
          </a:stretch>
        </p:blipFill>
        <p:spPr>
          <a:xfrm>
            <a:off x="5832237" y="3617772"/>
            <a:ext cx="688162" cy="688162"/>
          </a:xfrm>
          <a:prstGeom prst="rect">
            <a:avLst/>
          </a:prstGeom>
        </p:spPr>
      </p:pic>
      <p:pic>
        <p:nvPicPr>
          <p:cNvPr id="81" name="Picture 80">
            <a:extLst>
              <a:ext uri="{FF2B5EF4-FFF2-40B4-BE49-F238E27FC236}">
                <a16:creationId xmlns:a16="http://schemas.microsoft.com/office/drawing/2014/main" id="{A4FCE4F9-0DD1-66C7-62E8-A97D9CD199E2}"/>
              </a:ext>
            </a:extLst>
          </p:cNvPr>
          <p:cNvPicPr>
            <a:picLocks noChangeAspect="1"/>
          </p:cNvPicPr>
          <p:nvPr/>
        </p:nvPicPr>
        <p:blipFill>
          <a:blip r:embed="rId4">
            <a:duotone>
              <a:schemeClr val="accent3">
                <a:shade val="45000"/>
                <a:satMod val="135000"/>
              </a:schemeClr>
              <a:prstClr val="white"/>
            </a:duotone>
          </a:blip>
          <a:stretch>
            <a:fillRect/>
          </a:stretch>
        </p:blipFill>
        <p:spPr>
          <a:xfrm>
            <a:off x="6643014" y="3600325"/>
            <a:ext cx="688162" cy="688162"/>
          </a:xfrm>
          <a:prstGeom prst="rect">
            <a:avLst/>
          </a:prstGeom>
        </p:spPr>
      </p:pic>
      <p:sp>
        <p:nvSpPr>
          <p:cNvPr id="83" name="Arrow: Up 82">
            <a:extLst>
              <a:ext uri="{FF2B5EF4-FFF2-40B4-BE49-F238E27FC236}">
                <a16:creationId xmlns:a16="http://schemas.microsoft.com/office/drawing/2014/main" id="{B7D2CB5A-FD59-73B6-13DC-4BE51A8A702F}"/>
              </a:ext>
            </a:extLst>
          </p:cNvPr>
          <p:cNvSpPr/>
          <p:nvPr/>
        </p:nvSpPr>
        <p:spPr>
          <a:xfrm rot="3030207">
            <a:off x="3664268" y="22353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D8393313-5A6C-CCD9-F03B-18201DE55A9E}"/>
              </a:ext>
            </a:extLst>
          </p:cNvPr>
          <p:cNvSpPr/>
          <p:nvPr/>
        </p:nvSpPr>
        <p:spPr>
          <a:xfrm rot="18863264">
            <a:off x="2463961" y="22790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85EF048-75F4-7138-4F12-48273EF2681C}"/>
              </a:ext>
            </a:extLst>
          </p:cNvPr>
          <p:cNvSpPr/>
          <p:nvPr/>
        </p:nvSpPr>
        <p:spPr>
          <a:xfrm rot="8401222" flipH="1">
            <a:off x="3527529" y="33815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2A9867DD-E18A-C16B-C436-E9D29D19F0CB}"/>
              </a:ext>
            </a:extLst>
          </p:cNvPr>
          <p:cNvSpPr/>
          <p:nvPr/>
        </p:nvSpPr>
        <p:spPr>
          <a:xfrm flipV="1">
            <a:off x="2992857" y="36003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B2B5680-8970-9154-5E54-F3D602EDBDDA}"/>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DF68B3DB-BFC3-A4DB-12C0-7FB5BABC874C}"/>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C43296F-B693-A667-58D9-F73D9E89712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17A47E6-FEF4-3650-D760-BED6CB9203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99B56197-6C4D-81C6-B22A-831E7DC328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D068848B-2F73-ABD8-362F-F20DE070A33E}"/>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6031F4A3-46D2-F780-FDBE-B8635B1A8082}"/>
              </a:ext>
            </a:extLst>
          </p:cNvPr>
          <p:cNvSpPr/>
          <p:nvPr/>
        </p:nvSpPr>
        <p:spPr>
          <a:xfrm rot="18000000">
            <a:off x="4697248" y="1491937"/>
            <a:ext cx="22845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Punch</a:t>
            </a:r>
          </a:p>
        </p:txBody>
      </p:sp>
      <p:sp>
        <p:nvSpPr>
          <p:cNvPr id="11" name="Rectangle 10">
            <a:extLst>
              <a:ext uri="{FF2B5EF4-FFF2-40B4-BE49-F238E27FC236}">
                <a16:creationId xmlns:a16="http://schemas.microsoft.com/office/drawing/2014/main" id="{DAD29E84-A2DF-ADDD-88C4-8F8329B69811}"/>
              </a:ext>
            </a:extLst>
          </p:cNvPr>
          <p:cNvSpPr/>
          <p:nvPr/>
        </p:nvSpPr>
        <p:spPr>
          <a:xfrm rot="18000000">
            <a:off x="5367789" y="1243912"/>
            <a:ext cx="28573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Punch</a:t>
            </a:r>
          </a:p>
        </p:txBody>
      </p:sp>
      <p:sp>
        <p:nvSpPr>
          <p:cNvPr id="12" name="Rectangle 11">
            <a:extLst>
              <a:ext uri="{FF2B5EF4-FFF2-40B4-BE49-F238E27FC236}">
                <a16:creationId xmlns:a16="http://schemas.microsoft.com/office/drawing/2014/main" id="{C9DB6CF2-80C6-549E-6325-38612ED7B2A3}"/>
              </a:ext>
            </a:extLst>
          </p:cNvPr>
          <p:cNvSpPr/>
          <p:nvPr/>
        </p:nvSpPr>
        <p:spPr>
          <a:xfrm rot="18000000">
            <a:off x="6321364" y="1532245"/>
            <a:ext cx="219145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Kick</a:t>
            </a:r>
          </a:p>
        </p:txBody>
      </p:sp>
      <p:sp>
        <p:nvSpPr>
          <p:cNvPr id="13" name="Rectangle 12">
            <a:extLst>
              <a:ext uri="{FF2B5EF4-FFF2-40B4-BE49-F238E27FC236}">
                <a16:creationId xmlns:a16="http://schemas.microsoft.com/office/drawing/2014/main" id="{26ABF1AD-C22B-CB43-C64A-3ACCD800ADAD}"/>
              </a:ext>
            </a:extLst>
          </p:cNvPr>
          <p:cNvSpPr/>
          <p:nvPr/>
        </p:nvSpPr>
        <p:spPr>
          <a:xfrm rot="2700000">
            <a:off x="4864888" y="4987129"/>
            <a:ext cx="24753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Kick</a:t>
            </a:r>
          </a:p>
        </p:txBody>
      </p:sp>
      <p:sp>
        <p:nvSpPr>
          <p:cNvPr id="14" name="TextBox 13">
            <a:extLst>
              <a:ext uri="{FF2B5EF4-FFF2-40B4-BE49-F238E27FC236}">
                <a16:creationId xmlns:a16="http://schemas.microsoft.com/office/drawing/2014/main" id="{BE852736-CAFC-D916-C60F-B94C8DC6536D}"/>
              </a:ext>
            </a:extLst>
          </p:cNvPr>
          <p:cNvSpPr txBox="1"/>
          <p:nvPr/>
        </p:nvSpPr>
        <p:spPr>
          <a:xfrm>
            <a:off x="1723072" y="5069918"/>
            <a:ext cx="4192172" cy="923330"/>
          </a:xfrm>
          <a:prstGeom prst="rect">
            <a:avLst/>
          </a:prstGeom>
          <a:noFill/>
        </p:spPr>
        <p:txBody>
          <a:bodyPr wrap="square" rtlCol="0">
            <a:spAutoFit/>
          </a:bodyPr>
          <a:lstStyle/>
          <a:p>
            <a:r>
              <a:rPr lang="en-US" b="1" dirty="0"/>
              <a:t>Note: With weapon only the first two buttons are usable:</a:t>
            </a:r>
          </a:p>
          <a:p>
            <a:r>
              <a:rPr lang="en-US" b="1" dirty="0"/>
              <a:t>Light Attack; Medium Attack</a:t>
            </a:r>
          </a:p>
        </p:txBody>
      </p:sp>
      <p:sp>
        <p:nvSpPr>
          <p:cNvPr id="17" name="Rectangle 16">
            <a:extLst>
              <a:ext uri="{FF2B5EF4-FFF2-40B4-BE49-F238E27FC236}">
                <a16:creationId xmlns:a16="http://schemas.microsoft.com/office/drawing/2014/main" id="{2C18A0DF-25C6-0C4D-FBAA-35FB61C4ED4F}"/>
              </a:ext>
            </a:extLst>
          </p:cNvPr>
          <p:cNvSpPr/>
          <p:nvPr/>
        </p:nvSpPr>
        <p:spPr>
          <a:xfrm>
            <a:off x="5038569" y="288774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8" name="Rectangle 17">
            <a:extLst>
              <a:ext uri="{FF2B5EF4-FFF2-40B4-BE49-F238E27FC236}">
                <a16:creationId xmlns:a16="http://schemas.microsoft.com/office/drawing/2014/main" id="{0617AEB7-A9C1-F66A-1A01-7EB69A3A2F6B}"/>
              </a:ext>
            </a:extLst>
          </p:cNvPr>
          <p:cNvSpPr/>
          <p:nvPr/>
        </p:nvSpPr>
        <p:spPr>
          <a:xfrm>
            <a:off x="5857052" y="289974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9" name="Rectangle 18">
            <a:extLst>
              <a:ext uri="{FF2B5EF4-FFF2-40B4-BE49-F238E27FC236}">
                <a16:creationId xmlns:a16="http://schemas.microsoft.com/office/drawing/2014/main" id="{78BC6D66-8F19-01BC-AE06-07C0B702B1EF}"/>
              </a:ext>
            </a:extLst>
          </p:cNvPr>
          <p:cNvSpPr/>
          <p:nvPr/>
        </p:nvSpPr>
        <p:spPr>
          <a:xfrm>
            <a:off x="6625075" y="286495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20" name="Rectangle 19">
            <a:extLst>
              <a:ext uri="{FF2B5EF4-FFF2-40B4-BE49-F238E27FC236}">
                <a16:creationId xmlns:a16="http://schemas.microsoft.com/office/drawing/2014/main" id="{1E982095-140C-2E59-CF4E-4A0F38A62AE6}"/>
              </a:ext>
            </a:extLst>
          </p:cNvPr>
          <p:cNvSpPr/>
          <p:nvPr/>
        </p:nvSpPr>
        <p:spPr>
          <a:xfrm>
            <a:off x="5038568" y="367841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03524301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10;&#10;Description automatically generated">
            <a:extLst>
              <a:ext uri="{FF2B5EF4-FFF2-40B4-BE49-F238E27FC236}">
                <a16:creationId xmlns:a16="http://schemas.microsoft.com/office/drawing/2014/main" id="{1BFEA8F1-A9B3-A194-9FDC-D95772E5F888}"/>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87826C82-FF55-A55D-0014-7DF66502B615}"/>
              </a:ext>
            </a:extLst>
          </p:cNvPr>
          <p:cNvPicPr>
            <a:picLocks noChangeAspect="1"/>
          </p:cNvPicPr>
          <p:nvPr/>
        </p:nvPicPr>
        <p:blipFill>
          <a:blip r:embed="rId3"/>
          <a:stretch>
            <a:fillRect/>
          </a:stretch>
        </p:blipFill>
        <p:spPr>
          <a:xfrm>
            <a:off x="858825" y="196992"/>
            <a:ext cx="7553655" cy="6157866"/>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r>
              <a:rPr lang="en-US" sz="3600" u="none" strike="noStrike" dirty="0">
                <a:effectLst/>
              </a:rPr>
              <a:t> II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F08A48E-6D85-AE96-8427-A19655D1BDDD}"/>
              </a:ext>
            </a:extLst>
          </p:cNvPr>
          <p:cNvGraphicFramePr>
            <a:graphicFrameLocks noGrp="1"/>
          </p:cNvGraphicFramePr>
          <p:nvPr>
            <p:extLst>
              <p:ext uri="{D42A27DB-BD31-4B8C-83A1-F6EECF244321}">
                <p14:modId xmlns:p14="http://schemas.microsoft.com/office/powerpoint/2010/main" val="1327601783"/>
              </p:ext>
            </p:extLst>
          </p:nvPr>
        </p:nvGraphicFramePr>
        <p:xfrm>
          <a:off x="-4032172" y="1747839"/>
          <a:ext cx="3612629" cy="1099848"/>
        </p:xfrm>
        <a:graphic>
          <a:graphicData uri="http://schemas.openxmlformats.org/drawingml/2006/table">
            <a:tbl>
              <a:tblPr>
                <a:tableStyleId>{5C22544A-7EE6-4342-B048-85BDC9FD1C3A}</a:tableStyleId>
              </a:tblPr>
              <a:tblGrid>
                <a:gridCol w="2171474">
                  <a:extLst>
                    <a:ext uri="{9D8B030D-6E8A-4147-A177-3AD203B41FA5}">
                      <a16:colId xmlns:a16="http://schemas.microsoft.com/office/drawing/2014/main" val="2359917313"/>
                    </a:ext>
                  </a:extLst>
                </a:gridCol>
                <a:gridCol w="1441155">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49962">
                <a:tc>
                  <a:txBody>
                    <a:bodyPr/>
                    <a:lstStyle/>
                    <a:p>
                      <a:pPr algn="l" fontAlgn="b"/>
                      <a:r>
                        <a:rPr lang="en-US" sz="2400" u="none" strike="noStrike">
                          <a:effectLst/>
                        </a:rPr>
                        <a:t>Samurai Shodown II</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samsho2</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1834825623"/>
                  </a:ext>
                </a:extLst>
              </a:tr>
            </a:tbl>
          </a:graphicData>
        </a:graphic>
      </p:graphicFrame>
      <p:pic>
        <p:nvPicPr>
          <p:cNvPr id="69" name="Picture 68">
            <a:extLst>
              <a:ext uri="{FF2B5EF4-FFF2-40B4-BE49-F238E27FC236}">
                <a16:creationId xmlns:a16="http://schemas.microsoft.com/office/drawing/2014/main" id="{560558B0-E860-5B13-F1C8-B6B72895DEF6}"/>
              </a:ext>
            </a:extLst>
          </p:cNvPr>
          <p:cNvPicPr>
            <a:picLocks noChangeAspect="1"/>
          </p:cNvPicPr>
          <p:nvPr/>
        </p:nvPicPr>
        <p:blipFill>
          <a:blip r:embed="rId4"/>
          <a:stretch>
            <a:fillRect/>
          </a:stretch>
        </p:blipFill>
        <p:spPr>
          <a:xfrm>
            <a:off x="6608072" y="2913629"/>
            <a:ext cx="688162" cy="688162"/>
          </a:xfrm>
          <a:prstGeom prst="rect">
            <a:avLst/>
          </a:prstGeom>
        </p:spPr>
      </p:pic>
      <p:pic>
        <p:nvPicPr>
          <p:cNvPr id="70" name="Picture 69">
            <a:extLst>
              <a:ext uri="{FF2B5EF4-FFF2-40B4-BE49-F238E27FC236}">
                <a16:creationId xmlns:a16="http://schemas.microsoft.com/office/drawing/2014/main" id="{96BBDB84-6E54-88AB-E973-33FFAF437F37}"/>
              </a:ext>
            </a:extLst>
          </p:cNvPr>
          <p:cNvPicPr>
            <a:picLocks noChangeAspect="1"/>
          </p:cNvPicPr>
          <p:nvPr/>
        </p:nvPicPr>
        <p:blipFill>
          <a:blip r:embed="rId4"/>
          <a:stretch>
            <a:fillRect/>
          </a:stretch>
        </p:blipFill>
        <p:spPr>
          <a:xfrm>
            <a:off x="4984383" y="2931076"/>
            <a:ext cx="688162" cy="688162"/>
          </a:xfrm>
          <a:prstGeom prst="rect">
            <a:avLst/>
          </a:prstGeom>
        </p:spPr>
      </p:pic>
      <p:pic>
        <p:nvPicPr>
          <p:cNvPr id="71" name="Picture 70">
            <a:extLst>
              <a:ext uri="{FF2B5EF4-FFF2-40B4-BE49-F238E27FC236}">
                <a16:creationId xmlns:a16="http://schemas.microsoft.com/office/drawing/2014/main" id="{C1F8FFA8-2575-CC65-AD05-6A7B8280616E}"/>
              </a:ext>
            </a:extLst>
          </p:cNvPr>
          <p:cNvPicPr>
            <a:picLocks noChangeAspect="1"/>
          </p:cNvPicPr>
          <p:nvPr/>
        </p:nvPicPr>
        <p:blipFill>
          <a:blip r:embed="rId4"/>
          <a:stretch>
            <a:fillRect/>
          </a:stretch>
        </p:blipFill>
        <p:spPr>
          <a:xfrm>
            <a:off x="5797295" y="2931076"/>
            <a:ext cx="688162" cy="688162"/>
          </a:xfrm>
          <a:prstGeom prst="rect">
            <a:avLst/>
          </a:prstGeom>
        </p:spPr>
      </p:pic>
      <p:sp>
        <p:nvSpPr>
          <p:cNvPr id="72" name="Arrow: Up 71">
            <a:extLst>
              <a:ext uri="{FF2B5EF4-FFF2-40B4-BE49-F238E27FC236}">
                <a16:creationId xmlns:a16="http://schemas.microsoft.com/office/drawing/2014/main" id="{7E954BBD-A4B1-E51B-76AD-9137D0953F10}"/>
              </a:ext>
            </a:extLst>
          </p:cNvPr>
          <p:cNvSpPr/>
          <p:nvPr/>
        </p:nvSpPr>
        <p:spPr>
          <a:xfrm>
            <a:off x="2985381" y="21914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63FB279-22B0-F552-3F96-17D429654051}"/>
              </a:ext>
            </a:extLst>
          </p:cNvPr>
          <p:cNvSpPr/>
          <p:nvPr/>
        </p:nvSpPr>
        <p:spPr>
          <a:xfrm rot="16200000">
            <a:off x="2213371" y="2920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ADA760DF-D5EB-59D9-644F-FBF5D42D88E6}"/>
              </a:ext>
            </a:extLst>
          </p:cNvPr>
          <p:cNvSpPr/>
          <p:nvPr/>
        </p:nvSpPr>
        <p:spPr>
          <a:xfrm rot="5400000" flipH="1">
            <a:off x="3663387" y="2920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74DF803-2DE8-928D-5B53-379771BA7CB5}"/>
              </a:ext>
            </a:extLst>
          </p:cNvPr>
          <p:cNvSpPr/>
          <p:nvPr/>
        </p:nvSpPr>
        <p:spPr>
          <a:xfrm rot="2707381" flipV="1">
            <a:off x="2402465" y="34516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3F3DDB45-F222-029B-278B-2E0F301FE18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1207" y="2615134"/>
            <a:ext cx="1122309" cy="1910215"/>
          </a:xfrm>
          <a:prstGeom prst="rect">
            <a:avLst/>
          </a:prstGeom>
        </p:spPr>
      </p:pic>
      <p:pic>
        <p:nvPicPr>
          <p:cNvPr id="77" name="Picture 76">
            <a:extLst>
              <a:ext uri="{FF2B5EF4-FFF2-40B4-BE49-F238E27FC236}">
                <a16:creationId xmlns:a16="http://schemas.microsoft.com/office/drawing/2014/main" id="{60C703C0-9853-7DB6-5722-669271CD632D}"/>
              </a:ext>
            </a:extLst>
          </p:cNvPr>
          <p:cNvPicPr>
            <a:picLocks noChangeAspect="1"/>
          </p:cNvPicPr>
          <p:nvPr/>
        </p:nvPicPr>
        <p:blipFill>
          <a:blip r:embed="rId4">
            <a:duotone>
              <a:schemeClr val="accent3">
                <a:shade val="45000"/>
                <a:satMod val="135000"/>
              </a:schemeClr>
              <a:prstClr val="white"/>
            </a:duotone>
          </a:blip>
          <a:stretch>
            <a:fillRect/>
          </a:stretch>
        </p:blipFill>
        <p:spPr>
          <a:xfrm>
            <a:off x="4246131" y="3456769"/>
            <a:ext cx="688162" cy="688162"/>
          </a:xfrm>
          <a:prstGeom prst="rect">
            <a:avLst/>
          </a:prstGeom>
        </p:spPr>
      </p:pic>
      <p:pic>
        <p:nvPicPr>
          <p:cNvPr id="78" name="Picture 77">
            <a:extLst>
              <a:ext uri="{FF2B5EF4-FFF2-40B4-BE49-F238E27FC236}">
                <a16:creationId xmlns:a16="http://schemas.microsoft.com/office/drawing/2014/main" id="{C60CAB54-1A18-37E2-2815-E21BEC670143}"/>
              </a:ext>
            </a:extLst>
          </p:cNvPr>
          <p:cNvPicPr>
            <a:picLocks noChangeAspect="1"/>
          </p:cNvPicPr>
          <p:nvPr/>
        </p:nvPicPr>
        <p:blipFill>
          <a:blip r:embed="rId4">
            <a:duotone>
              <a:schemeClr val="accent3">
                <a:shade val="45000"/>
                <a:satMod val="135000"/>
              </a:schemeClr>
              <a:prstClr val="white"/>
            </a:duotone>
          </a:blip>
          <a:stretch>
            <a:fillRect/>
          </a:stretch>
        </p:blipFill>
        <p:spPr>
          <a:xfrm>
            <a:off x="4245044" y="4235443"/>
            <a:ext cx="688162" cy="688162"/>
          </a:xfrm>
          <a:prstGeom prst="rect">
            <a:avLst/>
          </a:prstGeom>
        </p:spPr>
      </p:pic>
      <p:pic>
        <p:nvPicPr>
          <p:cNvPr id="79" name="Picture 78">
            <a:extLst>
              <a:ext uri="{FF2B5EF4-FFF2-40B4-BE49-F238E27FC236}">
                <a16:creationId xmlns:a16="http://schemas.microsoft.com/office/drawing/2014/main" id="{E9DC9434-5B19-CE57-1F5F-D600D4FB89DF}"/>
              </a:ext>
            </a:extLst>
          </p:cNvPr>
          <p:cNvPicPr>
            <a:picLocks noChangeAspect="1"/>
          </p:cNvPicPr>
          <p:nvPr/>
        </p:nvPicPr>
        <p:blipFill>
          <a:blip r:embed="rId4"/>
          <a:stretch>
            <a:fillRect/>
          </a:stretch>
        </p:blipFill>
        <p:spPr>
          <a:xfrm>
            <a:off x="4983296" y="3709750"/>
            <a:ext cx="688162" cy="688162"/>
          </a:xfrm>
          <a:prstGeom prst="rect">
            <a:avLst/>
          </a:prstGeom>
        </p:spPr>
      </p:pic>
      <p:pic>
        <p:nvPicPr>
          <p:cNvPr id="80" name="Picture 79">
            <a:extLst>
              <a:ext uri="{FF2B5EF4-FFF2-40B4-BE49-F238E27FC236}">
                <a16:creationId xmlns:a16="http://schemas.microsoft.com/office/drawing/2014/main" id="{26F035B6-3C63-F0E9-1CBE-7687EC6E35CF}"/>
              </a:ext>
            </a:extLst>
          </p:cNvPr>
          <p:cNvPicPr>
            <a:picLocks noChangeAspect="1"/>
          </p:cNvPicPr>
          <p:nvPr/>
        </p:nvPicPr>
        <p:blipFill>
          <a:blip r:embed="rId4">
            <a:duotone>
              <a:schemeClr val="accent3">
                <a:shade val="45000"/>
                <a:satMod val="135000"/>
              </a:schemeClr>
              <a:prstClr val="white"/>
            </a:duotone>
          </a:blip>
          <a:stretch>
            <a:fillRect/>
          </a:stretch>
        </p:blipFill>
        <p:spPr>
          <a:xfrm>
            <a:off x="5796209" y="3709750"/>
            <a:ext cx="688162" cy="688162"/>
          </a:xfrm>
          <a:prstGeom prst="rect">
            <a:avLst/>
          </a:prstGeom>
        </p:spPr>
      </p:pic>
      <p:pic>
        <p:nvPicPr>
          <p:cNvPr id="81" name="Picture 80">
            <a:extLst>
              <a:ext uri="{FF2B5EF4-FFF2-40B4-BE49-F238E27FC236}">
                <a16:creationId xmlns:a16="http://schemas.microsoft.com/office/drawing/2014/main" id="{8A049827-EB7C-47BC-68AF-F11EC91CE0A5}"/>
              </a:ext>
            </a:extLst>
          </p:cNvPr>
          <p:cNvPicPr>
            <a:picLocks noChangeAspect="1"/>
          </p:cNvPicPr>
          <p:nvPr/>
        </p:nvPicPr>
        <p:blipFill>
          <a:blip r:embed="rId4">
            <a:duotone>
              <a:schemeClr val="accent3">
                <a:shade val="45000"/>
                <a:satMod val="135000"/>
              </a:schemeClr>
              <a:prstClr val="white"/>
            </a:duotone>
          </a:blip>
          <a:stretch>
            <a:fillRect/>
          </a:stretch>
        </p:blipFill>
        <p:spPr>
          <a:xfrm>
            <a:off x="6606986" y="3692303"/>
            <a:ext cx="688162" cy="688162"/>
          </a:xfrm>
          <a:prstGeom prst="rect">
            <a:avLst/>
          </a:prstGeom>
        </p:spPr>
      </p:pic>
      <p:sp>
        <p:nvSpPr>
          <p:cNvPr id="83" name="Arrow: Up 82">
            <a:extLst>
              <a:ext uri="{FF2B5EF4-FFF2-40B4-BE49-F238E27FC236}">
                <a16:creationId xmlns:a16="http://schemas.microsoft.com/office/drawing/2014/main" id="{EE85C652-0B52-55A2-B22C-36F72BAFD071}"/>
              </a:ext>
            </a:extLst>
          </p:cNvPr>
          <p:cNvSpPr/>
          <p:nvPr/>
        </p:nvSpPr>
        <p:spPr>
          <a:xfrm rot="3030207">
            <a:off x="3628240" y="23272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9698851-D27D-9702-5493-FCCA4369619D}"/>
              </a:ext>
            </a:extLst>
          </p:cNvPr>
          <p:cNvSpPr/>
          <p:nvPr/>
        </p:nvSpPr>
        <p:spPr>
          <a:xfrm rot="18863264">
            <a:off x="2427933" y="23710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A8C846DE-F28E-71B3-E980-7FF4B3AFF457}"/>
              </a:ext>
            </a:extLst>
          </p:cNvPr>
          <p:cNvSpPr/>
          <p:nvPr/>
        </p:nvSpPr>
        <p:spPr>
          <a:xfrm rot="8401222" flipH="1">
            <a:off x="3491501" y="34734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8363091-7BBB-F55B-AA73-7F7ACF806CDD}"/>
              </a:ext>
            </a:extLst>
          </p:cNvPr>
          <p:cNvSpPr/>
          <p:nvPr/>
        </p:nvSpPr>
        <p:spPr>
          <a:xfrm flipV="1">
            <a:off x="2956829" y="36923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D191940D-3496-DE4D-88C3-FF1A05DA8FE0}"/>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7E4FF9E-1C63-EFAD-352E-547C59D1ADF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A6C745B-D9FC-5022-0709-667B2502C5D8}"/>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3704E681-103F-1B4A-3760-63B7ADBC2C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2C7D4CFA-6312-C675-1B11-9A2EEDD101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19B091A0-4718-8676-5D05-E8D024AAA4CC}"/>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2CC7334F-F5AB-7511-9924-E580F80F8C56}"/>
              </a:ext>
            </a:extLst>
          </p:cNvPr>
          <p:cNvSpPr/>
          <p:nvPr/>
        </p:nvSpPr>
        <p:spPr>
          <a:xfrm rot="18000000">
            <a:off x="4190065" y="1349681"/>
            <a:ext cx="2239093"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attack w/weapon</a:t>
            </a:r>
          </a:p>
        </p:txBody>
      </p:sp>
      <p:sp>
        <p:nvSpPr>
          <p:cNvPr id="11" name="Rectangle 10">
            <a:extLst>
              <a:ext uri="{FF2B5EF4-FFF2-40B4-BE49-F238E27FC236}">
                <a16:creationId xmlns:a16="http://schemas.microsoft.com/office/drawing/2014/main" id="{05CF917B-BF82-4AE5-0C8C-DD2C0509AE96}"/>
              </a:ext>
            </a:extLst>
          </p:cNvPr>
          <p:cNvSpPr/>
          <p:nvPr/>
        </p:nvSpPr>
        <p:spPr>
          <a:xfrm rot="18000000">
            <a:off x="5251220" y="1108905"/>
            <a:ext cx="2732348"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attack w/ weapon</a:t>
            </a:r>
          </a:p>
        </p:txBody>
      </p:sp>
      <p:sp>
        <p:nvSpPr>
          <p:cNvPr id="12" name="Rectangle 11">
            <a:extLst>
              <a:ext uri="{FF2B5EF4-FFF2-40B4-BE49-F238E27FC236}">
                <a16:creationId xmlns:a16="http://schemas.microsoft.com/office/drawing/2014/main" id="{5D5CDF8F-B5FC-82A4-E12D-5AD2BA8CC9F6}"/>
              </a:ext>
            </a:extLst>
          </p:cNvPr>
          <p:cNvSpPr/>
          <p:nvPr/>
        </p:nvSpPr>
        <p:spPr>
          <a:xfrm rot="18000000">
            <a:off x="6547762" y="1816940"/>
            <a:ext cx="184331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kick</a:t>
            </a:r>
          </a:p>
        </p:txBody>
      </p:sp>
      <p:sp>
        <p:nvSpPr>
          <p:cNvPr id="13" name="Rectangle 12">
            <a:extLst>
              <a:ext uri="{FF2B5EF4-FFF2-40B4-BE49-F238E27FC236}">
                <a16:creationId xmlns:a16="http://schemas.microsoft.com/office/drawing/2014/main" id="{E634EFF6-709E-F625-8507-E1E69BF002E8}"/>
              </a:ext>
            </a:extLst>
          </p:cNvPr>
          <p:cNvSpPr/>
          <p:nvPr/>
        </p:nvSpPr>
        <p:spPr>
          <a:xfrm rot="2700000">
            <a:off x="4972294" y="5010751"/>
            <a:ext cx="243193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kick</a:t>
            </a:r>
          </a:p>
        </p:txBody>
      </p:sp>
      <p:sp>
        <p:nvSpPr>
          <p:cNvPr id="16" name="Rectangle 15">
            <a:extLst>
              <a:ext uri="{FF2B5EF4-FFF2-40B4-BE49-F238E27FC236}">
                <a16:creationId xmlns:a16="http://schemas.microsoft.com/office/drawing/2014/main" id="{78279A77-03A0-9783-2A54-965B2C8CAA43}"/>
              </a:ext>
            </a:extLst>
          </p:cNvPr>
          <p:cNvSpPr/>
          <p:nvPr/>
        </p:nvSpPr>
        <p:spPr>
          <a:xfrm>
            <a:off x="4968229" y="297214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7" name="Rectangle 16">
            <a:extLst>
              <a:ext uri="{FF2B5EF4-FFF2-40B4-BE49-F238E27FC236}">
                <a16:creationId xmlns:a16="http://schemas.microsoft.com/office/drawing/2014/main" id="{1E5AFF07-4CA7-C240-3EAE-7A0FD717771D}"/>
              </a:ext>
            </a:extLst>
          </p:cNvPr>
          <p:cNvSpPr/>
          <p:nvPr/>
        </p:nvSpPr>
        <p:spPr>
          <a:xfrm>
            <a:off x="5786712" y="298415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8" name="Rectangle 17">
            <a:extLst>
              <a:ext uri="{FF2B5EF4-FFF2-40B4-BE49-F238E27FC236}">
                <a16:creationId xmlns:a16="http://schemas.microsoft.com/office/drawing/2014/main" id="{88416B7A-9C98-9B30-8256-B74A6BE4EAF7}"/>
              </a:ext>
            </a:extLst>
          </p:cNvPr>
          <p:cNvSpPr/>
          <p:nvPr/>
        </p:nvSpPr>
        <p:spPr>
          <a:xfrm>
            <a:off x="6554735" y="294936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19" name="Rectangle 18">
            <a:extLst>
              <a:ext uri="{FF2B5EF4-FFF2-40B4-BE49-F238E27FC236}">
                <a16:creationId xmlns:a16="http://schemas.microsoft.com/office/drawing/2014/main" id="{A96A7F27-4DD7-3DC6-F0E0-BC75785918DB}"/>
              </a:ext>
            </a:extLst>
          </p:cNvPr>
          <p:cNvSpPr/>
          <p:nvPr/>
        </p:nvSpPr>
        <p:spPr>
          <a:xfrm>
            <a:off x="4968228" y="376282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409823261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72504CA1-A0CD-E465-C905-0DE8BEE1A137}"/>
              </a:ext>
            </a:extLst>
          </p:cNvPr>
          <p:cNvPicPr>
            <a:picLocks noChangeAspect="1"/>
          </p:cNvPicPr>
          <p:nvPr/>
        </p:nvPicPr>
        <p:blipFill rotWithShape="1">
          <a:blip r:embed="rId2">
            <a:extLst>
              <a:ext uri="{28A0092B-C50C-407E-A947-70E740481C1C}">
                <a14:useLocalDpi xmlns:a14="http://schemas.microsoft.com/office/drawing/2010/main" val="0"/>
              </a:ext>
            </a:extLst>
          </a:blip>
          <a:srcRect l="3262" r="3404"/>
          <a:stretch/>
        </p:blipFill>
        <p:spPr>
          <a:xfrm>
            <a:off x="-1" y="0"/>
            <a:ext cx="9144001" cy="6858000"/>
          </a:xfrm>
          <a:prstGeom prst="rect">
            <a:avLst/>
          </a:prstGeom>
        </p:spPr>
      </p:pic>
      <p:pic>
        <p:nvPicPr>
          <p:cNvPr id="69" name="Picture 68">
            <a:extLst>
              <a:ext uri="{FF2B5EF4-FFF2-40B4-BE49-F238E27FC236}">
                <a16:creationId xmlns:a16="http://schemas.microsoft.com/office/drawing/2014/main" id="{0792F6E1-4DD7-B397-B405-83FE0E1FEBB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r>
              <a:rPr lang="en-US" sz="3600" u="none" strike="noStrike" dirty="0">
                <a:effectLst/>
              </a:rPr>
              <a:t> III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B5840E6-A388-1191-10C4-A5F304F61CF0}"/>
              </a:ext>
            </a:extLst>
          </p:cNvPr>
          <p:cNvGraphicFramePr>
            <a:graphicFrameLocks noGrp="1"/>
          </p:cNvGraphicFramePr>
          <p:nvPr>
            <p:extLst>
              <p:ext uri="{D42A27DB-BD31-4B8C-83A1-F6EECF244321}">
                <p14:modId xmlns:p14="http://schemas.microsoft.com/office/powerpoint/2010/main" val="83728372"/>
              </p:ext>
            </p:extLst>
          </p:nvPr>
        </p:nvGraphicFramePr>
        <p:xfrm>
          <a:off x="-3962067" y="2155401"/>
          <a:ext cx="3612629" cy="1099848"/>
        </p:xfrm>
        <a:graphic>
          <a:graphicData uri="http://schemas.openxmlformats.org/drawingml/2006/table">
            <a:tbl>
              <a:tblPr>
                <a:tableStyleId>{5C22544A-7EE6-4342-B048-85BDC9FD1C3A}</a:tableStyleId>
              </a:tblPr>
              <a:tblGrid>
                <a:gridCol w="2112002">
                  <a:extLst>
                    <a:ext uri="{9D8B030D-6E8A-4147-A177-3AD203B41FA5}">
                      <a16:colId xmlns:a16="http://schemas.microsoft.com/office/drawing/2014/main" val="2359917313"/>
                    </a:ext>
                  </a:extLst>
                </a:gridCol>
                <a:gridCol w="1500627">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49962">
                <a:tc>
                  <a:txBody>
                    <a:bodyPr/>
                    <a:lstStyle/>
                    <a:p>
                      <a:pPr algn="l" fontAlgn="b"/>
                      <a:r>
                        <a:rPr lang="en-US" sz="2400" u="none" strike="noStrike" dirty="0">
                          <a:effectLst/>
                        </a:rPr>
                        <a:t>Samurai </a:t>
                      </a:r>
                      <a:r>
                        <a:rPr lang="en-US" sz="2400" u="none" strike="noStrike" dirty="0" err="1">
                          <a:effectLst/>
                        </a:rPr>
                        <a:t>Shodown</a:t>
                      </a:r>
                      <a:r>
                        <a:rPr lang="en-US" sz="2400" u="none" strike="noStrike" dirty="0">
                          <a:effectLst/>
                        </a:rPr>
                        <a:t> III</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samsho3</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33098469"/>
                  </a:ext>
                </a:extLst>
              </a:tr>
            </a:tbl>
          </a:graphicData>
        </a:graphic>
      </p:graphicFrame>
      <p:sp>
        <p:nvSpPr>
          <p:cNvPr id="73" name="Arrow: Up 72">
            <a:extLst>
              <a:ext uri="{FF2B5EF4-FFF2-40B4-BE49-F238E27FC236}">
                <a16:creationId xmlns:a16="http://schemas.microsoft.com/office/drawing/2014/main" id="{5BF4DF23-6078-F6E7-E7F3-2CD9ED865DF2}"/>
              </a:ext>
            </a:extLst>
          </p:cNvPr>
          <p:cNvSpPr/>
          <p:nvPr/>
        </p:nvSpPr>
        <p:spPr>
          <a:xfrm>
            <a:off x="2411675" y="24752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F257844-DAF1-597D-2C7D-BBBDC52D6E0C}"/>
              </a:ext>
            </a:extLst>
          </p:cNvPr>
          <p:cNvSpPr/>
          <p:nvPr/>
        </p:nvSpPr>
        <p:spPr>
          <a:xfrm rot="16200000">
            <a:off x="1639665" y="32040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B5897C8B-D474-2B1D-F45B-94D945A62F87}"/>
              </a:ext>
            </a:extLst>
          </p:cNvPr>
          <p:cNvSpPr/>
          <p:nvPr/>
        </p:nvSpPr>
        <p:spPr>
          <a:xfrm rot="5400000" flipH="1">
            <a:off x="3089681" y="32040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Arrow: Up 75">
            <a:extLst>
              <a:ext uri="{FF2B5EF4-FFF2-40B4-BE49-F238E27FC236}">
                <a16:creationId xmlns:a16="http://schemas.microsoft.com/office/drawing/2014/main" id="{224E68F8-7E93-04FC-3B81-6752CAF84AE4}"/>
              </a:ext>
            </a:extLst>
          </p:cNvPr>
          <p:cNvSpPr/>
          <p:nvPr/>
        </p:nvSpPr>
        <p:spPr>
          <a:xfrm rot="2707381" flipV="1">
            <a:off x="1828759" y="37354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7" name="Picture 76">
            <a:extLst>
              <a:ext uri="{FF2B5EF4-FFF2-40B4-BE49-F238E27FC236}">
                <a16:creationId xmlns:a16="http://schemas.microsoft.com/office/drawing/2014/main" id="{8884183A-B15F-A641-53CF-812AD2DC90C6}"/>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907501" y="2898972"/>
            <a:ext cx="1122309" cy="1910215"/>
          </a:xfrm>
          <a:prstGeom prst="rect">
            <a:avLst/>
          </a:prstGeom>
        </p:spPr>
      </p:pic>
      <p:sp>
        <p:nvSpPr>
          <p:cNvPr id="84" name="Arrow: Up 83">
            <a:extLst>
              <a:ext uri="{FF2B5EF4-FFF2-40B4-BE49-F238E27FC236}">
                <a16:creationId xmlns:a16="http://schemas.microsoft.com/office/drawing/2014/main" id="{250DF357-C97F-D5B7-A9BE-86168C447BA7}"/>
              </a:ext>
            </a:extLst>
          </p:cNvPr>
          <p:cNvSpPr/>
          <p:nvPr/>
        </p:nvSpPr>
        <p:spPr>
          <a:xfrm rot="3030207">
            <a:off x="3054534" y="26111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CA6C1DCE-6D18-B805-4B01-93CBEB03A262}"/>
              </a:ext>
            </a:extLst>
          </p:cNvPr>
          <p:cNvSpPr/>
          <p:nvPr/>
        </p:nvSpPr>
        <p:spPr>
          <a:xfrm rot="18863264">
            <a:off x="1854227" y="26548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046A54F-8CAE-0EA0-035D-26BB93265143}"/>
              </a:ext>
            </a:extLst>
          </p:cNvPr>
          <p:cNvSpPr/>
          <p:nvPr/>
        </p:nvSpPr>
        <p:spPr>
          <a:xfrm rot="8401222" flipH="1">
            <a:off x="2917795" y="37573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Arrow: Up 86">
            <a:extLst>
              <a:ext uri="{FF2B5EF4-FFF2-40B4-BE49-F238E27FC236}">
                <a16:creationId xmlns:a16="http://schemas.microsoft.com/office/drawing/2014/main" id="{268E8985-F720-E2F7-7D14-BFC16C9EC20C}"/>
              </a:ext>
            </a:extLst>
          </p:cNvPr>
          <p:cNvSpPr/>
          <p:nvPr/>
        </p:nvSpPr>
        <p:spPr>
          <a:xfrm flipV="1">
            <a:off x="2383123" y="39761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C68CA2D2-7804-BF3E-B546-2BF5A2D7E969}"/>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86B69C0-ECAB-0925-662B-1F86679D27E7}"/>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11DD487-A344-ECF3-9A5F-473AC28A4FAB}"/>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10BF88AF-F901-5687-E282-14E25519E9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2D623EC5-162A-CFC8-A012-7B388D9DB8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E9CC6C70-3556-2DE2-A2EC-E64D3E4D32D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28" name="Picture 27">
            <a:extLst>
              <a:ext uri="{FF2B5EF4-FFF2-40B4-BE49-F238E27FC236}">
                <a16:creationId xmlns:a16="http://schemas.microsoft.com/office/drawing/2014/main" id="{AD8CC08D-3578-7D89-63E4-D83FB669E4E9}"/>
              </a:ext>
            </a:extLst>
          </p:cNvPr>
          <p:cNvPicPr>
            <a:picLocks noChangeAspect="1"/>
          </p:cNvPicPr>
          <p:nvPr/>
        </p:nvPicPr>
        <p:blipFill>
          <a:blip r:embed="rId8"/>
          <a:stretch>
            <a:fillRect/>
          </a:stretch>
        </p:blipFill>
        <p:spPr>
          <a:xfrm>
            <a:off x="6028761" y="3548978"/>
            <a:ext cx="688162" cy="688162"/>
          </a:xfrm>
          <a:prstGeom prst="rect">
            <a:avLst/>
          </a:prstGeom>
        </p:spPr>
      </p:pic>
      <p:pic>
        <p:nvPicPr>
          <p:cNvPr id="29" name="Picture 28">
            <a:extLst>
              <a:ext uri="{FF2B5EF4-FFF2-40B4-BE49-F238E27FC236}">
                <a16:creationId xmlns:a16="http://schemas.microsoft.com/office/drawing/2014/main" id="{03009859-2906-E360-5B04-4DC0AD72AA58}"/>
              </a:ext>
            </a:extLst>
          </p:cNvPr>
          <p:cNvPicPr>
            <a:picLocks noChangeAspect="1"/>
          </p:cNvPicPr>
          <p:nvPr/>
        </p:nvPicPr>
        <p:blipFill>
          <a:blip r:embed="rId8"/>
          <a:stretch>
            <a:fillRect/>
          </a:stretch>
        </p:blipFill>
        <p:spPr>
          <a:xfrm>
            <a:off x="4405072" y="3566425"/>
            <a:ext cx="688162" cy="688162"/>
          </a:xfrm>
          <a:prstGeom prst="rect">
            <a:avLst/>
          </a:prstGeom>
        </p:spPr>
      </p:pic>
      <p:pic>
        <p:nvPicPr>
          <p:cNvPr id="30" name="Picture 29">
            <a:extLst>
              <a:ext uri="{FF2B5EF4-FFF2-40B4-BE49-F238E27FC236}">
                <a16:creationId xmlns:a16="http://schemas.microsoft.com/office/drawing/2014/main" id="{034E78A1-3A9A-A716-EA67-13C333620809}"/>
              </a:ext>
            </a:extLst>
          </p:cNvPr>
          <p:cNvPicPr>
            <a:picLocks noChangeAspect="1"/>
          </p:cNvPicPr>
          <p:nvPr/>
        </p:nvPicPr>
        <p:blipFill>
          <a:blip r:embed="rId8"/>
          <a:stretch>
            <a:fillRect/>
          </a:stretch>
        </p:blipFill>
        <p:spPr>
          <a:xfrm>
            <a:off x="5217984" y="3566425"/>
            <a:ext cx="688162" cy="688162"/>
          </a:xfrm>
          <a:prstGeom prst="rect">
            <a:avLst/>
          </a:prstGeom>
        </p:spPr>
      </p:pic>
      <p:pic>
        <p:nvPicPr>
          <p:cNvPr id="31" name="Picture 30">
            <a:extLst>
              <a:ext uri="{FF2B5EF4-FFF2-40B4-BE49-F238E27FC236}">
                <a16:creationId xmlns:a16="http://schemas.microsoft.com/office/drawing/2014/main" id="{552BE4D2-ACAD-31B2-9828-8E00873F2981}"/>
              </a:ext>
            </a:extLst>
          </p:cNvPr>
          <p:cNvPicPr>
            <a:picLocks noChangeAspect="1"/>
          </p:cNvPicPr>
          <p:nvPr/>
        </p:nvPicPr>
        <p:blipFill>
          <a:blip r:embed="rId8">
            <a:duotone>
              <a:schemeClr val="accent3">
                <a:shade val="45000"/>
                <a:satMod val="135000"/>
              </a:schemeClr>
              <a:prstClr val="white"/>
            </a:duotone>
          </a:blip>
          <a:stretch>
            <a:fillRect/>
          </a:stretch>
        </p:blipFill>
        <p:spPr>
          <a:xfrm>
            <a:off x="3666820" y="4092118"/>
            <a:ext cx="688162" cy="688162"/>
          </a:xfrm>
          <a:prstGeom prst="rect">
            <a:avLst/>
          </a:prstGeom>
        </p:spPr>
      </p:pic>
      <p:pic>
        <p:nvPicPr>
          <p:cNvPr id="32" name="Picture 31">
            <a:extLst>
              <a:ext uri="{FF2B5EF4-FFF2-40B4-BE49-F238E27FC236}">
                <a16:creationId xmlns:a16="http://schemas.microsoft.com/office/drawing/2014/main" id="{C86A116B-6DE3-5C5B-171D-973902C869F5}"/>
              </a:ext>
            </a:extLst>
          </p:cNvPr>
          <p:cNvPicPr>
            <a:picLocks noChangeAspect="1"/>
          </p:cNvPicPr>
          <p:nvPr/>
        </p:nvPicPr>
        <p:blipFill>
          <a:blip r:embed="rId8">
            <a:duotone>
              <a:schemeClr val="accent3">
                <a:shade val="45000"/>
                <a:satMod val="135000"/>
              </a:schemeClr>
              <a:prstClr val="white"/>
            </a:duotone>
          </a:blip>
          <a:stretch>
            <a:fillRect/>
          </a:stretch>
        </p:blipFill>
        <p:spPr>
          <a:xfrm>
            <a:off x="3665733" y="4870792"/>
            <a:ext cx="688162" cy="688162"/>
          </a:xfrm>
          <a:prstGeom prst="rect">
            <a:avLst/>
          </a:prstGeom>
        </p:spPr>
      </p:pic>
      <p:pic>
        <p:nvPicPr>
          <p:cNvPr id="33" name="Picture 32">
            <a:extLst>
              <a:ext uri="{FF2B5EF4-FFF2-40B4-BE49-F238E27FC236}">
                <a16:creationId xmlns:a16="http://schemas.microsoft.com/office/drawing/2014/main" id="{0F1DC5B1-1673-CE11-85B6-15467853585A}"/>
              </a:ext>
            </a:extLst>
          </p:cNvPr>
          <p:cNvPicPr>
            <a:picLocks noChangeAspect="1"/>
          </p:cNvPicPr>
          <p:nvPr/>
        </p:nvPicPr>
        <p:blipFill>
          <a:blip r:embed="rId8"/>
          <a:stretch>
            <a:fillRect/>
          </a:stretch>
        </p:blipFill>
        <p:spPr>
          <a:xfrm>
            <a:off x="4403985" y="4345099"/>
            <a:ext cx="688162" cy="688162"/>
          </a:xfrm>
          <a:prstGeom prst="rect">
            <a:avLst/>
          </a:prstGeom>
        </p:spPr>
      </p:pic>
      <p:pic>
        <p:nvPicPr>
          <p:cNvPr id="34" name="Picture 33">
            <a:extLst>
              <a:ext uri="{FF2B5EF4-FFF2-40B4-BE49-F238E27FC236}">
                <a16:creationId xmlns:a16="http://schemas.microsoft.com/office/drawing/2014/main" id="{D0916E5A-FB8E-5763-C01A-DC4C62939EC2}"/>
              </a:ext>
            </a:extLst>
          </p:cNvPr>
          <p:cNvPicPr>
            <a:picLocks noChangeAspect="1"/>
          </p:cNvPicPr>
          <p:nvPr/>
        </p:nvPicPr>
        <p:blipFill>
          <a:blip r:embed="rId8">
            <a:duotone>
              <a:schemeClr val="accent3">
                <a:shade val="45000"/>
                <a:satMod val="135000"/>
              </a:schemeClr>
              <a:prstClr val="white"/>
            </a:duotone>
          </a:blip>
          <a:stretch>
            <a:fillRect/>
          </a:stretch>
        </p:blipFill>
        <p:spPr>
          <a:xfrm>
            <a:off x="5216898" y="4345099"/>
            <a:ext cx="688162" cy="688162"/>
          </a:xfrm>
          <a:prstGeom prst="rect">
            <a:avLst/>
          </a:prstGeom>
        </p:spPr>
      </p:pic>
      <p:pic>
        <p:nvPicPr>
          <p:cNvPr id="35" name="Picture 34">
            <a:extLst>
              <a:ext uri="{FF2B5EF4-FFF2-40B4-BE49-F238E27FC236}">
                <a16:creationId xmlns:a16="http://schemas.microsoft.com/office/drawing/2014/main" id="{A3E9C30F-0EC6-4CC3-8C5B-C43638D8407B}"/>
              </a:ext>
            </a:extLst>
          </p:cNvPr>
          <p:cNvPicPr>
            <a:picLocks noChangeAspect="1"/>
          </p:cNvPicPr>
          <p:nvPr/>
        </p:nvPicPr>
        <p:blipFill>
          <a:blip r:embed="rId8">
            <a:duotone>
              <a:schemeClr val="accent3">
                <a:shade val="45000"/>
                <a:satMod val="135000"/>
              </a:schemeClr>
              <a:prstClr val="white"/>
            </a:duotone>
          </a:blip>
          <a:stretch>
            <a:fillRect/>
          </a:stretch>
        </p:blipFill>
        <p:spPr>
          <a:xfrm>
            <a:off x="6027675" y="4327652"/>
            <a:ext cx="688162" cy="688162"/>
          </a:xfrm>
          <a:prstGeom prst="rect">
            <a:avLst/>
          </a:prstGeom>
        </p:spPr>
      </p:pic>
      <p:sp>
        <p:nvSpPr>
          <p:cNvPr id="36" name="Rectangle 35">
            <a:extLst>
              <a:ext uri="{FF2B5EF4-FFF2-40B4-BE49-F238E27FC236}">
                <a16:creationId xmlns:a16="http://schemas.microsoft.com/office/drawing/2014/main" id="{9DFC8BB1-200E-3F3E-2F56-DC5643C808D1}"/>
              </a:ext>
            </a:extLst>
          </p:cNvPr>
          <p:cNvSpPr/>
          <p:nvPr/>
        </p:nvSpPr>
        <p:spPr>
          <a:xfrm rot="18000000">
            <a:off x="3610754" y="1985030"/>
            <a:ext cx="2239093"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attack w/weapon</a:t>
            </a:r>
          </a:p>
        </p:txBody>
      </p:sp>
      <p:sp>
        <p:nvSpPr>
          <p:cNvPr id="37" name="Rectangle 36">
            <a:extLst>
              <a:ext uri="{FF2B5EF4-FFF2-40B4-BE49-F238E27FC236}">
                <a16:creationId xmlns:a16="http://schemas.microsoft.com/office/drawing/2014/main" id="{B2781C8E-41AD-CFCE-E114-86E92DA893F2}"/>
              </a:ext>
            </a:extLst>
          </p:cNvPr>
          <p:cNvSpPr/>
          <p:nvPr/>
        </p:nvSpPr>
        <p:spPr>
          <a:xfrm rot="18000000">
            <a:off x="4671909" y="1744254"/>
            <a:ext cx="2732348"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attack w/ weapon</a:t>
            </a:r>
          </a:p>
        </p:txBody>
      </p:sp>
      <p:sp>
        <p:nvSpPr>
          <p:cNvPr id="38" name="Rectangle 37">
            <a:extLst>
              <a:ext uri="{FF2B5EF4-FFF2-40B4-BE49-F238E27FC236}">
                <a16:creationId xmlns:a16="http://schemas.microsoft.com/office/drawing/2014/main" id="{3D3FE98B-0060-2DED-DFA1-B6339F667CB7}"/>
              </a:ext>
            </a:extLst>
          </p:cNvPr>
          <p:cNvSpPr/>
          <p:nvPr/>
        </p:nvSpPr>
        <p:spPr>
          <a:xfrm rot="18000000">
            <a:off x="5937470" y="1929736"/>
            <a:ext cx="2600947"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attack w/ weapon</a:t>
            </a:r>
          </a:p>
        </p:txBody>
      </p:sp>
      <p:sp>
        <p:nvSpPr>
          <p:cNvPr id="39" name="Rectangle 38">
            <a:extLst>
              <a:ext uri="{FF2B5EF4-FFF2-40B4-BE49-F238E27FC236}">
                <a16:creationId xmlns:a16="http://schemas.microsoft.com/office/drawing/2014/main" id="{DF096839-B2FC-962E-6594-2D31B4D734AB}"/>
              </a:ext>
            </a:extLst>
          </p:cNvPr>
          <p:cNvSpPr/>
          <p:nvPr/>
        </p:nvSpPr>
        <p:spPr>
          <a:xfrm rot="2700000">
            <a:off x="4604911" y="5134460"/>
            <a:ext cx="98479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40" name="Rectangle 39">
            <a:extLst>
              <a:ext uri="{FF2B5EF4-FFF2-40B4-BE49-F238E27FC236}">
                <a16:creationId xmlns:a16="http://schemas.microsoft.com/office/drawing/2014/main" id="{113ADDD7-8EE3-EDD2-ABD7-7B2D3D5CEB6D}"/>
              </a:ext>
            </a:extLst>
          </p:cNvPr>
          <p:cNvSpPr/>
          <p:nvPr/>
        </p:nvSpPr>
        <p:spPr>
          <a:xfrm>
            <a:off x="4431122" y="360749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41" name="Rectangle 40">
            <a:extLst>
              <a:ext uri="{FF2B5EF4-FFF2-40B4-BE49-F238E27FC236}">
                <a16:creationId xmlns:a16="http://schemas.microsoft.com/office/drawing/2014/main" id="{D3AA8D29-C864-3ECC-3B28-6C0DE5E939C8}"/>
              </a:ext>
            </a:extLst>
          </p:cNvPr>
          <p:cNvSpPr/>
          <p:nvPr/>
        </p:nvSpPr>
        <p:spPr>
          <a:xfrm>
            <a:off x="5249605" y="361950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2" name="Rectangle 41">
            <a:extLst>
              <a:ext uri="{FF2B5EF4-FFF2-40B4-BE49-F238E27FC236}">
                <a16:creationId xmlns:a16="http://schemas.microsoft.com/office/drawing/2014/main" id="{88D7D4EB-8ED1-E8FB-950B-1EB96953E11D}"/>
              </a:ext>
            </a:extLst>
          </p:cNvPr>
          <p:cNvSpPr/>
          <p:nvPr/>
        </p:nvSpPr>
        <p:spPr>
          <a:xfrm>
            <a:off x="6017628" y="358471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3" name="Rectangle 42">
            <a:extLst>
              <a:ext uri="{FF2B5EF4-FFF2-40B4-BE49-F238E27FC236}">
                <a16:creationId xmlns:a16="http://schemas.microsoft.com/office/drawing/2014/main" id="{134EB389-8606-D864-9480-B26ADB579D83}"/>
              </a:ext>
            </a:extLst>
          </p:cNvPr>
          <p:cNvSpPr/>
          <p:nvPr/>
        </p:nvSpPr>
        <p:spPr>
          <a:xfrm>
            <a:off x="4431121" y="439817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236339400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creenshot of a video game&#10;&#10;Description automatically generated">
            <a:extLst>
              <a:ext uri="{FF2B5EF4-FFF2-40B4-BE49-F238E27FC236}">
                <a16:creationId xmlns:a16="http://schemas.microsoft.com/office/drawing/2014/main" id="{BED9216D-5310-5CD8-6AB8-AFD0ABD36C26}"/>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E74AD96D-7BBE-80E2-6930-38C94664109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r>
              <a:rPr lang="en-US" sz="3600" u="none" strike="noStrike" dirty="0">
                <a:effectLst/>
              </a:rPr>
              <a:t> IV: </a:t>
            </a:r>
            <a:r>
              <a:rPr lang="en-US" sz="3600" u="none" strike="noStrike" dirty="0" err="1">
                <a:effectLst/>
              </a:rPr>
              <a:t>Amakusa's</a:t>
            </a:r>
            <a:r>
              <a:rPr lang="en-US" sz="3600" u="none" strike="noStrike" dirty="0">
                <a:effectLst/>
              </a:rPr>
              <a:t> Revenge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0003A55-AE78-514C-3296-4442B40A5526}"/>
              </a:ext>
            </a:extLst>
          </p:cNvPr>
          <p:cNvGraphicFramePr>
            <a:graphicFrameLocks noGrp="1"/>
          </p:cNvGraphicFramePr>
          <p:nvPr>
            <p:extLst>
              <p:ext uri="{D42A27DB-BD31-4B8C-83A1-F6EECF244321}">
                <p14:modId xmlns:p14="http://schemas.microsoft.com/office/powerpoint/2010/main" val="908293747"/>
              </p:ext>
            </p:extLst>
          </p:nvPr>
        </p:nvGraphicFramePr>
        <p:xfrm>
          <a:off x="-3879329" y="1948462"/>
          <a:ext cx="3612629" cy="146560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27355">
                <a:tc>
                  <a:txBody>
                    <a:bodyPr/>
                    <a:lstStyle/>
                    <a:p>
                      <a:pPr algn="l" fontAlgn="b"/>
                      <a:r>
                        <a:rPr lang="en-US" sz="2400" u="none" strike="noStrike" dirty="0">
                          <a:effectLst/>
                        </a:rPr>
                        <a:t>Samurai </a:t>
                      </a:r>
                      <a:r>
                        <a:rPr lang="en-US" sz="2400" u="none" strike="noStrike" dirty="0" err="1">
                          <a:effectLst/>
                        </a:rPr>
                        <a:t>Shodown</a:t>
                      </a:r>
                      <a:r>
                        <a:rPr lang="en-US" sz="2400" u="none" strike="noStrike" dirty="0">
                          <a:effectLst/>
                        </a:rPr>
                        <a:t> IV: </a:t>
                      </a:r>
                      <a:r>
                        <a:rPr lang="en-US" sz="2400" u="none" strike="noStrike" dirty="0" err="1">
                          <a:effectLst/>
                        </a:rPr>
                        <a:t>Amakusa's</a:t>
                      </a:r>
                      <a:r>
                        <a:rPr lang="en-US" sz="2400" u="none" strike="noStrike" dirty="0">
                          <a:effectLst/>
                        </a:rPr>
                        <a:t> Revenge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samsho4</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226879043"/>
                  </a:ext>
                </a:extLst>
              </a:tr>
            </a:tbl>
          </a:graphicData>
        </a:graphic>
      </p:graphicFrame>
      <p:pic>
        <p:nvPicPr>
          <p:cNvPr id="69" name="Picture 68">
            <a:extLst>
              <a:ext uri="{FF2B5EF4-FFF2-40B4-BE49-F238E27FC236}">
                <a16:creationId xmlns:a16="http://schemas.microsoft.com/office/drawing/2014/main" id="{C494865D-7278-9E1F-D239-2FB48DF31897}"/>
              </a:ext>
            </a:extLst>
          </p:cNvPr>
          <p:cNvPicPr>
            <a:picLocks noChangeAspect="1"/>
          </p:cNvPicPr>
          <p:nvPr/>
        </p:nvPicPr>
        <p:blipFill>
          <a:blip r:embed="rId4"/>
          <a:stretch>
            <a:fillRect/>
          </a:stretch>
        </p:blipFill>
        <p:spPr>
          <a:xfrm>
            <a:off x="6495530" y="3374833"/>
            <a:ext cx="688162" cy="688162"/>
          </a:xfrm>
          <a:prstGeom prst="rect">
            <a:avLst/>
          </a:prstGeom>
        </p:spPr>
      </p:pic>
      <p:pic>
        <p:nvPicPr>
          <p:cNvPr id="70" name="Picture 69">
            <a:extLst>
              <a:ext uri="{FF2B5EF4-FFF2-40B4-BE49-F238E27FC236}">
                <a16:creationId xmlns:a16="http://schemas.microsoft.com/office/drawing/2014/main" id="{0CBB4A90-3360-26F6-F677-643628666239}"/>
              </a:ext>
            </a:extLst>
          </p:cNvPr>
          <p:cNvPicPr>
            <a:picLocks noChangeAspect="1"/>
          </p:cNvPicPr>
          <p:nvPr/>
        </p:nvPicPr>
        <p:blipFill>
          <a:blip r:embed="rId4"/>
          <a:stretch>
            <a:fillRect/>
          </a:stretch>
        </p:blipFill>
        <p:spPr>
          <a:xfrm>
            <a:off x="4871841" y="3392280"/>
            <a:ext cx="688162" cy="688162"/>
          </a:xfrm>
          <a:prstGeom prst="rect">
            <a:avLst/>
          </a:prstGeom>
        </p:spPr>
      </p:pic>
      <p:pic>
        <p:nvPicPr>
          <p:cNvPr id="71" name="Picture 70">
            <a:extLst>
              <a:ext uri="{FF2B5EF4-FFF2-40B4-BE49-F238E27FC236}">
                <a16:creationId xmlns:a16="http://schemas.microsoft.com/office/drawing/2014/main" id="{C5875EE2-32C1-7F94-56E0-701C4B945EF6}"/>
              </a:ext>
            </a:extLst>
          </p:cNvPr>
          <p:cNvPicPr>
            <a:picLocks noChangeAspect="1"/>
          </p:cNvPicPr>
          <p:nvPr/>
        </p:nvPicPr>
        <p:blipFill>
          <a:blip r:embed="rId4"/>
          <a:stretch>
            <a:fillRect/>
          </a:stretch>
        </p:blipFill>
        <p:spPr>
          <a:xfrm>
            <a:off x="5684753" y="3392280"/>
            <a:ext cx="688162" cy="688162"/>
          </a:xfrm>
          <a:prstGeom prst="rect">
            <a:avLst/>
          </a:prstGeom>
        </p:spPr>
      </p:pic>
      <p:sp>
        <p:nvSpPr>
          <p:cNvPr id="72" name="Arrow: Up 71">
            <a:extLst>
              <a:ext uri="{FF2B5EF4-FFF2-40B4-BE49-F238E27FC236}">
                <a16:creationId xmlns:a16="http://schemas.microsoft.com/office/drawing/2014/main" id="{C70E3695-734C-92E6-9C6D-452BA746E495}"/>
              </a:ext>
            </a:extLst>
          </p:cNvPr>
          <p:cNvSpPr/>
          <p:nvPr/>
        </p:nvSpPr>
        <p:spPr>
          <a:xfrm>
            <a:off x="2872839" y="26526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EB4EA7EA-BED5-854D-6E9A-869AF30DA413}"/>
              </a:ext>
            </a:extLst>
          </p:cNvPr>
          <p:cNvSpPr/>
          <p:nvPr/>
        </p:nvSpPr>
        <p:spPr>
          <a:xfrm rot="16200000">
            <a:off x="2100829" y="33813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59FBCC3D-9EEE-E311-A3E9-944616098835}"/>
              </a:ext>
            </a:extLst>
          </p:cNvPr>
          <p:cNvSpPr/>
          <p:nvPr/>
        </p:nvSpPr>
        <p:spPr>
          <a:xfrm rot="5400000" flipH="1">
            <a:off x="3550845" y="33813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466389FA-293B-632F-9F9F-024F3F82A44F}"/>
              </a:ext>
            </a:extLst>
          </p:cNvPr>
          <p:cNvSpPr/>
          <p:nvPr/>
        </p:nvSpPr>
        <p:spPr>
          <a:xfrm rot="2707381" flipV="1">
            <a:off x="2289923" y="39128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EB53A5C-865A-E9E4-DDDF-B34C9461081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68665" y="3076338"/>
            <a:ext cx="1122309" cy="1910215"/>
          </a:xfrm>
          <a:prstGeom prst="rect">
            <a:avLst/>
          </a:prstGeom>
        </p:spPr>
      </p:pic>
      <p:pic>
        <p:nvPicPr>
          <p:cNvPr id="77" name="Picture 76">
            <a:extLst>
              <a:ext uri="{FF2B5EF4-FFF2-40B4-BE49-F238E27FC236}">
                <a16:creationId xmlns:a16="http://schemas.microsoft.com/office/drawing/2014/main" id="{F7BCBA7E-8795-C87D-9ACD-575A1F9953A4}"/>
              </a:ext>
            </a:extLst>
          </p:cNvPr>
          <p:cNvPicPr>
            <a:picLocks noChangeAspect="1"/>
          </p:cNvPicPr>
          <p:nvPr/>
        </p:nvPicPr>
        <p:blipFill>
          <a:blip r:embed="rId4">
            <a:duotone>
              <a:schemeClr val="accent3">
                <a:shade val="45000"/>
                <a:satMod val="135000"/>
              </a:schemeClr>
              <a:prstClr val="white"/>
            </a:duotone>
          </a:blip>
          <a:stretch>
            <a:fillRect/>
          </a:stretch>
        </p:blipFill>
        <p:spPr>
          <a:xfrm>
            <a:off x="4133589" y="3917973"/>
            <a:ext cx="688162" cy="688162"/>
          </a:xfrm>
          <a:prstGeom prst="rect">
            <a:avLst/>
          </a:prstGeom>
        </p:spPr>
      </p:pic>
      <p:pic>
        <p:nvPicPr>
          <p:cNvPr id="78" name="Picture 77">
            <a:extLst>
              <a:ext uri="{FF2B5EF4-FFF2-40B4-BE49-F238E27FC236}">
                <a16:creationId xmlns:a16="http://schemas.microsoft.com/office/drawing/2014/main" id="{B0CFC330-040A-EEFC-124C-6F607CF19B63}"/>
              </a:ext>
            </a:extLst>
          </p:cNvPr>
          <p:cNvPicPr>
            <a:picLocks noChangeAspect="1"/>
          </p:cNvPicPr>
          <p:nvPr/>
        </p:nvPicPr>
        <p:blipFill>
          <a:blip r:embed="rId4">
            <a:duotone>
              <a:schemeClr val="accent3">
                <a:shade val="45000"/>
                <a:satMod val="135000"/>
              </a:schemeClr>
              <a:prstClr val="white"/>
            </a:duotone>
          </a:blip>
          <a:stretch>
            <a:fillRect/>
          </a:stretch>
        </p:blipFill>
        <p:spPr>
          <a:xfrm>
            <a:off x="4132502" y="4696647"/>
            <a:ext cx="688162" cy="688162"/>
          </a:xfrm>
          <a:prstGeom prst="rect">
            <a:avLst/>
          </a:prstGeom>
        </p:spPr>
      </p:pic>
      <p:pic>
        <p:nvPicPr>
          <p:cNvPr id="79" name="Picture 78">
            <a:extLst>
              <a:ext uri="{FF2B5EF4-FFF2-40B4-BE49-F238E27FC236}">
                <a16:creationId xmlns:a16="http://schemas.microsoft.com/office/drawing/2014/main" id="{30C17811-2615-4E9B-11FB-6795723514B6}"/>
              </a:ext>
            </a:extLst>
          </p:cNvPr>
          <p:cNvPicPr>
            <a:picLocks noChangeAspect="1"/>
          </p:cNvPicPr>
          <p:nvPr/>
        </p:nvPicPr>
        <p:blipFill>
          <a:blip r:embed="rId4"/>
          <a:stretch>
            <a:fillRect/>
          </a:stretch>
        </p:blipFill>
        <p:spPr>
          <a:xfrm>
            <a:off x="4870754" y="4170954"/>
            <a:ext cx="688162" cy="688162"/>
          </a:xfrm>
          <a:prstGeom prst="rect">
            <a:avLst/>
          </a:prstGeom>
        </p:spPr>
      </p:pic>
      <p:pic>
        <p:nvPicPr>
          <p:cNvPr id="80" name="Picture 79">
            <a:extLst>
              <a:ext uri="{FF2B5EF4-FFF2-40B4-BE49-F238E27FC236}">
                <a16:creationId xmlns:a16="http://schemas.microsoft.com/office/drawing/2014/main" id="{D110C77D-E2D5-0790-4813-519880061D33}"/>
              </a:ext>
            </a:extLst>
          </p:cNvPr>
          <p:cNvPicPr>
            <a:picLocks noChangeAspect="1"/>
          </p:cNvPicPr>
          <p:nvPr/>
        </p:nvPicPr>
        <p:blipFill>
          <a:blip r:embed="rId4">
            <a:duotone>
              <a:schemeClr val="accent3">
                <a:shade val="45000"/>
                <a:satMod val="135000"/>
              </a:schemeClr>
              <a:prstClr val="white"/>
            </a:duotone>
          </a:blip>
          <a:stretch>
            <a:fillRect/>
          </a:stretch>
        </p:blipFill>
        <p:spPr>
          <a:xfrm>
            <a:off x="5683667" y="4170954"/>
            <a:ext cx="688162" cy="688162"/>
          </a:xfrm>
          <a:prstGeom prst="rect">
            <a:avLst/>
          </a:prstGeom>
        </p:spPr>
      </p:pic>
      <p:pic>
        <p:nvPicPr>
          <p:cNvPr id="81" name="Picture 80">
            <a:extLst>
              <a:ext uri="{FF2B5EF4-FFF2-40B4-BE49-F238E27FC236}">
                <a16:creationId xmlns:a16="http://schemas.microsoft.com/office/drawing/2014/main" id="{4BB2B34C-465A-7DA9-F15D-9A20DCBCD0D9}"/>
              </a:ext>
            </a:extLst>
          </p:cNvPr>
          <p:cNvPicPr>
            <a:picLocks noChangeAspect="1"/>
          </p:cNvPicPr>
          <p:nvPr/>
        </p:nvPicPr>
        <p:blipFill>
          <a:blip r:embed="rId4">
            <a:duotone>
              <a:schemeClr val="accent3">
                <a:shade val="45000"/>
                <a:satMod val="135000"/>
              </a:schemeClr>
              <a:prstClr val="white"/>
            </a:duotone>
          </a:blip>
          <a:stretch>
            <a:fillRect/>
          </a:stretch>
        </p:blipFill>
        <p:spPr>
          <a:xfrm>
            <a:off x="6494444" y="4153507"/>
            <a:ext cx="688162" cy="688162"/>
          </a:xfrm>
          <a:prstGeom prst="rect">
            <a:avLst/>
          </a:prstGeom>
        </p:spPr>
      </p:pic>
      <p:sp>
        <p:nvSpPr>
          <p:cNvPr id="83" name="Arrow: Up 82">
            <a:extLst>
              <a:ext uri="{FF2B5EF4-FFF2-40B4-BE49-F238E27FC236}">
                <a16:creationId xmlns:a16="http://schemas.microsoft.com/office/drawing/2014/main" id="{F6BCA3E2-1049-A203-DD81-45A15309C729}"/>
              </a:ext>
            </a:extLst>
          </p:cNvPr>
          <p:cNvSpPr/>
          <p:nvPr/>
        </p:nvSpPr>
        <p:spPr>
          <a:xfrm rot="3030207">
            <a:off x="3515698" y="27885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667C0AD0-3AF5-7BD0-DB46-90FA42D63250}"/>
              </a:ext>
            </a:extLst>
          </p:cNvPr>
          <p:cNvSpPr/>
          <p:nvPr/>
        </p:nvSpPr>
        <p:spPr>
          <a:xfrm rot="18863264">
            <a:off x="2315391" y="283225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0C1C2CBC-306A-2229-D436-8686B76E03D7}"/>
              </a:ext>
            </a:extLst>
          </p:cNvPr>
          <p:cNvSpPr/>
          <p:nvPr/>
        </p:nvSpPr>
        <p:spPr>
          <a:xfrm rot="8401222" flipH="1">
            <a:off x="3378959" y="39346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5042F5C-B454-BA21-5677-696B5995F9BA}"/>
              </a:ext>
            </a:extLst>
          </p:cNvPr>
          <p:cNvSpPr/>
          <p:nvPr/>
        </p:nvSpPr>
        <p:spPr>
          <a:xfrm flipV="1">
            <a:off x="2844287" y="41535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1C568881-0B91-7D6F-CC9F-91E5FD8C2852}"/>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CD4BE82B-B171-BD69-C234-C98CE8F7D2ED}"/>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C288CFE-D76A-D2D3-99B4-BA471AB647B4}"/>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E8C4254C-CA72-3F02-0849-F3039FE8B9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94A8F80-C0F1-E2FA-2D6A-B820450E8D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3763370A-EE55-4AE3-2A9A-C34F0B2F81A3}"/>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7F35C688-FCBC-6633-EF04-B89F357AC449}"/>
              </a:ext>
            </a:extLst>
          </p:cNvPr>
          <p:cNvSpPr/>
          <p:nvPr/>
        </p:nvSpPr>
        <p:spPr>
          <a:xfrm rot="18000000">
            <a:off x="4458034" y="1888119"/>
            <a:ext cx="264711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slash</a:t>
            </a:r>
          </a:p>
        </p:txBody>
      </p:sp>
      <p:sp>
        <p:nvSpPr>
          <p:cNvPr id="11" name="Rectangle 10">
            <a:extLst>
              <a:ext uri="{FF2B5EF4-FFF2-40B4-BE49-F238E27FC236}">
                <a16:creationId xmlns:a16="http://schemas.microsoft.com/office/drawing/2014/main" id="{09F7D146-9413-99F5-EE3B-3558220CE99E}"/>
              </a:ext>
            </a:extLst>
          </p:cNvPr>
          <p:cNvSpPr/>
          <p:nvPr/>
        </p:nvSpPr>
        <p:spPr>
          <a:xfrm rot="18000000">
            <a:off x="5271772" y="1888119"/>
            <a:ext cx="264711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slash</a:t>
            </a:r>
          </a:p>
        </p:txBody>
      </p:sp>
      <p:sp>
        <p:nvSpPr>
          <p:cNvPr id="12" name="Rectangle 11">
            <a:extLst>
              <a:ext uri="{FF2B5EF4-FFF2-40B4-BE49-F238E27FC236}">
                <a16:creationId xmlns:a16="http://schemas.microsoft.com/office/drawing/2014/main" id="{AD8773CB-D17E-8AD6-8DC1-9278FD3B4809}"/>
              </a:ext>
            </a:extLst>
          </p:cNvPr>
          <p:cNvSpPr/>
          <p:nvPr/>
        </p:nvSpPr>
        <p:spPr>
          <a:xfrm rot="18000000">
            <a:off x="6058878" y="1888119"/>
            <a:ext cx="264711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slash</a:t>
            </a:r>
          </a:p>
        </p:txBody>
      </p:sp>
      <p:sp>
        <p:nvSpPr>
          <p:cNvPr id="13" name="Rectangle 12">
            <a:extLst>
              <a:ext uri="{FF2B5EF4-FFF2-40B4-BE49-F238E27FC236}">
                <a16:creationId xmlns:a16="http://schemas.microsoft.com/office/drawing/2014/main" id="{346C1703-8FAE-9C8A-A0B7-C3CC91991A2D}"/>
              </a:ext>
            </a:extLst>
          </p:cNvPr>
          <p:cNvSpPr/>
          <p:nvPr/>
        </p:nvSpPr>
        <p:spPr>
          <a:xfrm rot="2700000">
            <a:off x="4902370" y="509114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14" name="Rectangle 13">
            <a:extLst>
              <a:ext uri="{FF2B5EF4-FFF2-40B4-BE49-F238E27FC236}">
                <a16:creationId xmlns:a16="http://schemas.microsoft.com/office/drawing/2014/main" id="{CCD2000E-41B5-A7F9-3337-C5930BBE67B5}"/>
              </a:ext>
            </a:extLst>
          </p:cNvPr>
          <p:cNvSpPr/>
          <p:nvPr/>
        </p:nvSpPr>
        <p:spPr>
          <a:xfrm>
            <a:off x="4869753" y="342231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5" name="Rectangle 14">
            <a:extLst>
              <a:ext uri="{FF2B5EF4-FFF2-40B4-BE49-F238E27FC236}">
                <a16:creationId xmlns:a16="http://schemas.microsoft.com/office/drawing/2014/main" id="{C65A46AC-067B-D2AD-07B9-45A83B0DE68E}"/>
              </a:ext>
            </a:extLst>
          </p:cNvPr>
          <p:cNvSpPr/>
          <p:nvPr/>
        </p:nvSpPr>
        <p:spPr>
          <a:xfrm>
            <a:off x="5688236" y="343432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6" name="Rectangle 15">
            <a:extLst>
              <a:ext uri="{FF2B5EF4-FFF2-40B4-BE49-F238E27FC236}">
                <a16:creationId xmlns:a16="http://schemas.microsoft.com/office/drawing/2014/main" id="{F0D2DF69-D7F8-0125-A6CF-88D7D1DE1089}"/>
              </a:ext>
            </a:extLst>
          </p:cNvPr>
          <p:cNvSpPr/>
          <p:nvPr/>
        </p:nvSpPr>
        <p:spPr>
          <a:xfrm>
            <a:off x="6456259" y="339953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17" name="Rectangle 16">
            <a:extLst>
              <a:ext uri="{FF2B5EF4-FFF2-40B4-BE49-F238E27FC236}">
                <a16:creationId xmlns:a16="http://schemas.microsoft.com/office/drawing/2014/main" id="{6FDD8CBC-CE95-AD40-EBA3-35EF3A355C6C}"/>
              </a:ext>
            </a:extLst>
          </p:cNvPr>
          <p:cNvSpPr/>
          <p:nvPr/>
        </p:nvSpPr>
        <p:spPr>
          <a:xfrm>
            <a:off x="4869752" y="421299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
        <p:nvSpPr>
          <p:cNvPr id="20" name="TextBox 19">
            <a:extLst>
              <a:ext uri="{FF2B5EF4-FFF2-40B4-BE49-F238E27FC236}">
                <a16:creationId xmlns:a16="http://schemas.microsoft.com/office/drawing/2014/main" id="{9E802D59-55FF-8231-AD3A-0DFDB32C1D43}"/>
              </a:ext>
            </a:extLst>
          </p:cNvPr>
          <p:cNvSpPr txBox="1"/>
          <p:nvPr/>
        </p:nvSpPr>
        <p:spPr>
          <a:xfrm>
            <a:off x="1165351" y="5056357"/>
            <a:ext cx="3146680" cy="646331"/>
          </a:xfrm>
          <a:prstGeom prst="rect">
            <a:avLst/>
          </a:prstGeom>
          <a:noFill/>
        </p:spPr>
        <p:txBody>
          <a:bodyPr wrap="square" rtlCol="0">
            <a:spAutoFit/>
          </a:bodyPr>
          <a:lstStyle/>
          <a:p>
            <a:r>
              <a:rPr lang="en-US" b="1" dirty="0"/>
              <a:t>You can press C&amp;D for a combo, and with other buttons</a:t>
            </a:r>
          </a:p>
        </p:txBody>
      </p:sp>
    </p:spTree>
    <p:extLst>
      <p:ext uri="{BB962C8B-B14F-4D97-AF65-F5344CB8AC3E}">
        <p14:creationId xmlns:p14="http://schemas.microsoft.com/office/powerpoint/2010/main" val="161947493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Diagram&#10;&#10;Description automatically generated with low confidence">
            <a:extLst>
              <a:ext uri="{FF2B5EF4-FFF2-40B4-BE49-F238E27FC236}">
                <a16:creationId xmlns:a16="http://schemas.microsoft.com/office/drawing/2014/main" id="{3951A6B0-DF8C-E28D-87ED-76D52B174ADA}"/>
              </a:ext>
            </a:extLst>
          </p:cNvPr>
          <p:cNvPicPr>
            <a:picLocks noChangeAspect="1"/>
          </p:cNvPicPr>
          <p:nvPr/>
        </p:nvPicPr>
        <p:blipFill rotWithShape="1">
          <a:blip r:embed="rId2">
            <a:extLst>
              <a:ext uri="{28A0092B-C50C-407E-A947-70E740481C1C}">
                <a14:useLocalDpi xmlns:a14="http://schemas.microsoft.com/office/drawing/2010/main" val="0"/>
              </a:ext>
            </a:extLst>
          </a:blip>
          <a:srcRect r="175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C3753A86-DBCE-C8C9-BF89-B06718089825}"/>
              </a:ext>
            </a:extLst>
          </p:cNvPr>
          <p:cNvPicPr>
            <a:picLocks noChangeAspect="1"/>
          </p:cNvPicPr>
          <p:nvPr/>
        </p:nvPicPr>
        <p:blipFill>
          <a:blip r:embed="rId3"/>
          <a:stretch>
            <a:fillRect/>
          </a:stretch>
        </p:blipFill>
        <p:spPr>
          <a:xfrm>
            <a:off x="858825" y="59420"/>
            <a:ext cx="7553655" cy="6130365"/>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r>
              <a:rPr lang="en-US" sz="3600" u="none" strike="noStrike" dirty="0">
                <a:effectLst/>
              </a:rPr>
              <a:t> V</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7C92852-145E-C1B0-FE0A-A7AAA1F2FEA6}"/>
              </a:ext>
            </a:extLst>
          </p:cNvPr>
          <p:cNvGraphicFramePr>
            <a:graphicFrameLocks noGrp="1"/>
          </p:cNvGraphicFramePr>
          <p:nvPr>
            <p:extLst>
              <p:ext uri="{D42A27DB-BD31-4B8C-83A1-F6EECF244321}">
                <p14:modId xmlns:p14="http://schemas.microsoft.com/office/powerpoint/2010/main" val="2105664283"/>
              </p:ext>
            </p:extLst>
          </p:nvPr>
        </p:nvGraphicFramePr>
        <p:xfrm>
          <a:off x="-3825988" y="2012448"/>
          <a:ext cx="3612629" cy="1099848"/>
        </p:xfrm>
        <a:graphic>
          <a:graphicData uri="http://schemas.openxmlformats.org/drawingml/2006/table">
            <a:tbl>
              <a:tblPr>
                <a:tableStyleId>{5C22544A-7EE6-4342-B048-85BDC9FD1C3A}</a:tableStyleId>
              </a:tblPr>
              <a:tblGrid>
                <a:gridCol w="2050351">
                  <a:extLst>
                    <a:ext uri="{9D8B030D-6E8A-4147-A177-3AD203B41FA5}">
                      <a16:colId xmlns:a16="http://schemas.microsoft.com/office/drawing/2014/main" val="2359917313"/>
                    </a:ext>
                  </a:extLst>
                </a:gridCol>
                <a:gridCol w="1562278">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dirty="0">
                          <a:effectLst/>
                        </a:rPr>
                        <a:t>Samurai </a:t>
                      </a:r>
                      <a:r>
                        <a:rPr lang="en-US" sz="2400" u="none" strike="noStrike" dirty="0" err="1">
                          <a:effectLst/>
                        </a:rPr>
                        <a:t>Shodown</a:t>
                      </a:r>
                      <a:r>
                        <a:rPr lang="en-US" sz="2400" u="none" strike="noStrike" dirty="0">
                          <a:effectLst/>
                        </a:rPr>
                        <a:t> V</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samsho5</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1461665152"/>
                  </a:ext>
                </a:extLst>
              </a:tr>
            </a:tbl>
          </a:graphicData>
        </a:graphic>
      </p:graphicFrame>
      <p:pic>
        <p:nvPicPr>
          <p:cNvPr id="69" name="Picture 68">
            <a:extLst>
              <a:ext uri="{FF2B5EF4-FFF2-40B4-BE49-F238E27FC236}">
                <a16:creationId xmlns:a16="http://schemas.microsoft.com/office/drawing/2014/main" id="{847D9252-CBDE-A1D7-4996-C0FE8269A5DF}"/>
              </a:ext>
            </a:extLst>
          </p:cNvPr>
          <p:cNvPicPr>
            <a:picLocks noChangeAspect="1"/>
          </p:cNvPicPr>
          <p:nvPr/>
        </p:nvPicPr>
        <p:blipFill>
          <a:blip r:embed="rId4"/>
          <a:stretch>
            <a:fillRect/>
          </a:stretch>
        </p:blipFill>
        <p:spPr>
          <a:xfrm>
            <a:off x="5839944" y="2829410"/>
            <a:ext cx="688162" cy="688162"/>
          </a:xfrm>
          <a:prstGeom prst="rect">
            <a:avLst/>
          </a:prstGeom>
        </p:spPr>
      </p:pic>
      <p:pic>
        <p:nvPicPr>
          <p:cNvPr id="70" name="Picture 69">
            <a:extLst>
              <a:ext uri="{FF2B5EF4-FFF2-40B4-BE49-F238E27FC236}">
                <a16:creationId xmlns:a16="http://schemas.microsoft.com/office/drawing/2014/main" id="{724E9EE4-C142-48AE-0833-CE40E6AD1580}"/>
              </a:ext>
            </a:extLst>
          </p:cNvPr>
          <p:cNvPicPr>
            <a:picLocks noChangeAspect="1"/>
          </p:cNvPicPr>
          <p:nvPr/>
        </p:nvPicPr>
        <p:blipFill>
          <a:blip r:embed="rId4"/>
          <a:stretch>
            <a:fillRect/>
          </a:stretch>
        </p:blipFill>
        <p:spPr>
          <a:xfrm>
            <a:off x="4216255" y="2846857"/>
            <a:ext cx="688162" cy="688162"/>
          </a:xfrm>
          <a:prstGeom prst="rect">
            <a:avLst/>
          </a:prstGeom>
        </p:spPr>
      </p:pic>
      <p:pic>
        <p:nvPicPr>
          <p:cNvPr id="71" name="Picture 70">
            <a:extLst>
              <a:ext uri="{FF2B5EF4-FFF2-40B4-BE49-F238E27FC236}">
                <a16:creationId xmlns:a16="http://schemas.microsoft.com/office/drawing/2014/main" id="{B8D53647-1ABE-314E-8B92-F1C382CD4D0E}"/>
              </a:ext>
            </a:extLst>
          </p:cNvPr>
          <p:cNvPicPr>
            <a:picLocks noChangeAspect="1"/>
          </p:cNvPicPr>
          <p:nvPr/>
        </p:nvPicPr>
        <p:blipFill>
          <a:blip r:embed="rId4"/>
          <a:stretch>
            <a:fillRect/>
          </a:stretch>
        </p:blipFill>
        <p:spPr>
          <a:xfrm>
            <a:off x="5029167" y="2846857"/>
            <a:ext cx="688162" cy="688162"/>
          </a:xfrm>
          <a:prstGeom prst="rect">
            <a:avLst/>
          </a:prstGeom>
        </p:spPr>
      </p:pic>
      <p:sp>
        <p:nvSpPr>
          <p:cNvPr id="72" name="Arrow: Up 71">
            <a:extLst>
              <a:ext uri="{FF2B5EF4-FFF2-40B4-BE49-F238E27FC236}">
                <a16:creationId xmlns:a16="http://schemas.microsoft.com/office/drawing/2014/main" id="{CCEF001D-70F8-2E0D-0247-8C640C56E30A}"/>
              </a:ext>
            </a:extLst>
          </p:cNvPr>
          <p:cNvSpPr/>
          <p:nvPr/>
        </p:nvSpPr>
        <p:spPr>
          <a:xfrm>
            <a:off x="2217253" y="21072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62684FC-E0A0-9406-6B2E-6BE9D1FAE38C}"/>
              </a:ext>
            </a:extLst>
          </p:cNvPr>
          <p:cNvSpPr/>
          <p:nvPr/>
        </p:nvSpPr>
        <p:spPr>
          <a:xfrm rot="16200000">
            <a:off x="1445243" y="28359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9F1B8B6A-9AF4-E039-0820-A832A52D6C83}"/>
              </a:ext>
            </a:extLst>
          </p:cNvPr>
          <p:cNvSpPr/>
          <p:nvPr/>
        </p:nvSpPr>
        <p:spPr>
          <a:xfrm rot="5400000" flipH="1">
            <a:off x="2895259" y="28359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3DC2FE8F-2C1E-CB29-7CCD-67987352FEDE}"/>
              </a:ext>
            </a:extLst>
          </p:cNvPr>
          <p:cNvSpPr/>
          <p:nvPr/>
        </p:nvSpPr>
        <p:spPr>
          <a:xfrm rot="2707381" flipV="1">
            <a:off x="1634337" y="33673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14DEBB4-3DD4-1174-BFDF-4DADE52FD0D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713079" y="2530915"/>
            <a:ext cx="1122309" cy="1910215"/>
          </a:xfrm>
          <a:prstGeom prst="rect">
            <a:avLst/>
          </a:prstGeom>
        </p:spPr>
      </p:pic>
      <p:pic>
        <p:nvPicPr>
          <p:cNvPr id="77" name="Picture 76">
            <a:extLst>
              <a:ext uri="{FF2B5EF4-FFF2-40B4-BE49-F238E27FC236}">
                <a16:creationId xmlns:a16="http://schemas.microsoft.com/office/drawing/2014/main" id="{835BB88B-8077-C928-AA7B-3A8CDAC182BB}"/>
              </a:ext>
            </a:extLst>
          </p:cNvPr>
          <p:cNvPicPr>
            <a:picLocks noChangeAspect="1"/>
          </p:cNvPicPr>
          <p:nvPr/>
        </p:nvPicPr>
        <p:blipFill>
          <a:blip r:embed="rId4">
            <a:duotone>
              <a:schemeClr val="accent3">
                <a:shade val="45000"/>
                <a:satMod val="135000"/>
              </a:schemeClr>
              <a:prstClr val="white"/>
            </a:duotone>
          </a:blip>
          <a:stretch>
            <a:fillRect/>
          </a:stretch>
        </p:blipFill>
        <p:spPr>
          <a:xfrm>
            <a:off x="3478003" y="3372550"/>
            <a:ext cx="688162" cy="688162"/>
          </a:xfrm>
          <a:prstGeom prst="rect">
            <a:avLst/>
          </a:prstGeom>
        </p:spPr>
      </p:pic>
      <p:pic>
        <p:nvPicPr>
          <p:cNvPr id="78" name="Picture 77">
            <a:extLst>
              <a:ext uri="{FF2B5EF4-FFF2-40B4-BE49-F238E27FC236}">
                <a16:creationId xmlns:a16="http://schemas.microsoft.com/office/drawing/2014/main" id="{7CE063B7-BC92-A534-11EE-0BF7E316870B}"/>
              </a:ext>
            </a:extLst>
          </p:cNvPr>
          <p:cNvPicPr>
            <a:picLocks noChangeAspect="1"/>
          </p:cNvPicPr>
          <p:nvPr/>
        </p:nvPicPr>
        <p:blipFill>
          <a:blip r:embed="rId4">
            <a:duotone>
              <a:schemeClr val="accent3">
                <a:shade val="45000"/>
                <a:satMod val="135000"/>
              </a:schemeClr>
              <a:prstClr val="white"/>
            </a:duotone>
          </a:blip>
          <a:stretch>
            <a:fillRect/>
          </a:stretch>
        </p:blipFill>
        <p:spPr>
          <a:xfrm>
            <a:off x="3476916" y="4151224"/>
            <a:ext cx="688162" cy="688162"/>
          </a:xfrm>
          <a:prstGeom prst="rect">
            <a:avLst/>
          </a:prstGeom>
        </p:spPr>
      </p:pic>
      <p:pic>
        <p:nvPicPr>
          <p:cNvPr id="79" name="Picture 78">
            <a:extLst>
              <a:ext uri="{FF2B5EF4-FFF2-40B4-BE49-F238E27FC236}">
                <a16:creationId xmlns:a16="http://schemas.microsoft.com/office/drawing/2014/main" id="{22F48527-DC09-D7C6-8918-16F523A36A0A}"/>
              </a:ext>
            </a:extLst>
          </p:cNvPr>
          <p:cNvPicPr>
            <a:picLocks noChangeAspect="1"/>
          </p:cNvPicPr>
          <p:nvPr/>
        </p:nvPicPr>
        <p:blipFill>
          <a:blip r:embed="rId4"/>
          <a:stretch>
            <a:fillRect/>
          </a:stretch>
        </p:blipFill>
        <p:spPr>
          <a:xfrm>
            <a:off x="4215168" y="3625531"/>
            <a:ext cx="688162" cy="688162"/>
          </a:xfrm>
          <a:prstGeom prst="rect">
            <a:avLst/>
          </a:prstGeom>
        </p:spPr>
      </p:pic>
      <p:pic>
        <p:nvPicPr>
          <p:cNvPr id="80" name="Picture 79">
            <a:extLst>
              <a:ext uri="{FF2B5EF4-FFF2-40B4-BE49-F238E27FC236}">
                <a16:creationId xmlns:a16="http://schemas.microsoft.com/office/drawing/2014/main" id="{6B9EAB24-70A1-A8E3-F936-4E85B6DC2A91}"/>
              </a:ext>
            </a:extLst>
          </p:cNvPr>
          <p:cNvPicPr>
            <a:picLocks noChangeAspect="1"/>
          </p:cNvPicPr>
          <p:nvPr/>
        </p:nvPicPr>
        <p:blipFill>
          <a:blip r:embed="rId4">
            <a:duotone>
              <a:schemeClr val="accent3">
                <a:shade val="45000"/>
                <a:satMod val="135000"/>
              </a:schemeClr>
              <a:prstClr val="white"/>
            </a:duotone>
          </a:blip>
          <a:stretch>
            <a:fillRect/>
          </a:stretch>
        </p:blipFill>
        <p:spPr>
          <a:xfrm>
            <a:off x="5028081" y="3625531"/>
            <a:ext cx="688162" cy="688162"/>
          </a:xfrm>
          <a:prstGeom prst="rect">
            <a:avLst/>
          </a:prstGeom>
        </p:spPr>
      </p:pic>
      <p:pic>
        <p:nvPicPr>
          <p:cNvPr id="81" name="Picture 80">
            <a:extLst>
              <a:ext uri="{FF2B5EF4-FFF2-40B4-BE49-F238E27FC236}">
                <a16:creationId xmlns:a16="http://schemas.microsoft.com/office/drawing/2014/main" id="{36BFB4EA-4D6A-3D7B-4727-908E823F7DC5}"/>
              </a:ext>
            </a:extLst>
          </p:cNvPr>
          <p:cNvPicPr>
            <a:picLocks noChangeAspect="1"/>
          </p:cNvPicPr>
          <p:nvPr/>
        </p:nvPicPr>
        <p:blipFill>
          <a:blip r:embed="rId4">
            <a:duotone>
              <a:schemeClr val="accent3">
                <a:shade val="45000"/>
                <a:satMod val="135000"/>
              </a:schemeClr>
              <a:prstClr val="white"/>
            </a:duotone>
          </a:blip>
          <a:stretch>
            <a:fillRect/>
          </a:stretch>
        </p:blipFill>
        <p:spPr>
          <a:xfrm>
            <a:off x="5838858" y="3608084"/>
            <a:ext cx="688162" cy="688162"/>
          </a:xfrm>
          <a:prstGeom prst="rect">
            <a:avLst/>
          </a:prstGeom>
        </p:spPr>
      </p:pic>
      <p:sp>
        <p:nvSpPr>
          <p:cNvPr id="83" name="Arrow: Up 82">
            <a:extLst>
              <a:ext uri="{FF2B5EF4-FFF2-40B4-BE49-F238E27FC236}">
                <a16:creationId xmlns:a16="http://schemas.microsoft.com/office/drawing/2014/main" id="{E304DFCE-B437-C5B7-02D2-F071669CBC7E}"/>
              </a:ext>
            </a:extLst>
          </p:cNvPr>
          <p:cNvSpPr/>
          <p:nvPr/>
        </p:nvSpPr>
        <p:spPr>
          <a:xfrm rot="3030207">
            <a:off x="2860112" y="22430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DA200727-6793-4756-5415-D401DBDA37CA}"/>
              </a:ext>
            </a:extLst>
          </p:cNvPr>
          <p:cNvSpPr/>
          <p:nvPr/>
        </p:nvSpPr>
        <p:spPr>
          <a:xfrm rot="18863264">
            <a:off x="1659805" y="2286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B64CA91B-14F7-B9AC-A2CB-FE7E8A576ADB}"/>
              </a:ext>
            </a:extLst>
          </p:cNvPr>
          <p:cNvSpPr/>
          <p:nvPr/>
        </p:nvSpPr>
        <p:spPr>
          <a:xfrm rot="8401222" flipH="1">
            <a:off x="2723373" y="33892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DD4987CA-1923-FB35-2839-11EFE7D4B83E}"/>
              </a:ext>
            </a:extLst>
          </p:cNvPr>
          <p:cNvSpPr/>
          <p:nvPr/>
        </p:nvSpPr>
        <p:spPr>
          <a:xfrm flipV="1">
            <a:off x="2188701" y="36080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899AB8AB-3252-C700-EA73-5C8DDE1289B1}"/>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404F5ABE-04C4-2F58-47F7-0A3459DFD2A3}"/>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FEABA93-2CA6-0127-7930-D8C7E7F6DA79}"/>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86FF5D9-BCE3-AF75-C251-6986EF190F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638FF643-961E-9B30-79F8-9BC8199A20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739095C4-7779-37F2-36EE-C2723DAF4B1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4F27297A-1C52-C0F2-C84A-8C4BE8483504}"/>
              </a:ext>
            </a:extLst>
          </p:cNvPr>
          <p:cNvSpPr/>
          <p:nvPr/>
        </p:nvSpPr>
        <p:spPr>
          <a:xfrm rot="18000000">
            <a:off x="3917268" y="1541569"/>
            <a:ext cx="218783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attack</a:t>
            </a:r>
          </a:p>
        </p:txBody>
      </p:sp>
      <p:sp>
        <p:nvSpPr>
          <p:cNvPr id="11" name="Rectangle 10">
            <a:extLst>
              <a:ext uri="{FF2B5EF4-FFF2-40B4-BE49-F238E27FC236}">
                <a16:creationId xmlns:a16="http://schemas.microsoft.com/office/drawing/2014/main" id="{DD1BA767-391B-A03C-991B-8A13FCBC552D}"/>
              </a:ext>
            </a:extLst>
          </p:cNvPr>
          <p:cNvSpPr/>
          <p:nvPr/>
        </p:nvSpPr>
        <p:spPr>
          <a:xfrm rot="18000000">
            <a:off x="4581606" y="1282801"/>
            <a:ext cx="278543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attack</a:t>
            </a:r>
          </a:p>
        </p:txBody>
      </p:sp>
      <p:sp>
        <p:nvSpPr>
          <p:cNvPr id="12" name="Rectangle 11">
            <a:extLst>
              <a:ext uri="{FF2B5EF4-FFF2-40B4-BE49-F238E27FC236}">
                <a16:creationId xmlns:a16="http://schemas.microsoft.com/office/drawing/2014/main" id="{213760F1-A5FD-3912-DFCE-694B8401C148}"/>
              </a:ext>
            </a:extLst>
          </p:cNvPr>
          <p:cNvSpPr/>
          <p:nvPr/>
        </p:nvSpPr>
        <p:spPr>
          <a:xfrm rot="18000000">
            <a:off x="5691551" y="1287653"/>
            <a:ext cx="2515785"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Kick/Break defense</a:t>
            </a:r>
          </a:p>
        </p:txBody>
      </p:sp>
      <p:sp>
        <p:nvSpPr>
          <p:cNvPr id="13" name="Rectangle 12">
            <a:extLst>
              <a:ext uri="{FF2B5EF4-FFF2-40B4-BE49-F238E27FC236}">
                <a16:creationId xmlns:a16="http://schemas.microsoft.com/office/drawing/2014/main" id="{68E9E116-AE0D-32A2-94CD-3A3B46E4AB1E}"/>
              </a:ext>
            </a:extLst>
          </p:cNvPr>
          <p:cNvSpPr/>
          <p:nvPr/>
        </p:nvSpPr>
        <p:spPr>
          <a:xfrm>
            <a:off x="4179805" y="4470843"/>
            <a:ext cx="4190460" cy="1592744"/>
          </a:xfrm>
          <a:prstGeom prst="rect">
            <a:avLst/>
          </a:prstGeom>
          <a:noFill/>
        </p:spPr>
        <p:txBody>
          <a:bodyPr wrap="square" lIns="68580" tIns="34290" rIns="68580" bIns="34290">
            <a:spAutoFit/>
          </a:bodyPr>
          <a:lstStyle/>
          <a:p>
            <a:r>
              <a:rPr lang="en-US" sz="3300" dirty="0">
                <a:effectLst>
                  <a:outerShdw blurRad="38100" dist="38100" dir="2700000" algn="tl">
                    <a:srgbClr val="000000">
                      <a:alpha val="43137"/>
                    </a:srgbClr>
                  </a:outerShdw>
                </a:effectLst>
              </a:rPr>
              <a:t>Lie down/Forward roll/ Back roll/Small jump/ Dodge</a:t>
            </a:r>
            <a:endParaRPr lang="en-US" sz="3300" dirty="0">
              <a:ln w="0"/>
              <a:effectLst>
                <a:outerShdw blurRad="38100" dist="38100" dir="2700000" algn="tl">
                  <a:srgbClr val="000000">
                    <a:alpha val="43137"/>
                  </a:srgbClr>
                </a:outerShdw>
              </a:effectLst>
            </a:endParaRPr>
          </a:p>
        </p:txBody>
      </p:sp>
      <p:sp>
        <p:nvSpPr>
          <p:cNvPr id="14" name="Rectangle 13">
            <a:extLst>
              <a:ext uri="{FF2B5EF4-FFF2-40B4-BE49-F238E27FC236}">
                <a16:creationId xmlns:a16="http://schemas.microsoft.com/office/drawing/2014/main" id="{97E3CCC9-DB23-2B03-D628-C97D0F95EC04}"/>
              </a:ext>
            </a:extLst>
          </p:cNvPr>
          <p:cNvSpPr/>
          <p:nvPr/>
        </p:nvSpPr>
        <p:spPr>
          <a:xfrm>
            <a:off x="4207765" y="288809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5" name="Rectangle 14">
            <a:extLst>
              <a:ext uri="{FF2B5EF4-FFF2-40B4-BE49-F238E27FC236}">
                <a16:creationId xmlns:a16="http://schemas.microsoft.com/office/drawing/2014/main" id="{D75D6D5C-8BD0-CD5D-470D-8F62AEBC3F67}"/>
              </a:ext>
            </a:extLst>
          </p:cNvPr>
          <p:cNvSpPr/>
          <p:nvPr/>
        </p:nvSpPr>
        <p:spPr>
          <a:xfrm>
            <a:off x="5026248" y="290009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6" name="Rectangle 15">
            <a:extLst>
              <a:ext uri="{FF2B5EF4-FFF2-40B4-BE49-F238E27FC236}">
                <a16:creationId xmlns:a16="http://schemas.microsoft.com/office/drawing/2014/main" id="{FD3E88DD-F25B-0420-E851-6C3D844646C0}"/>
              </a:ext>
            </a:extLst>
          </p:cNvPr>
          <p:cNvSpPr/>
          <p:nvPr/>
        </p:nvSpPr>
        <p:spPr>
          <a:xfrm>
            <a:off x="5794271" y="286530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17" name="Rectangle 16">
            <a:extLst>
              <a:ext uri="{FF2B5EF4-FFF2-40B4-BE49-F238E27FC236}">
                <a16:creationId xmlns:a16="http://schemas.microsoft.com/office/drawing/2014/main" id="{D4E7DC84-E2BD-CB8F-B0BA-72729832550B}"/>
              </a:ext>
            </a:extLst>
          </p:cNvPr>
          <p:cNvSpPr/>
          <p:nvPr/>
        </p:nvSpPr>
        <p:spPr>
          <a:xfrm>
            <a:off x="4207764" y="367877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92824441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10;&#10;Description automatically generated">
            <a:extLst>
              <a:ext uri="{FF2B5EF4-FFF2-40B4-BE49-F238E27FC236}">
                <a16:creationId xmlns:a16="http://schemas.microsoft.com/office/drawing/2014/main" id="{79EEBCE6-8214-F532-3DC0-19EC0799D115}"/>
              </a:ext>
            </a:extLst>
          </p:cNvPr>
          <p:cNvPicPr>
            <a:picLocks noChangeAspect="1"/>
          </p:cNvPicPr>
          <p:nvPr/>
        </p:nvPicPr>
        <p:blipFill rotWithShape="1">
          <a:blip r:embed="rId2">
            <a:extLst>
              <a:ext uri="{28A0092B-C50C-407E-A947-70E740481C1C}">
                <a14:useLocalDpi xmlns:a14="http://schemas.microsoft.com/office/drawing/2010/main" val="0"/>
              </a:ext>
            </a:extLst>
          </a:blip>
          <a:srcRect r="1755"/>
          <a:stretch/>
        </p:blipFill>
        <p:spPr>
          <a:xfrm>
            <a:off x="0" y="0"/>
            <a:ext cx="9144000" cy="685800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Samurai </a:t>
            </a:r>
            <a:r>
              <a:rPr lang="en-US" sz="3600" u="none" strike="noStrike" dirty="0" err="1">
                <a:effectLst/>
              </a:rPr>
              <a:t>Shodown</a:t>
            </a:r>
            <a:r>
              <a:rPr lang="en-US" sz="3600" u="none" strike="noStrike" dirty="0">
                <a:effectLst/>
              </a:rPr>
              <a:t> V Special</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97CD22F-1DB1-B611-A45E-71DAB863483F}"/>
              </a:ext>
            </a:extLst>
          </p:cNvPr>
          <p:cNvGraphicFramePr>
            <a:graphicFrameLocks noGrp="1"/>
          </p:cNvGraphicFramePr>
          <p:nvPr>
            <p:extLst>
              <p:ext uri="{D42A27DB-BD31-4B8C-83A1-F6EECF244321}">
                <p14:modId xmlns:p14="http://schemas.microsoft.com/office/powerpoint/2010/main" val="2205275030"/>
              </p:ext>
            </p:extLst>
          </p:nvPr>
        </p:nvGraphicFramePr>
        <p:xfrm>
          <a:off x="-3711554" y="1764986"/>
          <a:ext cx="3612629" cy="1465608"/>
        </p:xfrm>
        <a:graphic>
          <a:graphicData uri="http://schemas.openxmlformats.org/drawingml/2006/table">
            <a:tbl>
              <a:tblPr>
                <a:tableStyleId>{5C22544A-7EE6-4342-B048-85BDC9FD1C3A}</a:tableStyleId>
              </a:tblPr>
              <a:tblGrid>
                <a:gridCol w="2116670">
                  <a:extLst>
                    <a:ext uri="{9D8B030D-6E8A-4147-A177-3AD203B41FA5}">
                      <a16:colId xmlns:a16="http://schemas.microsoft.com/office/drawing/2014/main" val="2359917313"/>
                    </a:ext>
                  </a:extLst>
                </a:gridCol>
                <a:gridCol w="1495959">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a:effectLst/>
                        </a:rPr>
                        <a:t>Samurai Shodown V Special</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samsh5sp</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4199021209"/>
                  </a:ext>
                </a:extLst>
              </a:tr>
            </a:tbl>
          </a:graphicData>
        </a:graphic>
      </p:graphicFrame>
      <p:grpSp>
        <p:nvGrpSpPr>
          <p:cNvPr id="3" name="Group 2">
            <a:extLst>
              <a:ext uri="{FF2B5EF4-FFF2-40B4-BE49-F238E27FC236}">
                <a16:creationId xmlns:a16="http://schemas.microsoft.com/office/drawing/2014/main" id="{32896103-244B-8941-3E33-855B73AC7C72}"/>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310BB56-E5AC-FB14-C490-395D3D6A3AA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CE26D49-7CF5-40EB-F00B-9F4BE2B857A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2AE317C0-5321-F8EA-76B3-55BB74B20B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7BF2FA55-B658-4C86-404D-E817EB70F52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D2978A29-D593-FFB3-C99F-6E87BD7F506E}"/>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41AF8F98-4252-F2BA-49FA-37D4087D48E8}"/>
              </a:ext>
            </a:extLst>
          </p:cNvPr>
          <p:cNvPicPr>
            <a:picLocks noChangeAspect="1"/>
          </p:cNvPicPr>
          <p:nvPr/>
        </p:nvPicPr>
        <p:blipFill>
          <a:blip r:embed="rId5"/>
          <a:stretch>
            <a:fillRect/>
          </a:stretch>
        </p:blipFill>
        <p:spPr>
          <a:xfrm>
            <a:off x="858825" y="59420"/>
            <a:ext cx="7553655" cy="6130365"/>
          </a:xfrm>
          <a:prstGeom prst="rect">
            <a:avLst/>
          </a:prstGeom>
        </p:spPr>
      </p:pic>
      <p:pic>
        <p:nvPicPr>
          <p:cNvPr id="17" name="Picture 16">
            <a:extLst>
              <a:ext uri="{FF2B5EF4-FFF2-40B4-BE49-F238E27FC236}">
                <a16:creationId xmlns:a16="http://schemas.microsoft.com/office/drawing/2014/main" id="{C218B733-60C3-3899-250E-101A28FDAAEB}"/>
              </a:ext>
            </a:extLst>
          </p:cNvPr>
          <p:cNvPicPr>
            <a:picLocks noChangeAspect="1"/>
          </p:cNvPicPr>
          <p:nvPr/>
        </p:nvPicPr>
        <p:blipFill>
          <a:blip r:embed="rId6"/>
          <a:stretch>
            <a:fillRect/>
          </a:stretch>
        </p:blipFill>
        <p:spPr>
          <a:xfrm>
            <a:off x="5839944" y="2829410"/>
            <a:ext cx="688162" cy="688162"/>
          </a:xfrm>
          <a:prstGeom prst="rect">
            <a:avLst/>
          </a:prstGeom>
        </p:spPr>
      </p:pic>
      <p:pic>
        <p:nvPicPr>
          <p:cNvPr id="18" name="Picture 17">
            <a:extLst>
              <a:ext uri="{FF2B5EF4-FFF2-40B4-BE49-F238E27FC236}">
                <a16:creationId xmlns:a16="http://schemas.microsoft.com/office/drawing/2014/main" id="{6F6D5FB7-869D-C696-3A4D-B2865043CFD2}"/>
              </a:ext>
            </a:extLst>
          </p:cNvPr>
          <p:cNvPicPr>
            <a:picLocks noChangeAspect="1"/>
          </p:cNvPicPr>
          <p:nvPr/>
        </p:nvPicPr>
        <p:blipFill>
          <a:blip r:embed="rId6"/>
          <a:stretch>
            <a:fillRect/>
          </a:stretch>
        </p:blipFill>
        <p:spPr>
          <a:xfrm>
            <a:off x="4216255" y="2846857"/>
            <a:ext cx="688162" cy="688162"/>
          </a:xfrm>
          <a:prstGeom prst="rect">
            <a:avLst/>
          </a:prstGeom>
        </p:spPr>
      </p:pic>
      <p:pic>
        <p:nvPicPr>
          <p:cNvPr id="19" name="Picture 18">
            <a:extLst>
              <a:ext uri="{FF2B5EF4-FFF2-40B4-BE49-F238E27FC236}">
                <a16:creationId xmlns:a16="http://schemas.microsoft.com/office/drawing/2014/main" id="{34E2F124-8F13-B323-905A-B1A630170FDF}"/>
              </a:ext>
            </a:extLst>
          </p:cNvPr>
          <p:cNvPicPr>
            <a:picLocks noChangeAspect="1"/>
          </p:cNvPicPr>
          <p:nvPr/>
        </p:nvPicPr>
        <p:blipFill>
          <a:blip r:embed="rId6"/>
          <a:stretch>
            <a:fillRect/>
          </a:stretch>
        </p:blipFill>
        <p:spPr>
          <a:xfrm>
            <a:off x="5029167" y="2846857"/>
            <a:ext cx="688162" cy="688162"/>
          </a:xfrm>
          <a:prstGeom prst="rect">
            <a:avLst/>
          </a:prstGeom>
        </p:spPr>
      </p:pic>
      <p:sp>
        <p:nvSpPr>
          <p:cNvPr id="20" name="Arrow: Up 19">
            <a:extLst>
              <a:ext uri="{FF2B5EF4-FFF2-40B4-BE49-F238E27FC236}">
                <a16:creationId xmlns:a16="http://schemas.microsoft.com/office/drawing/2014/main" id="{3046EB86-2FF9-B99B-5FDA-6A7AB386A5A4}"/>
              </a:ext>
            </a:extLst>
          </p:cNvPr>
          <p:cNvSpPr/>
          <p:nvPr/>
        </p:nvSpPr>
        <p:spPr>
          <a:xfrm>
            <a:off x="2217253" y="21072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ED6FEEBD-A700-CCA2-1356-AF7AAA080A33}"/>
              </a:ext>
            </a:extLst>
          </p:cNvPr>
          <p:cNvSpPr/>
          <p:nvPr/>
        </p:nvSpPr>
        <p:spPr>
          <a:xfrm rot="16200000">
            <a:off x="1445243" y="28359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608DEADA-4653-D822-F2EB-45198F577DE3}"/>
              </a:ext>
            </a:extLst>
          </p:cNvPr>
          <p:cNvSpPr/>
          <p:nvPr/>
        </p:nvSpPr>
        <p:spPr>
          <a:xfrm rot="5400000" flipH="1">
            <a:off x="2895259" y="28359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652A1078-1834-C6A4-5D71-D943D185DE93}"/>
              </a:ext>
            </a:extLst>
          </p:cNvPr>
          <p:cNvSpPr/>
          <p:nvPr/>
        </p:nvSpPr>
        <p:spPr>
          <a:xfrm rot="2707381" flipV="1">
            <a:off x="1634337" y="33673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a:extLst>
              <a:ext uri="{FF2B5EF4-FFF2-40B4-BE49-F238E27FC236}">
                <a16:creationId xmlns:a16="http://schemas.microsoft.com/office/drawing/2014/main" id="{2442EEC3-F8F6-D45D-80CD-AD39F740BFE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713079" y="2530915"/>
            <a:ext cx="1122309" cy="1910215"/>
          </a:xfrm>
          <a:prstGeom prst="rect">
            <a:avLst/>
          </a:prstGeom>
        </p:spPr>
      </p:pic>
      <p:pic>
        <p:nvPicPr>
          <p:cNvPr id="25" name="Picture 24">
            <a:extLst>
              <a:ext uri="{FF2B5EF4-FFF2-40B4-BE49-F238E27FC236}">
                <a16:creationId xmlns:a16="http://schemas.microsoft.com/office/drawing/2014/main" id="{0545EAB1-EC78-0D52-6EC6-618B16864BE4}"/>
              </a:ext>
            </a:extLst>
          </p:cNvPr>
          <p:cNvPicPr>
            <a:picLocks noChangeAspect="1"/>
          </p:cNvPicPr>
          <p:nvPr/>
        </p:nvPicPr>
        <p:blipFill>
          <a:blip r:embed="rId6">
            <a:duotone>
              <a:schemeClr val="accent3">
                <a:shade val="45000"/>
                <a:satMod val="135000"/>
              </a:schemeClr>
              <a:prstClr val="white"/>
            </a:duotone>
          </a:blip>
          <a:stretch>
            <a:fillRect/>
          </a:stretch>
        </p:blipFill>
        <p:spPr>
          <a:xfrm>
            <a:off x="3478003" y="3372550"/>
            <a:ext cx="688162" cy="688162"/>
          </a:xfrm>
          <a:prstGeom prst="rect">
            <a:avLst/>
          </a:prstGeom>
        </p:spPr>
      </p:pic>
      <p:pic>
        <p:nvPicPr>
          <p:cNvPr id="26" name="Picture 25">
            <a:extLst>
              <a:ext uri="{FF2B5EF4-FFF2-40B4-BE49-F238E27FC236}">
                <a16:creationId xmlns:a16="http://schemas.microsoft.com/office/drawing/2014/main" id="{6BA93C12-0B47-3667-704A-548571B18F20}"/>
              </a:ext>
            </a:extLst>
          </p:cNvPr>
          <p:cNvPicPr>
            <a:picLocks noChangeAspect="1"/>
          </p:cNvPicPr>
          <p:nvPr/>
        </p:nvPicPr>
        <p:blipFill>
          <a:blip r:embed="rId6">
            <a:duotone>
              <a:schemeClr val="accent3">
                <a:shade val="45000"/>
                <a:satMod val="135000"/>
              </a:schemeClr>
              <a:prstClr val="white"/>
            </a:duotone>
          </a:blip>
          <a:stretch>
            <a:fillRect/>
          </a:stretch>
        </p:blipFill>
        <p:spPr>
          <a:xfrm>
            <a:off x="3476916" y="4151224"/>
            <a:ext cx="688162" cy="688162"/>
          </a:xfrm>
          <a:prstGeom prst="rect">
            <a:avLst/>
          </a:prstGeom>
        </p:spPr>
      </p:pic>
      <p:pic>
        <p:nvPicPr>
          <p:cNvPr id="27" name="Picture 26">
            <a:extLst>
              <a:ext uri="{FF2B5EF4-FFF2-40B4-BE49-F238E27FC236}">
                <a16:creationId xmlns:a16="http://schemas.microsoft.com/office/drawing/2014/main" id="{B4D334ED-6C5B-06FA-7940-2ABDD81B8B1D}"/>
              </a:ext>
            </a:extLst>
          </p:cNvPr>
          <p:cNvPicPr>
            <a:picLocks noChangeAspect="1"/>
          </p:cNvPicPr>
          <p:nvPr/>
        </p:nvPicPr>
        <p:blipFill>
          <a:blip r:embed="rId6"/>
          <a:stretch>
            <a:fillRect/>
          </a:stretch>
        </p:blipFill>
        <p:spPr>
          <a:xfrm>
            <a:off x="4215168" y="3625531"/>
            <a:ext cx="688162" cy="688162"/>
          </a:xfrm>
          <a:prstGeom prst="rect">
            <a:avLst/>
          </a:prstGeom>
        </p:spPr>
      </p:pic>
      <p:pic>
        <p:nvPicPr>
          <p:cNvPr id="28" name="Picture 27">
            <a:extLst>
              <a:ext uri="{FF2B5EF4-FFF2-40B4-BE49-F238E27FC236}">
                <a16:creationId xmlns:a16="http://schemas.microsoft.com/office/drawing/2014/main" id="{25376C9E-5D4C-DDB5-DD61-DB476BEA5DF1}"/>
              </a:ext>
            </a:extLst>
          </p:cNvPr>
          <p:cNvPicPr>
            <a:picLocks noChangeAspect="1"/>
          </p:cNvPicPr>
          <p:nvPr/>
        </p:nvPicPr>
        <p:blipFill>
          <a:blip r:embed="rId6">
            <a:duotone>
              <a:schemeClr val="accent3">
                <a:shade val="45000"/>
                <a:satMod val="135000"/>
              </a:schemeClr>
              <a:prstClr val="white"/>
            </a:duotone>
          </a:blip>
          <a:stretch>
            <a:fillRect/>
          </a:stretch>
        </p:blipFill>
        <p:spPr>
          <a:xfrm>
            <a:off x="5028081" y="3625531"/>
            <a:ext cx="688162" cy="688162"/>
          </a:xfrm>
          <a:prstGeom prst="rect">
            <a:avLst/>
          </a:prstGeom>
        </p:spPr>
      </p:pic>
      <p:pic>
        <p:nvPicPr>
          <p:cNvPr id="29" name="Picture 28">
            <a:extLst>
              <a:ext uri="{FF2B5EF4-FFF2-40B4-BE49-F238E27FC236}">
                <a16:creationId xmlns:a16="http://schemas.microsoft.com/office/drawing/2014/main" id="{8EE98B80-E226-DFD9-1C81-F2426E7F70A8}"/>
              </a:ext>
            </a:extLst>
          </p:cNvPr>
          <p:cNvPicPr>
            <a:picLocks noChangeAspect="1"/>
          </p:cNvPicPr>
          <p:nvPr/>
        </p:nvPicPr>
        <p:blipFill>
          <a:blip r:embed="rId6">
            <a:duotone>
              <a:schemeClr val="accent3">
                <a:shade val="45000"/>
                <a:satMod val="135000"/>
              </a:schemeClr>
              <a:prstClr val="white"/>
            </a:duotone>
          </a:blip>
          <a:stretch>
            <a:fillRect/>
          </a:stretch>
        </p:blipFill>
        <p:spPr>
          <a:xfrm>
            <a:off x="5838858" y="3608084"/>
            <a:ext cx="688162" cy="688162"/>
          </a:xfrm>
          <a:prstGeom prst="rect">
            <a:avLst/>
          </a:prstGeom>
        </p:spPr>
      </p:pic>
      <p:sp>
        <p:nvSpPr>
          <p:cNvPr id="30" name="Arrow: Up 29">
            <a:extLst>
              <a:ext uri="{FF2B5EF4-FFF2-40B4-BE49-F238E27FC236}">
                <a16:creationId xmlns:a16="http://schemas.microsoft.com/office/drawing/2014/main" id="{357367AC-E170-D2E0-34C1-DB01033672E1}"/>
              </a:ext>
            </a:extLst>
          </p:cNvPr>
          <p:cNvSpPr/>
          <p:nvPr/>
        </p:nvSpPr>
        <p:spPr>
          <a:xfrm rot="3030207">
            <a:off x="2860112" y="22430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72A18E8F-58D5-9CBF-96D4-530BA3869961}"/>
              </a:ext>
            </a:extLst>
          </p:cNvPr>
          <p:cNvSpPr/>
          <p:nvPr/>
        </p:nvSpPr>
        <p:spPr>
          <a:xfrm rot="18863264">
            <a:off x="1659805" y="2286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F7E22B77-7A59-1EA9-420F-81E3DA122806}"/>
              </a:ext>
            </a:extLst>
          </p:cNvPr>
          <p:cNvSpPr/>
          <p:nvPr/>
        </p:nvSpPr>
        <p:spPr>
          <a:xfrm rot="8401222" flipH="1">
            <a:off x="2723373" y="33892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05DA3662-7BD3-85A0-AA8B-558FCA06C0E2}"/>
              </a:ext>
            </a:extLst>
          </p:cNvPr>
          <p:cNvSpPr/>
          <p:nvPr/>
        </p:nvSpPr>
        <p:spPr>
          <a:xfrm flipV="1">
            <a:off x="2188701" y="36080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12427BFA-D696-8CCF-282E-30AAF7FBBA02}"/>
              </a:ext>
            </a:extLst>
          </p:cNvPr>
          <p:cNvSpPr/>
          <p:nvPr/>
        </p:nvSpPr>
        <p:spPr>
          <a:xfrm rot="18000000">
            <a:off x="3917268" y="1541569"/>
            <a:ext cx="218783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attack</a:t>
            </a:r>
          </a:p>
        </p:txBody>
      </p:sp>
      <p:sp>
        <p:nvSpPr>
          <p:cNvPr id="35" name="Rectangle 34">
            <a:extLst>
              <a:ext uri="{FF2B5EF4-FFF2-40B4-BE49-F238E27FC236}">
                <a16:creationId xmlns:a16="http://schemas.microsoft.com/office/drawing/2014/main" id="{238FA288-7BFF-CAB6-1CA3-E48922058EB3}"/>
              </a:ext>
            </a:extLst>
          </p:cNvPr>
          <p:cNvSpPr/>
          <p:nvPr/>
        </p:nvSpPr>
        <p:spPr>
          <a:xfrm rot="18000000">
            <a:off x="4581606" y="1282801"/>
            <a:ext cx="278543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attack</a:t>
            </a:r>
          </a:p>
        </p:txBody>
      </p:sp>
      <p:sp>
        <p:nvSpPr>
          <p:cNvPr id="36" name="Rectangle 35">
            <a:extLst>
              <a:ext uri="{FF2B5EF4-FFF2-40B4-BE49-F238E27FC236}">
                <a16:creationId xmlns:a16="http://schemas.microsoft.com/office/drawing/2014/main" id="{69228BA7-8A12-D571-1026-3048A55031B2}"/>
              </a:ext>
            </a:extLst>
          </p:cNvPr>
          <p:cNvSpPr/>
          <p:nvPr/>
        </p:nvSpPr>
        <p:spPr>
          <a:xfrm rot="18000000">
            <a:off x="5691551" y="1287653"/>
            <a:ext cx="2515785"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Kick/Break defense</a:t>
            </a:r>
          </a:p>
        </p:txBody>
      </p:sp>
      <p:sp>
        <p:nvSpPr>
          <p:cNvPr id="37" name="Rectangle 36">
            <a:extLst>
              <a:ext uri="{FF2B5EF4-FFF2-40B4-BE49-F238E27FC236}">
                <a16:creationId xmlns:a16="http://schemas.microsoft.com/office/drawing/2014/main" id="{A2CB6399-65DB-FA2C-D5B2-ABA0B97659B1}"/>
              </a:ext>
            </a:extLst>
          </p:cNvPr>
          <p:cNvSpPr/>
          <p:nvPr/>
        </p:nvSpPr>
        <p:spPr>
          <a:xfrm>
            <a:off x="4179805" y="4470843"/>
            <a:ext cx="4190460" cy="1592744"/>
          </a:xfrm>
          <a:prstGeom prst="rect">
            <a:avLst/>
          </a:prstGeom>
          <a:noFill/>
        </p:spPr>
        <p:txBody>
          <a:bodyPr wrap="square" lIns="68580" tIns="34290" rIns="68580" bIns="34290">
            <a:spAutoFit/>
          </a:bodyPr>
          <a:lstStyle/>
          <a:p>
            <a:r>
              <a:rPr lang="en-US" sz="3300" dirty="0">
                <a:effectLst>
                  <a:outerShdw blurRad="38100" dist="38100" dir="2700000" algn="tl">
                    <a:srgbClr val="000000">
                      <a:alpha val="43137"/>
                    </a:srgbClr>
                  </a:outerShdw>
                </a:effectLst>
              </a:rPr>
              <a:t>Lie down/Forward roll/ Back roll/Small jump/ Dodge</a:t>
            </a:r>
            <a:endParaRPr lang="en-US" sz="3300" dirty="0">
              <a:ln w="0"/>
              <a:effectLst>
                <a:outerShdw blurRad="38100" dist="38100" dir="2700000" algn="tl">
                  <a:srgbClr val="000000">
                    <a:alpha val="43137"/>
                  </a:srgbClr>
                </a:outerShdw>
              </a:effectLst>
            </a:endParaRPr>
          </a:p>
        </p:txBody>
      </p:sp>
      <p:sp>
        <p:nvSpPr>
          <p:cNvPr id="38" name="Rectangle 37">
            <a:extLst>
              <a:ext uri="{FF2B5EF4-FFF2-40B4-BE49-F238E27FC236}">
                <a16:creationId xmlns:a16="http://schemas.microsoft.com/office/drawing/2014/main" id="{4660C8D3-B157-E4FE-94E7-0FD1FE9F5519}"/>
              </a:ext>
            </a:extLst>
          </p:cNvPr>
          <p:cNvSpPr/>
          <p:nvPr/>
        </p:nvSpPr>
        <p:spPr>
          <a:xfrm>
            <a:off x="4207765" y="288809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9" name="Rectangle 38">
            <a:extLst>
              <a:ext uri="{FF2B5EF4-FFF2-40B4-BE49-F238E27FC236}">
                <a16:creationId xmlns:a16="http://schemas.microsoft.com/office/drawing/2014/main" id="{41E4EE41-6B43-9DE8-74AB-266334E6DD63}"/>
              </a:ext>
            </a:extLst>
          </p:cNvPr>
          <p:cNvSpPr/>
          <p:nvPr/>
        </p:nvSpPr>
        <p:spPr>
          <a:xfrm>
            <a:off x="5026248" y="290009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0" name="Rectangle 39">
            <a:extLst>
              <a:ext uri="{FF2B5EF4-FFF2-40B4-BE49-F238E27FC236}">
                <a16:creationId xmlns:a16="http://schemas.microsoft.com/office/drawing/2014/main" id="{EFBB64CB-0E1D-B4F4-2D0B-7AD2B3317B88}"/>
              </a:ext>
            </a:extLst>
          </p:cNvPr>
          <p:cNvSpPr/>
          <p:nvPr/>
        </p:nvSpPr>
        <p:spPr>
          <a:xfrm>
            <a:off x="5794271" y="286530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1" name="Rectangle 40">
            <a:extLst>
              <a:ext uri="{FF2B5EF4-FFF2-40B4-BE49-F238E27FC236}">
                <a16:creationId xmlns:a16="http://schemas.microsoft.com/office/drawing/2014/main" id="{E52B1DA5-D578-5918-FF0A-091A4EB46681}"/>
              </a:ext>
            </a:extLst>
          </p:cNvPr>
          <p:cNvSpPr/>
          <p:nvPr/>
        </p:nvSpPr>
        <p:spPr>
          <a:xfrm>
            <a:off x="4207764" y="367877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369701973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Map&#10;&#10;Description automatically generated">
            <a:extLst>
              <a:ext uri="{FF2B5EF4-FFF2-40B4-BE49-F238E27FC236}">
                <a16:creationId xmlns:a16="http://schemas.microsoft.com/office/drawing/2014/main" id="{0DC81757-1A95-4FD7-E695-8B0CBDB127D3}"/>
              </a:ext>
            </a:extLst>
          </p:cNvPr>
          <p:cNvPicPr>
            <a:picLocks noChangeAspect="1"/>
          </p:cNvPicPr>
          <p:nvPr/>
        </p:nvPicPr>
        <p:blipFill rotWithShape="1">
          <a:blip r:embed="rId2">
            <a:extLst>
              <a:ext uri="{28A0092B-C50C-407E-A947-70E740481C1C}">
                <a14:useLocalDpi xmlns:a14="http://schemas.microsoft.com/office/drawing/2010/main" val="0"/>
              </a:ext>
            </a:extLst>
          </a:blip>
          <a:srcRect t="10179" b="19508"/>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3CE27738-BB5D-5910-68F7-DAF3F398382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Satan's Hollow</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8B95B0C-CCE3-C1D7-0B09-9D86BC716B10}"/>
              </a:ext>
            </a:extLst>
          </p:cNvPr>
          <p:cNvGraphicFramePr>
            <a:graphicFrameLocks noGrp="1"/>
          </p:cNvGraphicFramePr>
          <p:nvPr>
            <p:extLst>
              <p:ext uri="{D42A27DB-BD31-4B8C-83A1-F6EECF244321}">
                <p14:modId xmlns:p14="http://schemas.microsoft.com/office/powerpoint/2010/main" val="3069677399"/>
              </p:ext>
            </p:extLst>
          </p:nvPr>
        </p:nvGraphicFramePr>
        <p:xfrm>
          <a:off x="-3962707" y="1575412"/>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04748">
                <a:tc>
                  <a:txBody>
                    <a:bodyPr/>
                    <a:lstStyle/>
                    <a:p>
                      <a:pPr algn="l" fontAlgn="b"/>
                      <a:r>
                        <a:rPr lang="en-US" sz="2400" u="none" strike="noStrike">
                          <a:effectLst/>
                        </a:rPr>
                        <a:t>Satan's Hollow</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shollow</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735256732"/>
                  </a:ext>
                </a:extLst>
              </a:tr>
            </a:tbl>
          </a:graphicData>
        </a:graphic>
      </p:graphicFrame>
      <p:grpSp>
        <p:nvGrpSpPr>
          <p:cNvPr id="68" name="Group 67">
            <a:extLst>
              <a:ext uri="{FF2B5EF4-FFF2-40B4-BE49-F238E27FC236}">
                <a16:creationId xmlns:a16="http://schemas.microsoft.com/office/drawing/2014/main" id="{394975B7-265C-61EB-2BBB-1BD5F7CACB41}"/>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D3D24417-E880-5B3E-A636-227AB9274369}"/>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5E31611-63ED-52EF-37A7-A1FE5D63B71F}"/>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D11F080-F1C9-4FEB-3032-0C9B68DA79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1224637-E86D-A162-91AF-6A5BF34175B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0D8D1706-C20F-337F-D921-E13FE7367F0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F6DC176B-A8AD-3135-1366-0636FE8CEE3F}"/>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E42EF423-5F99-725A-C127-D2DA69A9D7D9}"/>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3884B011-E58D-5787-CE48-1DCCFC2DE9FD}"/>
              </a:ext>
            </a:extLst>
          </p:cNvPr>
          <p:cNvPicPr>
            <a:picLocks noChangeAspect="1"/>
          </p:cNvPicPr>
          <p:nvPr/>
        </p:nvPicPr>
        <p:blipFill>
          <a:blip r:embed="rId8"/>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8F762710-C60B-C8B5-125F-C33FBFEC2E9F}"/>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70C3CBA3-8676-697D-C789-E83DD756266D}"/>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EE27F00F-B743-E4E6-78C1-D6B5E55EDBE7}"/>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89F347F8-56FD-AA10-91D2-3EB0E8A4B8CB}"/>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3C4CEED0-FE58-17AA-39EA-91297981F80B}"/>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5BF951BE-CDB6-B30C-7A83-BBC943B980EF}"/>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37090BEE-977C-D5BE-E46A-3038942AA712}"/>
              </a:ext>
            </a:extLst>
          </p:cNvPr>
          <p:cNvSpPr/>
          <p:nvPr/>
        </p:nvSpPr>
        <p:spPr>
          <a:xfrm rot="16200000">
            <a:off x="2733229" y="27089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4A3061E7-56B9-DCE1-4C9E-8EBCFD5F1B4A}"/>
              </a:ext>
            </a:extLst>
          </p:cNvPr>
          <p:cNvSpPr/>
          <p:nvPr/>
        </p:nvSpPr>
        <p:spPr>
          <a:xfrm rot="5400000" flipH="1">
            <a:off x="4183245" y="27089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83512543-AB0A-DD4D-50A3-1BA9CCB6F3F2}"/>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3001065" y="2403953"/>
            <a:ext cx="1122309" cy="1910215"/>
          </a:xfrm>
          <a:prstGeom prst="rect">
            <a:avLst/>
          </a:prstGeom>
        </p:spPr>
      </p:pic>
      <p:sp>
        <p:nvSpPr>
          <p:cNvPr id="99" name="Rectangle 98">
            <a:extLst>
              <a:ext uri="{FF2B5EF4-FFF2-40B4-BE49-F238E27FC236}">
                <a16:creationId xmlns:a16="http://schemas.microsoft.com/office/drawing/2014/main" id="{BB82E96B-8ADB-1E33-F6F2-46F420D464C4}"/>
              </a:ext>
            </a:extLst>
          </p:cNvPr>
          <p:cNvSpPr/>
          <p:nvPr/>
        </p:nvSpPr>
        <p:spPr>
          <a:xfrm rot="18000000">
            <a:off x="2078300" y="2037779"/>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C67F68D7-3A8D-DEF7-B120-ED1DCF378118}"/>
              </a:ext>
            </a:extLst>
          </p:cNvPr>
          <p:cNvSpPr/>
          <p:nvPr/>
        </p:nvSpPr>
        <p:spPr>
          <a:xfrm rot="18000000">
            <a:off x="3764786" y="1979223"/>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3" name="Rectangle 2">
            <a:extLst>
              <a:ext uri="{FF2B5EF4-FFF2-40B4-BE49-F238E27FC236}">
                <a16:creationId xmlns:a16="http://schemas.microsoft.com/office/drawing/2014/main" id="{6B05795D-A2B8-8EBF-B6F4-E88C0C601F65}"/>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5B58BCCF-BB1F-900C-4B17-35673FBF569B}"/>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Shield</a:t>
            </a:r>
          </a:p>
        </p:txBody>
      </p:sp>
      <p:sp>
        <p:nvSpPr>
          <p:cNvPr id="8" name="TextBox 7">
            <a:extLst>
              <a:ext uri="{FF2B5EF4-FFF2-40B4-BE49-F238E27FC236}">
                <a16:creationId xmlns:a16="http://schemas.microsoft.com/office/drawing/2014/main" id="{9849CC1D-CDE8-5D4E-8F22-12B91B737803}"/>
              </a:ext>
            </a:extLst>
          </p:cNvPr>
          <p:cNvSpPr txBox="1"/>
          <p:nvPr/>
        </p:nvSpPr>
        <p:spPr>
          <a:xfrm>
            <a:off x="-4136859" y="3362058"/>
            <a:ext cx="3774433" cy="3477875"/>
          </a:xfrm>
          <a:prstGeom prst="rect">
            <a:avLst/>
          </a:prstGeom>
          <a:noFill/>
        </p:spPr>
        <p:txBody>
          <a:bodyPr wrap="square" rtlCol="0">
            <a:spAutoFit/>
          </a:bodyPr>
          <a:lstStyle/>
          <a:p>
            <a:r>
              <a:rPr lang="en-US" sz="4400" dirty="0"/>
              <a:t>Note: Verify Fire works (should be trigger on joystick)</a:t>
            </a:r>
          </a:p>
        </p:txBody>
      </p:sp>
    </p:spTree>
    <p:extLst>
      <p:ext uri="{BB962C8B-B14F-4D97-AF65-F5344CB8AC3E}">
        <p14:creationId xmlns:p14="http://schemas.microsoft.com/office/powerpoint/2010/main" val="2262505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descr="Map&#10;&#10;Description automatically generated">
            <a:extLst>
              <a:ext uri="{FF2B5EF4-FFF2-40B4-BE49-F238E27FC236}">
                <a16:creationId xmlns:a16="http://schemas.microsoft.com/office/drawing/2014/main" id="{26537D22-53DD-FD0A-0767-FDB001F2F2A3}"/>
              </a:ext>
            </a:extLst>
          </p:cNvPr>
          <p:cNvPicPr>
            <a:picLocks noChangeAspect="1"/>
          </p:cNvPicPr>
          <p:nvPr/>
        </p:nvPicPr>
        <p:blipFill rotWithShape="1">
          <a:blip r:embed="rId2">
            <a:extLst>
              <a:ext uri="{28A0092B-C50C-407E-A947-70E740481C1C}">
                <a14:useLocalDpi xmlns:a14="http://schemas.microsoft.com/office/drawing/2010/main" val="0"/>
              </a:ext>
            </a:extLst>
          </a:blip>
          <a:srcRect l="126" t="18775" r="-126" b="11595"/>
          <a:stretch/>
        </p:blipFill>
        <p:spPr>
          <a:xfrm>
            <a:off x="-50499" y="10140"/>
            <a:ext cx="9194499" cy="6828810"/>
          </a:xfrm>
          <a:prstGeom prst="rect">
            <a:avLst/>
          </a:prstGeom>
        </p:spPr>
      </p:pic>
      <p:pic>
        <p:nvPicPr>
          <p:cNvPr id="28" name="Picture 27">
            <a:extLst>
              <a:ext uri="{FF2B5EF4-FFF2-40B4-BE49-F238E27FC236}">
                <a16:creationId xmlns:a16="http://schemas.microsoft.com/office/drawing/2014/main" id="{731C2E6F-B2B2-237F-EECB-61552E3A882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347ADA6B-7340-59C1-5C80-3424A84D8E9D}"/>
              </a:ext>
            </a:extLst>
          </p:cNvPr>
          <p:cNvSpPr txBox="1">
            <a:spLocks/>
          </p:cNvSpPr>
          <p:nvPr/>
        </p:nvSpPr>
        <p:spPr>
          <a:xfrm>
            <a:off x="-3638551" y="365126"/>
            <a:ext cx="33195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Bump 'n' Jump</a:t>
            </a:r>
            <a:r>
              <a:rPr lang="en-US" sz="3600" dirty="0"/>
              <a:t> </a:t>
            </a:r>
            <a:endParaRPr lang="en-US" sz="7200" dirty="0"/>
          </a:p>
        </p:txBody>
      </p:sp>
      <p:graphicFrame>
        <p:nvGraphicFramePr>
          <p:cNvPr id="2" name="Table 1">
            <a:extLst>
              <a:ext uri="{FF2B5EF4-FFF2-40B4-BE49-F238E27FC236}">
                <a16:creationId xmlns:a16="http://schemas.microsoft.com/office/drawing/2014/main" id="{A1787398-567A-4458-B3AA-53B46773673B}"/>
              </a:ext>
            </a:extLst>
          </p:cNvPr>
          <p:cNvGraphicFramePr>
            <a:graphicFrameLocks noGrp="1"/>
          </p:cNvGraphicFramePr>
          <p:nvPr>
            <p:extLst>
              <p:ext uri="{D42A27DB-BD31-4B8C-83A1-F6EECF244321}">
                <p14:modId xmlns:p14="http://schemas.microsoft.com/office/powerpoint/2010/main" val="518150933"/>
              </p:ext>
            </p:extLst>
          </p:nvPr>
        </p:nvGraphicFramePr>
        <p:xfrm>
          <a:off x="-3445965" y="1939575"/>
          <a:ext cx="3214002" cy="1080072"/>
        </p:xfrm>
        <a:graphic>
          <a:graphicData uri="http://schemas.openxmlformats.org/drawingml/2006/table">
            <a:tbl>
              <a:tblPr>
                <a:tableStyleId>{5C22544A-7EE6-4342-B048-85BDC9FD1C3A}</a:tableStyleId>
              </a:tblPr>
              <a:tblGrid>
                <a:gridCol w="2013590">
                  <a:extLst>
                    <a:ext uri="{9D8B030D-6E8A-4147-A177-3AD203B41FA5}">
                      <a16:colId xmlns:a16="http://schemas.microsoft.com/office/drawing/2014/main" val="1306157281"/>
                    </a:ext>
                  </a:extLst>
                </a:gridCol>
                <a:gridCol w="1200412">
                  <a:extLst>
                    <a:ext uri="{9D8B030D-6E8A-4147-A177-3AD203B41FA5}">
                      <a16:colId xmlns:a16="http://schemas.microsoft.com/office/drawing/2014/main" val="3696122499"/>
                    </a:ext>
                  </a:extLst>
                </a:gridCol>
              </a:tblGrid>
              <a:tr h="42016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59907">
                <a:tc>
                  <a:txBody>
                    <a:bodyPr/>
                    <a:lstStyle/>
                    <a:p>
                      <a:pPr algn="l" fontAlgn="b"/>
                      <a:r>
                        <a:rPr lang="en-US" sz="2400" u="none" strike="noStrike" dirty="0">
                          <a:effectLst/>
                        </a:rPr>
                        <a:t>Bump 'n' Jump</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bnj</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033903543"/>
                  </a:ext>
                </a:extLst>
              </a:tr>
            </a:tbl>
          </a:graphicData>
        </a:graphic>
      </p:graphicFrame>
      <p:pic>
        <p:nvPicPr>
          <p:cNvPr id="5" name="Picture 4">
            <a:extLst>
              <a:ext uri="{FF2B5EF4-FFF2-40B4-BE49-F238E27FC236}">
                <a16:creationId xmlns:a16="http://schemas.microsoft.com/office/drawing/2014/main" id="{1AF16428-0D0B-40CF-8B8F-3AD9D2ADBBE3}"/>
              </a:ext>
            </a:extLst>
          </p:cNvPr>
          <p:cNvPicPr>
            <a:picLocks noChangeAspect="1"/>
          </p:cNvPicPr>
          <p:nvPr/>
        </p:nvPicPr>
        <p:blipFill>
          <a:blip r:embed="rId4">
            <a:duotone>
              <a:schemeClr val="accent3">
                <a:shade val="45000"/>
                <a:satMod val="135000"/>
              </a:schemeClr>
              <a:prstClr val="white"/>
            </a:duotone>
          </a:blip>
          <a:stretch>
            <a:fillRect/>
          </a:stretch>
        </p:blipFill>
        <p:spPr>
          <a:xfrm>
            <a:off x="6804768" y="2793923"/>
            <a:ext cx="688162" cy="688162"/>
          </a:xfrm>
          <a:prstGeom prst="rect">
            <a:avLst/>
          </a:prstGeom>
        </p:spPr>
      </p:pic>
      <p:pic>
        <p:nvPicPr>
          <p:cNvPr id="6" name="Picture 5">
            <a:extLst>
              <a:ext uri="{FF2B5EF4-FFF2-40B4-BE49-F238E27FC236}">
                <a16:creationId xmlns:a16="http://schemas.microsoft.com/office/drawing/2014/main" id="{39BDC352-ED4A-0F3C-7868-FEC866670351}"/>
              </a:ext>
            </a:extLst>
          </p:cNvPr>
          <p:cNvPicPr>
            <a:picLocks noChangeAspect="1"/>
          </p:cNvPicPr>
          <p:nvPr/>
        </p:nvPicPr>
        <p:blipFill>
          <a:blip r:embed="rId4"/>
          <a:stretch>
            <a:fillRect/>
          </a:stretch>
        </p:blipFill>
        <p:spPr>
          <a:xfrm>
            <a:off x="5181079" y="2811370"/>
            <a:ext cx="688162" cy="688162"/>
          </a:xfrm>
          <a:prstGeom prst="rect">
            <a:avLst/>
          </a:prstGeom>
        </p:spPr>
      </p:pic>
      <p:pic>
        <p:nvPicPr>
          <p:cNvPr id="7" name="Picture 6">
            <a:extLst>
              <a:ext uri="{FF2B5EF4-FFF2-40B4-BE49-F238E27FC236}">
                <a16:creationId xmlns:a16="http://schemas.microsoft.com/office/drawing/2014/main" id="{30C26F48-DAA0-5F4A-6422-FF3A41169D0C}"/>
              </a:ext>
            </a:extLst>
          </p:cNvPr>
          <p:cNvPicPr>
            <a:picLocks noChangeAspect="1"/>
          </p:cNvPicPr>
          <p:nvPr/>
        </p:nvPicPr>
        <p:blipFill>
          <a:blip r:embed="rId4">
            <a:duotone>
              <a:schemeClr val="accent3">
                <a:shade val="45000"/>
                <a:satMod val="135000"/>
              </a:schemeClr>
              <a:prstClr val="white"/>
            </a:duotone>
          </a:blip>
          <a:stretch>
            <a:fillRect/>
          </a:stretch>
        </p:blipFill>
        <p:spPr>
          <a:xfrm>
            <a:off x="5993991" y="2811370"/>
            <a:ext cx="688162" cy="688162"/>
          </a:xfrm>
          <a:prstGeom prst="rect">
            <a:avLst/>
          </a:prstGeom>
        </p:spPr>
      </p:pic>
      <p:sp>
        <p:nvSpPr>
          <p:cNvPr id="8" name="Arrow: Up 7">
            <a:extLst>
              <a:ext uri="{FF2B5EF4-FFF2-40B4-BE49-F238E27FC236}">
                <a16:creationId xmlns:a16="http://schemas.microsoft.com/office/drawing/2014/main" id="{1A8B0A67-D29A-44C3-DACC-430A4C59B0F7}"/>
              </a:ext>
            </a:extLst>
          </p:cNvPr>
          <p:cNvSpPr/>
          <p:nvPr/>
        </p:nvSpPr>
        <p:spPr>
          <a:xfrm>
            <a:off x="3182077" y="20717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B38E9B3-1709-2A11-50C0-194D0F56E4C3}"/>
              </a:ext>
            </a:extLst>
          </p:cNvPr>
          <p:cNvSpPr/>
          <p:nvPr/>
        </p:nvSpPr>
        <p:spPr>
          <a:xfrm rot="16200000">
            <a:off x="2410067" y="2800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B72B175-BFF4-2B71-B24E-B09F957EFF7F}"/>
              </a:ext>
            </a:extLst>
          </p:cNvPr>
          <p:cNvSpPr/>
          <p:nvPr/>
        </p:nvSpPr>
        <p:spPr>
          <a:xfrm rot="5400000" flipH="1">
            <a:off x="3860083" y="2800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72B8DB3B-0AAB-949E-C598-6188ABE8E9A7}"/>
              </a:ext>
            </a:extLst>
          </p:cNvPr>
          <p:cNvSpPr/>
          <p:nvPr/>
        </p:nvSpPr>
        <p:spPr>
          <a:xfrm rot="2707381" flipV="1">
            <a:off x="2599161" y="33318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49911014-4038-2F71-6792-783CCD1C893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77903" y="2495428"/>
            <a:ext cx="1122309" cy="1910215"/>
          </a:xfrm>
          <a:prstGeom prst="rect">
            <a:avLst/>
          </a:prstGeom>
        </p:spPr>
      </p:pic>
      <p:pic>
        <p:nvPicPr>
          <p:cNvPr id="13" name="Picture 12">
            <a:extLst>
              <a:ext uri="{FF2B5EF4-FFF2-40B4-BE49-F238E27FC236}">
                <a16:creationId xmlns:a16="http://schemas.microsoft.com/office/drawing/2014/main" id="{32485D72-A464-EBAD-039F-CA1916FC8A88}"/>
              </a:ext>
            </a:extLst>
          </p:cNvPr>
          <p:cNvPicPr>
            <a:picLocks noChangeAspect="1"/>
          </p:cNvPicPr>
          <p:nvPr/>
        </p:nvPicPr>
        <p:blipFill>
          <a:blip r:embed="rId4">
            <a:duotone>
              <a:schemeClr val="accent3">
                <a:shade val="45000"/>
                <a:satMod val="135000"/>
              </a:schemeClr>
              <a:prstClr val="white"/>
            </a:duotone>
          </a:blip>
          <a:stretch>
            <a:fillRect/>
          </a:stretch>
        </p:blipFill>
        <p:spPr>
          <a:xfrm>
            <a:off x="4442827" y="3337063"/>
            <a:ext cx="688162" cy="688162"/>
          </a:xfrm>
          <a:prstGeom prst="rect">
            <a:avLst/>
          </a:prstGeom>
        </p:spPr>
      </p:pic>
      <p:pic>
        <p:nvPicPr>
          <p:cNvPr id="14" name="Picture 13">
            <a:extLst>
              <a:ext uri="{FF2B5EF4-FFF2-40B4-BE49-F238E27FC236}">
                <a16:creationId xmlns:a16="http://schemas.microsoft.com/office/drawing/2014/main" id="{ADA1070E-5707-7562-1249-646675F0AC99}"/>
              </a:ext>
            </a:extLst>
          </p:cNvPr>
          <p:cNvPicPr>
            <a:picLocks noChangeAspect="1"/>
          </p:cNvPicPr>
          <p:nvPr/>
        </p:nvPicPr>
        <p:blipFill>
          <a:blip r:embed="rId4">
            <a:duotone>
              <a:schemeClr val="accent3">
                <a:shade val="45000"/>
                <a:satMod val="135000"/>
              </a:schemeClr>
              <a:prstClr val="white"/>
            </a:duotone>
          </a:blip>
          <a:stretch>
            <a:fillRect/>
          </a:stretch>
        </p:blipFill>
        <p:spPr>
          <a:xfrm>
            <a:off x="4441740" y="4115737"/>
            <a:ext cx="688162" cy="688162"/>
          </a:xfrm>
          <a:prstGeom prst="rect">
            <a:avLst/>
          </a:prstGeom>
        </p:spPr>
      </p:pic>
      <p:pic>
        <p:nvPicPr>
          <p:cNvPr id="15" name="Picture 14">
            <a:extLst>
              <a:ext uri="{FF2B5EF4-FFF2-40B4-BE49-F238E27FC236}">
                <a16:creationId xmlns:a16="http://schemas.microsoft.com/office/drawing/2014/main" id="{B1A28EF6-6448-A9C5-6F4F-FA466A7D1C85}"/>
              </a:ext>
            </a:extLst>
          </p:cNvPr>
          <p:cNvPicPr>
            <a:picLocks noChangeAspect="1"/>
          </p:cNvPicPr>
          <p:nvPr/>
        </p:nvPicPr>
        <p:blipFill>
          <a:blip r:embed="rId4">
            <a:duotone>
              <a:schemeClr val="accent3">
                <a:shade val="45000"/>
                <a:satMod val="135000"/>
              </a:schemeClr>
              <a:prstClr val="white"/>
            </a:duotone>
          </a:blip>
          <a:stretch>
            <a:fillRect/>
          </a:stretch>
        </p:blipFill>
        <p:spPr>
          <a:xfrm>
            <a:off x="5179992" y="3590044"/>
            <a:ext cx="688162" cy="688162"/>
          </a:xfrm>
          <a:prstGeom prst="rect">
            <a:avLst/>
          </a:prstGeom>
        </p:spPr>
      </p:pic>
      <p:pic>
        <p:nvPicPr>
          <p:cNvPr id="16" name="Picture 15">
            <a:extLst>
              <a:ext uri="{FF2B5EF4-FFF2-40B4-BE49-F238E27FC236}">
                <a16:creationId xmlns:a16="http://schemas.microsoft.com/office/drawing/2014/main" id="{C4A40F96-593F-4E8D-D491-73C33907FBEE}"/>
              </a:ext>
            </a:extLst>
          </p:cNvPr>
          <p:cNvPicPr>
            <a:picLocks noChangeAspect="1"/>
          </p:cNvPicPr>
          <p:nvPr/>
        </p:nvPicPr>
        <p:blipFill>
          <a:blip r:embed="rId4">
            <a:duotone>
              <a:schemeClr val="accent3">
                <a:shade val="45000"/>
                <a:satMod val="135000"/>
              </a:schemeClr>
              <a:prstClr val="white"/>
            </a:duotone>
          </a:blip>
          <a:stretch>
            <a:fillRect/>
          </a:stretch>
        </p:blipFill>
        <p:spPr>
          <a:xfrm>
            <a:off x="5992905" y="3590044"/>
            <a:ext cx="688162" cy="688162"/>
          </a:xfrm>
          <a:prstGeom prst="rect">
            <a:avLst/>
          </a:prstGeom>
        </p:spPr>
      </p:pic>
      <p:pic>
        <p:nvPicPr>
          <p:cNvPr id="17" name="Picture 16">
            <a:extLst>
              <a:ext uri="{FF2B5EF4-FFF2-40B4-BE49-F238E27FC236}">
                <a16:creationId xmlns:a16="http://schemas.microsoft.com/office/drawing/2014/main" id="{A6E49562-6B74-40CA-1EA1-058376F4B490}"/>
              </a:ext>
            </a:extLst>
          </p:cNvPr>
          <p:cNvPicPr>
            <a:picLocks noChangeAspect="1"/>
          </p:cNvPicPr>
          <p:nvPr/>
        </p:nvPicPr>
        <p:blipFill>
          <a:blip r:embed="rId4">
            <a:duotone>
              <a:schemeClr val="accent3">
                <a:shade val="45000"/>
                <a:satMod val="135000"/>
              </a:schemeClr>
              <a:prstClr val="white"/>
            </a:duotone>
          </a:blip>
          <a:stretch>
            <a:fillRect/>
          </a:stretch>
        </p:blipFill>
        <p:spPr>
          <a:xfrm>
            <a:off x="6803682" y="3572597"/>
            <a:ext cx="688162" cy="688162"/>
          </a:xfrm>
          <a:prstGeom prst="rect">
            <a:avLst/>
          </a:prstGeom>
        </p:spPr>
      </p:pic>
      <p:sp>
        <p:nvSpPr>
          <p:cNvPr id="19" name="Arrow: Up 18">
            <a:extLst>
              <a:ext uri="{FF2B5EF4-FFF2-40B4-BE49-F238E27FC236}">
                <a16:creationId xmlns:a16="http://schemas.microsoft.com/office/drawing/2014/main" id="{B54BD6AD-5D31-7EA5-EBF4-DE6EB71BD1E4}"/>
              </a:ext>
            </a:extLst>
          </p:cNvPr>
          <p:cNvSpPr/>
          <p:nvPr/>
        </p:nvSpPr>
        <p:spPr>
          <a:xfrm rot="3030207">
            <a:off x="3824936" y="22075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0C68D872-4D0C-B9C9-1B48-77C36CBEB14B}"/>
              </a:ext>
            </a:extLst>
          </p:cNvPr>
          <p:cNvSpPr/>
          <p:nvPr/>
        </p:nvSpPr>
        <p:spPr>
          <a:xfrm rot="18863264">
            <a:off x="2624629" y="225134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FDE4BC4D-AB5E-6987-0010-66D53F3F56BC}"/>
              </a:ext>
            </a:extLst>
          </p:cNvPr>
          <p:cNvSpPr/>
          <p:nvPr/>
        </p:nvSpPr>
        <p:spPr>
          <a:xfrm rot="8401222" flipH="1">
            <a:off x="3688197" y="33537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4CED93D-13A3-DBBE-F083-3C5F2FB382B8}"/>
              </a:ext>
            </a:extLst>
          </p:cNvPr>
          <p:cNvSpPr/>
          <p:nvPr/>
        </p:nvSpPr>
        <p:spPr>
          <a:xfrm flipV="1">
            <a:off x="3153525" y="35725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7B00093E-A8A5-9E24-3AC8-C4BF7F0EB3CF}"/>
              </a:ext>
            </a:extLst>
          </p:cNvPr>
          <p:cNvSpPr txBox="1"/>
          <p:nvPr/>
        </p:nvSpPr>
        <p:spPr>
          <a:xfrm>
            <a:off x="5154302" y="4259763"/>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CEEE7B61-BD09-454A-CC8A-848D73800F38}"/>
              </a:ext>
            </a:extLst>
          </p:cNvPr>
          <p:cNvSpPr/>
          <p:nvPr/>
        </p:nvSpPr>
        <p:spPr>
          <a:xfrm rot="18000000">
            <a:off x="5111536" y="190578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18" name="Group 17">
            <a:extLst>
              <a:ext uri="{FF2B5EF4-FFF2-40B4-BE49-F238E27FC236}">
                <a16:creationId xmlns:a16="http://schemas.microsoft.com/office/drawing/2014/main" id="{C7D4040A-6B57-E857-AC42-194C758042A6}"/>
              </a:ext>
            </a:extLst>
          </p:cNvPr>
          <p:cNvGrpSpPr/>
          <p:nvPr/>
        </p:nvGrpSpPr>
        <p:grpSpPr>
          <a:xfrm>
            <a:off x="70338" y="5837637"/>
            <a:ext cx="1315776" cy="960943"/>
            <a:chOff x="-2779612" y="6214530"/>
            <a:chExt cx="1315776" cy="960943"/>
          </a:xfrm>
        </p:grpSpPr>
        <p:sp>
          <p:nvSpPr>
            <p:cNvPr id="23" name="Flowchart: Alternate Process 22">
              <a:extLst>
                <a:ext uri="{FF2B5EF4-FFF2-40B4-BE49-F238E27FC236}">
                  <a16:creationId xmlns:a16="http://schemas.microsoft.com/office/drawing/2014/main" id="{551CDB98-7574-1094-1C35-8829D957A4D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673AD5AE-EC17-6DDC-E6AC-31789816419A}"/>
                </a:ext>
              </a:extLst>
            </p:cNvPr>
            <p:cNvGrpSpPr/>
            <p:nvPr/>
          </p:nvGrpSpPr>
          <p:grpSpPr>
            <a:xfrm>
              <a:off x="-2541291" y="6352101"/>
              <a:ext cx="839133" cy="685800"/>
              <a:chOff x="7462592" y="4655465"/>
              <a:chExt cx="839133" cy="685800"/>
            </a:xfrm>
          </p:grpSpPr>
          <p:pic>
            <p:nvPicPr>
              <p:cNvPr id="25" name="Graphic 24" descr="User with solid fill">
                <a:extLst>
                  <a:ext uri="{FF2B5EF4-FFF2-40B4-BE49-F238E27FC236}">
                    <a16:creationId xmlns:a16="http://schemas.microsoft.com/office/drawing/2014/main" id="{196B2F86-FBC2-BDA0-3F2F-D5B4F3861B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6" name="Graphic 25" descr="User with solid fill">
                <a:extLst>
                  <a:ext uri="{FF2B5EF4-FFF2-40B4-BE49-F238E27FC236}">
                    <a16:creationId xmlns:a16="http://schemas.microsoft.com/office/drawing/2014/main" id="{58A477C6-E58C-50DB-391E-E26FF95CD07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7" name="TextBox 26">
                <a:extLst>
                  <a:ext uri="{FF2B5EF4-FFF2-40B4-BE49-F238E27FC236}">
                    <a16:creationId xmlns:a16="http://schemas.microsoft.com/office/drawing/2014/main" id="{9B92BFBE-CDC4-C299-09C3-58F26AF405F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96304397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with low confidence">
            <a:extLst>
              <a:ext uri="{FF2B5EF4-FFF2-40B4-BE49-F238E27FC236}">
                <a16:creationId xmlns:a16="http://schemas.microsoft.com/office/drawing/2014/main" id="{75B89E84-544B-84FF-A987-E13D5C22DF4E}"/>
              </a:ext>
            </a:extLst>
          </p:cNvPr>
          <p:cNvPicPr>
            <a:picLocks noChangeAspect="1"/>
          </p:cNvPicPr>
          <p:nvPr/>
        </p:nvPicPr>
        <p:blipFill rotWithShape="1">
          <a:blip r:embed="rId2">
            <a:extLst>
              <a:ext uri="{28A0092B-C50C-407E-A947-70E740481C1C}">
                <a14:useLocalDpi xmlns:a14="http://schemas.microsoft.com/office/drawing/2010/main" val="0"/>
              </a:ext>
            </a:extLst>
          </a:blip>
          <a:srcRect l="35" t="6249" r="-35" b="28126"/>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EDE153B1-D1BF-0D65-835C-B5594D01F49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Scramble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BFCCD4D6-7EB7-30C4-88C1-3111DF5F66CE}"/>
              </a:ext>
            </a:extLst>
          </p:cNvPr>
          <p:cNvGraphicFramePr>
            <a:graphicFrameLocks noGrp="1"/>
          </p:cNvGraphicFramePr>
          <p:nvPr>
            <p:extLst>
              <p:ext uri="{D42A27DB-BD31-4B8C-83A1-F6EECF244321}">
                <p14:modId xmlns:p14="http://schemas.microsoft.com/office/powerpoint/2010/main" val="1406391820"/>
              </p:ext>
            </p:extLst>
          </p:nvPr>
        </p:nvGraphicFramePr>
        <p:xfrm>
          <a:off x="-4073128" y="2185333"/>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36927">
                <a:tc>
                  <a:txBody>
                    <a:bodyPr/>
                    <a:lstStyle/>
                    <a:p>
                      <a:pPr algn="l" fontAlgn="b"/>
                      <a:r>
                        <a:rPr lang="en-US" sz="2400" u="none" strike="noStrike">
                          <a:effectLst/>
                        </a:rPr>
                        <a:t>Scramble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scramble</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265730867"/>
                  </a:ext>
                </a:extLst>
              </a:tr>
            </a:tbl>
          </a:graphicData>
        </a:graphic>
      </p:graphicFrame>
      <p:grpSp>
        <p:nvGrpSpPr>
          <p:cNvPr id="68" name="Group 67">
            <a:extLst>
              <a:ext uri="{FF2B5EF4-FFF2-40B4-BE49-F238E27FC236}">
                <a16:creationId xmlns:a16="http://schemas.microsoft.com/office/drawing/2014/main" id="{D3F3AE04-E057-6F25-62C0-3460B95F89B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D4330660-F094-C8ED-1953-314F3D3093A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D7C26B5B-950C-C804-9972-3A166FF1974F}"/>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C9117696-B9E3-3194-4B73-9681D4461B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0D331A3F-E2F8-EC2A-9225-F40577500ED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D087B965-3DC7-7AC7-B882-D42B57B6E34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660F81AF-60B2-5A18-5B7B-38B0DFB4BB5E}"/>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45EE7B98-F1DA-2F70-BE70-63071D9BBCA4}"/>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62AF58D7-35AE-0EFC-A076-6A3CE9A32158}"/>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4CAE25A3-AAD2-9CE4-5112-AF1D400A4C1C}"/>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3D026D46-CA3A-C9ED-8DE9-E038EDE837B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1C063065-CC99-3A02-29A3-34172F25ACF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978DBC9A-92CE-6B92-FE29-AA06B230500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3EB5147E-4347-B350-C619-D7091C30139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BEF2183D-D183-8E78-2C74-B4B5CEB6EB5C}"/>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149E0E40-1A54-9E83-AE19-95371CFEF63E}"/>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B9BF1E20-E0C0-9CE8-797D-25F4B596E0C7}"/>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3AAF9660-6544-5B39-1799-F80C192DFF3B}"/>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51726814-8E75-D679-F3E8-25A978A381B0}"/>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4FCDDB02-D9FD-27BA-5A4B-6CAAADDBC70B}"/>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3E24007C-39FE-B8FD-CF2A-6971040074CA}"/>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AF75F50E-9CE3-C096-2B2E-EE977139DABE}"/>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FDF2B433-ED34-1CC2-6377-E7F648988EE9}"/>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0F444A07-E76A-0264-6951-61FDBA4CF95D}"/>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016BD684-6114-8EFF-F8B0-DCA551D1C518}"/>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D0357DE5-C51A-5BF1-1165-A0014828B0F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360563298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0DFCBA50-A7A8-C695-0470-4A38366B552D}"/>
              </a:ext>
            </a:extLst>
          </p:cNvPr>
          <p:cNvPicPr>
            <a:picLocks noChangeAspect="1"/>
          </p:cNvPicPr>
          <p:nvPr/>
        </p:nvPicPr>
        <p:blipFill rotWithShape="1">
          <a:blip r:embed="rId2">
            <a:extLst>
              <a:ext uri="{28A0092B-C50C-407E-A947-70E740481C1C}">
                <a14:useLocalDpi xmlns:a14="http://schemas.microsoft.com/office/drawing/2010/main" val="0"/>
              </a:ext>
            </a:extLst>
          </a:blip>
          <a:srcRect t="11226" b="3060"/>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D89561E5-F8CF-CAE3-238C-0C667B485F1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Poseidon Sea Fighter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81B02117-92CC-4C30-4833-1B67E487A69C}"/>
              </a:ext>
            </a:extLst>
          </p:cNvPr>
          <p:cNvGraphicFramePr>
            <a:graphicFrameLocks noGrp="1"/>
          </p:cNvGraphicFramePr>
          <p:nvPr>
            <p:extLst>
              <p:ext uri="{D42A27DB-BD31-4B8C-83A1-F6EECF244321}">
                <p14:modId xmlns:p14="http://schemas.microsoft.com/office/powerpoint/2010/main" val="3657825656"/>
              </p:ext>
            </p:extLst>
          </p:nvPr>
        </p:nvGraphicFramePr>
        <p:xfrm>
          <a:off x="-3830433" y="2071870"/>
          <a:ext cx="3612629" cy="109984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82141">
                <a:tc>
                  <a:txBody>
                    <a:bodyPr/>
                    <a:lstStyle/>
                    <a:p>
                      <a:pPr algn="l" fontAlgn="b"/>
                      <a:r>
                        <a:rPr lang="en-US" sz="2400" u="none" strike="noStrike">
                          <a:effectLst/>
                        </a:rPr>
                        <a:t>Poseidon Sea Fighter</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sfposeid</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624627638"/>
                  </a:ext>
                </a:extLst>
              </a:tr>
            </a:tbl>
          </a:graphicData>
        </a:graphic>
      </p:graphicFrame>
      <p:grpSp>
        <p:nvGrpSpPr>
          <p:cNvPr id="68" name="Group 67">
            <a:extLst>
              <a:ext uri="{FF2B5EF4-FFF2-40B4-BE49-F238E27FC236}">
                <a16:creationId xmlns:a16="http://schemas.microsoft.com/office/drawing/2014/main" id="{38A63BB4-5F09-2E8E-A024-0793CC5DEABF}"/>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4A48E754-B36E-CD0C-2667-E0E6FA6669E7}"/>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0FAE4E7-F8DC-C47A-E879-948C2949678B}"/>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2B423424-857B-19E5-2D29-096AE351BE3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18256291-B3D9-06FA-DFC9-E08E3001504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5061DD1A-6AAB-41BE-A59F-4B6D2185FF8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5359B892-840B-D514-D6A8-97499CA99853}"/>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3715669"/>
            <a:ext cx="688162" cy="688162"/>
          </a:xfrm>
          <a:prstGeom prst="rect">
            <a:avLst/>
          </a:prstGeom>
        </p:spPr>
      </p:pic>
      <p:pic>
        <p:nvPicPr>
          <p:cNvPr id="75" name="Picture 74">
            <a:extLst>
              <a:ext uri="{FF2B5EF4-FFF2-40B4-BE49-F238E27FC236}">
                <a16:creationId xmlns:a16="http://schemas.microsoft.com/office/drawing/2014/main" id="{34B34D42-071C-489F-F156-50087A69F376}"/>
              </a:ext>
            </a:extLst>
          </p:cNvPr>
          <p:cNvPicPr>
            <a:picLocks noChangeAspect="1"/>
          </p:cNvPicPr>
          <p:nvPr/>
        </p:nvPicPr>
        <p:blipFill>
          <a:blip r:embed="rId8"/>
          <a:stretch>
            <a:fillRect/>
          </a:stretch>
        </p:blipFill>
        <p:spPr>
          <a:xfrm>
            <a:off x="4967258" y="3733116"/>
            <a:ext cx="688162" cy="688162"/>
          </a:xfrm>
          <a:prstGeom prst="rect">
            <a:avLst/>
          </a:prstGeom>
        </p:spPr>
      </p:pic>
      <p:pic>
        <p:nvPicPr>
          <p:cNvPr id="76" name="Picture 75">
            <a:extLst>
              <a:ext uri="{FF2B5EF4-FFF2-40B4-BE49-F238E27FC236}">
                <a16:creationId xmlns:a16="http://schemas.microsoft.com/office/drawing/2014/main" id="{5C12B3BF-9632-9CC8-A47C-B48D8E939E9D}"/>
              </a:ext>
            </a:extLst>
          </p:cNvPr>
          <p:cNvPicPr>
            <a:picLocks noChangeAspect="1"/>
          </p:cNvPicPr>
          <p:nvPr/>
        </p:nvPicPr>
        <p:blipFill>
          <a:blip r:embed="rId8"/>
          <a:stretch>
            <a:fillRect/>
          </a:stretch>
        </p:blipFill>
        <p:spPr>
          <a:xfrm>
            <a:off x="5780170" y="3733116"/>
            <a:ext cx="688162" cy="688162"/>
          </a:xfrm>
          <a:prstGeom prst="rect">
            <a:avLst/>
          </a:prstGeom>
        </p:spPr>
      </p:pic>
      <p:sp>
        <p:nvSpPr>
          <p:cNvPr id="77" name="Arrow: Up 76">
            <a:extLst>
              <a:ext uri="{FF2B5EF4-FFF2-40B4-BE49-F238E27FC236}">
                <a16:creationId xmlns:a16="http://schemas.microsoft.com/office/drawing/2014/main" id="{E8F846AB-50D7-B5DF-0E39-8A700932756A}"/>
              </a:ext>
            </a:extLst>
          </p:cNvPr>
          <p:cNvSpPr/>
          <p:nvPr/>
        </p:nvSpPr>
        <p:spPr>
          <a:xfrm>
            <a:off x="2968256" y="2993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460DB994-4D1E-45FF-3BE6-F65AA52A9562}"/>
              </a:ext>
            </a:extLst>
          </p:cNvPr>
          <p:cNvSpPr/>
          <p:nvPr/>
        </p:nvSpPr>
        <p:spPr>
          <a:xfrm rot="16200000">
            <a:off x="2196246" y="37222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371EF20C-ECE3-A258-18D5-FDBEA7BA53A2}"/>
              </a:ext>
            </a:extLst>
          </p:cNvPr>
          <p:cNvSpPr/>
          <p:nvPr/>
        </p:nvSpPr>
        <p:spPr>
          <a:xfrm rot="5400000" flipH="1">
            <a:off x="3646262" y="37222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239D26B2-88B4-6359-2714-DE8AE82F7EE5}"/>
              </a:ext>
            </a:extLst>
          </p:cNvPr>
          <p:cNvSpPr/>
          <p:nvPr/>
        </p:nvSpPr>
        <p:spPr>
          <a:xfrm rot="2707381" flipV="1">
            <a:off x="2385340" y="42536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9E726CB3-36B2-1E9E-595D-FC756396FF8B}"/>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3417174"/>
            <a:ext cx="1122309" cy="1910215"/>
          </a:xfrm>
          <a:prstGeom prst="rect">
            <a:avLst/>
          </a:prstGeom>
        </p:spPr>
      </p:pic>
      <p:pic>
        <p:nvPicPr>
          <p:cNvPr id="82" name="Picture 81">
            <a:extLst>
              <a:ext uri="{FF2B5EF4-FFF2-40B4-BE49-F238E27FC236}">
                <a16:creationId xmlns:a16="http://schemas.microsoft.com/office/drawing/2014/main" id="{80C91FAA-E14A-E8CD-716A-E420EBDF1507}"/>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4258809"/>
            <a:ext cx="688162" cy="688162"/>
          </a:xfrm>
          <a:prstGeom prst="rect">
            <a:avLst/>
          </a:prstGeom>
        </p:spPr>
      </p:pic>
      <p:pic>
        <p:nvPicPr>
          <p:cNvPr id="83" name="Picture 82">
            <a:extLst>
              <a:ext uri="{FF2B5EF4-FFF2-40B4-BE49-F238E27FC236}">
                <a16:creationId xmlns:a16="http://schemas.microsoft.com/office/drawing/2014/main" id="{01C55C34-4A57-2652-2E87-361D375701F3}"/>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5037483"/>
            <a:ext cx="688162" cy="688162"/>
          </a:xfrm>
          <a:prstGeom prst="rect">
            <a:avLst/>
          </a:prstGeom>
        </p:spPr>
      </p:pic>
      <p:pic>
        <p:nvPicPr>
          <p:cNvPr id="84" name="Picture 83">
            <a:extLst>
              <a:ext uri="{FF2B5EF4-FFF2-40B4-BE49-F238E27FC236}">
                <a16:creationId xmlns:a16="http://schemas.microsoft.com/office/drawing/2014/main" id="{164F332B-EEAC-05B3-C73A-E304DCA4B570}"/>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4511790"/>
            <a:ext cx="688162" cy="688162"/>
          </a:xfrm>
          <a:prstGeom prst="rect">
            <a:avLst/>
          </a:prstGeom>
        </p:spPr>
      </p:pic>
      <p:pic>
        <p:nvPicPr>
          <p:cNvPr id="85" name="Picture 84">
            <a:extLst>
              <a:ext uri="{FF2B5EF4-FFF2-40B4-BE49-F238E27FC236}">
                <a16:creationId xmlns:a16="http://schemas.microsoft.com/office/drawing/2014/main" id="{5961D33F-1158-C785-96C6-8BAAA20C0CD5}"/>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4511790"/>
            <a:ext cx="688162" cy="688162"/>
          </a:xfrm>
          <a:prstGeom prst="rect">
            <a:avLst/>
          </a:prstGeom>
        </p:spPr>
      </p:pic>
      <p:pic>
        <p:nvPicPr>
          <p:cNvPr id="86" name="Picture 85">
            <a:extLst>
              <a:ext uri="{FF2B5EF4-FFF2-40B4-BE49-F238E27FC236}">
                <a16:creationId xmlns:a16="http://schemas.microsoft.com/office/drawing/2014/main" id="{B36B133A-CC29-A88C-4693-15BC6B40517F}"/>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4494343"/>
            <a:ext cx="688162" cy="688162"/>
          </a:xfrm>
          <a:prstGeom prst="rect">
            <a:avLst/>
          </a:prstGeom>
        </p:spPr>
      </p:pic>
      <p:sp>
        <p:nvSpPr>
          <p:cNvPr id="88" name="Arrow: Up 87">
            <a:extLst>
              <a:ext uri="{FF2B5EF4-FFF2-40B4-BE49-F238E27FC236}">
                <a16:creationId xmlns:a16="http://schemas.microsoft.com/office/drawing/2014/main" id="{9E22A404-C7A6-33CA-1AE6-984A92D54581}"/>
              </a:ext>
            </a:extLst>
          </p:cNvPr>
          <p:cNvSpPr/>
          <p:nvPr/>
        </p:nvSpPr>
        <p:spPr>
          <a:xfrm rot="3030207">
            <a:off x="3611115" y="31293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8E1724EF-80B1-9D4D-B7D5-4609AE5B6FF3}"/>
              </a:ext>
            </a:extLst>
          </p:cNvPr>
          <p:cNvSpPr/>
          <p:nvPr/>
        </p:nvSpPr>
        <p:spPr>
          <a:xfrm rot="18863264">
            <a:off x="2410808" y="31730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A3D5173F-BD16-23FE-D51A-74B1B0516606}"/>
              </a:ext>
            </a:extLst>
          </p:cNvPr>
          <p:cNvSpPr/>
          <p:nvPr/>
        </p:nvSpPr>
        <p:spPr>
          <a:xfrm rot="8401222" flipH="1">
            <a:off x="3474376" y="42755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3715B804-DDF9-03DA-E819-62227815A229}"/>
              </a:ext>
            </a:extLst>
          </p:cNvPr>
          <p:cNvSpPr/>
          <p:nvPr/>
        </p:nvSpPr>
        <p:spPr>
          <a:xfrm flipV="1">
            <a:off x="2939704" y="44943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41D6F207-3508-1292-961C-06B49E83ED0A}"/>
              </a:ext>
            </a:extLst>
          </p:cNvPr>
          <p:cNvSpPr txBox="1"/>
          <p:nvPr/>
        </p:nvSpPr>
        <p:spPr>
          <a:xfrm>
            <a:off x="4940481" y="5181509"/>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53749019-9C44-2F61-1F3E-F91CFFB66246}"/>
              </a:ext>
            </a:extLst>
          </p:cNvPr>
          <p:cNvSpPr/>
          <p:nvPr/>
        </p:nvSpPr>
        <p:spPr>
          <a:xfrm rot="18000000">
            <a:off x="4411161" y="1982502"/>
            <a:ext cx="321627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Harpoon/torpedo</a:t>
            </a:r>
          </a:p>
        </p:txBody>
      </p:sp>
      <p:sp>
        <p:nvSpPr>
          <p:cNvPr id="5" name="Rectangle 4">
            <a:extLst>
              <a:ext uri="{FF2B5EF4-FFF2-40B4-BE49-F238E27FC236}">
                <a16:creationId xmlns:a16="http://schemas.microsoft.com/office/drawing/2014/main" id="{0E5CB7C7-CCEA-3C22-8E09-65E7B1A5147C}"/>
              </a:ext>
            </a:extLst>
          </p:cNvPr>
          <p:cNvSpPr/>
          <p:nvPr/>
        </p:nvSpPr>
        <p:spPr>
          <a:xfrm rot="18000000">
            <a:off x="5543244" y="2533892"/>
            <a:ext cx="194289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Dismount</a:t>
            </a:r>
          </a:p>
        </p:txBody>
      </p:sp>
    </p:spTree>
    <p:extLst>
      <p:ext uri="{BB962C8B-B14F-4D97-AF65-F5344CB8AC3E}">
        <p14:creationId xmlns:p14="http://schemas.microsoft.com/office/powerpoint/2010/main" val="152285446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with low confidence">
            <a:extLst>
              <a:ext uri="{FF2B5EF4-FFF2-40B4-BE49-F238E27FC236}">
                <a16:creationId xmlns:a16="http://schemas.microsoft.com/office/drawing/2014/main" id="{AB723B1D-ED8E-ACD2-EDD1-750240ABA096}"/>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FA4024BF-55A6-EF23-FC30-E36D3280B79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Shadow Dancer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C5CF486-02F5-E5A3-A08E-5BBF6F724A45}"/>
              </a:ext>
            </a:extLst>
          </p:cNvPr>
          <p:cNvGraphicFramePr>
            <a:graphicFrameLocks noGrp="1"/>
          </p:cNvGraphicFramePr>
          <p:nvPr>
            <p:extLst>
              <p:ext uri="{D42A27DB-BD31-4B8C-83A1-F6EECF244321}">
                <p14:modId xmlns:p14="http://schemas.microsoft.com/office/powerpoint/2010/main" val="942806611"/>
              </p:ext>
            </p:extLst>
          </p:nvPr>
        </p:nvGraphicFramePr>
        <p:xfrm>
          <a:off x="-3999344" y="2189315"/>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a:effectLst/>
                        </a:rPr>
                        <a:t>Shadow Dancer</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shdancer</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821146287"/>
                  </a:ext>
                </a:extLst>
              </a:tr>
            </a:tbl>
          </a:graphicData>
        </a:graphic>
      </p:graphicFrame>
      <p:grpSp>
        <p:nvGrpSpPr>
          <p:cNvPr id="68" name="Group 67">
            <a:extLst>
              <a:ext uri="{FF2B5EF4-FFF2-40B4-BE49-F238E27FC236}">
                <a16:creationId xmlns:a16="http://schemas.microsoft.com/office/drawing/2014/main" id="{78279CEC-676D-B1C2-2E2C-161F3EAB8A3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3C93B55A-5F0E-DAA3-C7C8-46B46F500B7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42473107-357D-0A54-0DBA-7A0A21F890FF}"/>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FEF2EA0B-8931-4975-C527-DEE12FB669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3C21054E-1B69-44D3-1407-E42492444D9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AEE9A86C-5572-31FE-001E-9FC4569A606F}"/>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40E95DA-0955-5477-223B-EFB355D5CB7C}"/>
              </a:ext>
            </a:extLst>
          </p:cNvPr>
          <p:cNvPicPr>
            <a:picLocks noChangeAspect="1"/>
          </p:cNvPicPr>
          <p:nvPr/>
        </p:nvPicPr>
        <p:blipFill>
          <a:blip r:embed="rId8"/>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BF8632D6-F9C6-4BCA-5548-021E4BB7DBF5}"/>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51C46924-5E90-8833-32F5-0B1BDC1D3415}"/>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5DD58C7C-C6E9-B069-8AB3-0C1A9A79EE5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73E6CA20-6DC7-9571-3862-B04F7D8EC001}"/>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BBC3CC71-5638-CDD3-6FDE-0D5A3BCF3F9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B364C34D-5FBA-4E8F-19C8-4DF87D7D727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FD15E39F-C074-4516-661B-8E48CA9B114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E61BE734-78AA-978D-7EE2-AB6433AA0130}"/>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2C843D26-4F11-0087-FFDB-180E40791218}"/>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31279D23-1D62-CBF7-BA6A-75525759A442}"/>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1BCA8339-501F-F7A5-1280-F2AADDE5416F}"/>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CC0C504A-A7D5-6E0B-0600-429445256122}"/>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82135472-5865-450C-4FCE-5E59C25D40BD}"/>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D5CCFD15-DAED-FE48-281A-939BC2C7069D}"/>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A49D31B3-57B2-0AA4-D315-D638BA6F2C5A}"/>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E2C4CC5C-A389-84C2-EBC5-8F1573F59DD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B27074FB-7FA9-9722-86AF-2739A928A519}"/>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15CCE5BF-2A09-2C31-29AC-44879105CD69}"/>
              </a:ext>
            </a:extLst>
          </p:cNvPr>
          <p:cNvSpPr/>
          <p:nvPr/>
        </p:nvSpPr>
        <p:spPr>
          <a:xfrm rot="18000000">
            <a:off x="4933013" y="1693452"/>
            <a:ext cx="121979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782C9DEF-9FAF-46A1-0190-A2329D25FECB}"/>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6" name="Rectangle 5">
            <a:extLst>
              <a:ext uri="{FF2B5EF4-FFF2-40B4-BE49-F238E27FC236}">
                <a16:creationId xmlns:a16="http://schemas.microsoft.com/office/drawing/2014/main" id="{3876A0FA-F279-61B0-297C-A6333A458DE3}"/>
              </a:ext>
            </a:extLst>
          </p:cNvPr>
          <p:cNvSpPr/>
          <p:nvPr/>
        </p:nvSpPr>
        <p:spPr>
          <a:xfrm rot="18000000">
            <a:off x="6484429" y="1607843"/>
            <a:ext cx="141750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Magic</a:t>
            </a:r>
          </a:p>
        </p:txBody>
      </p:sp>
    </p:spTree>
    <p:extLst>
      <p:ext uri="{BB962C8B-B14F-4D97-AF65-F5344CB8AC3E}">
        <p14:creationId xmlns:p14="http://schemas.microsoft.com/office/powerpoint/2010/main" val="7528191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with medium confidence">
            <a:extLst>
              <a:ext uri="{FF2B5EF4-FFF2-40B4-BE49-F238E27FC236}">
                <a16:creationId xmlns:a16="http://schemas.microsoft.com/office/drawing/2014/main" id="{C18CE4BF-AFEB-ACC3-76E6-998900FA4193}"/>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63933178-B623-0401-3F85-144B08255CA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Shinobi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40B2107-B49A-8C72-7A36-2D024E060DD5}"/>
              </a:ext>
            </a:extLst>
          </p:cNvPr>
          <p:cNvGraphicFramePr>
            <a:graphicFrameLocks noGrp="1"/>
          </p:cNvGraphicFramePr>
          <p:nvPr>
            <p:extLst>
              <p:ext uri="{D42A27DB-BD31-4B8C-83A1-F6EECF244321}">
                <p14:modId xmlns:p14="http://schemas.microsoft.com/office/powerpoint/2010/main" val="672606113"/>
              </p:ext>
            </p:extLst>
          </p:nvPr>
        </p:nvGraphicFramePr>
        <p:xfrm>
          <a:off x="-3844446" y="2071870"/>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59534">
                <a:tc>
                  <a:txBody>
                    <a:bodyPr/>
                    <a:lstStyle/>
                    <a:p>
                      <a:pPr algn="l" fontAlgn="b"/>
                      <a:r>
                        <a:rPr lang="en-US" sz="2400" u="none" strike="noStrike">
                          <a:effectLst/>
                        </a:rPr>
                        <a:t>Shinobi</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shinobi</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4073885501"/>
                  </a:ext>
                </a:extLst>
              </a:tr>
            </a:tbl>
          </a:graphicData>
        </a:graphic>
      </p:graphicFrame>
      <p:grpSp>
        <p:nvGrpSpPr>
          <p:cNvPr id="68" name="Group 67">
            <a:extLst>
              <a:ext uri="{FF2B5EF4-FFF2-40B4-BE49-F238E27FC236}">
                <a16:creationId xmlns:a16="http://schemas.microsoft.com/office/drawing/2014/main" id="{C966397B-8607-145E-70ED-7793EE055A2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6871B81-098D-0B20-2261-A24695093D1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5046D81-0121-F64D-83D8-942E85DE2038}"/>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77CFE3A-856B-1C27-354D-4B2A8DD691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7E2DED0-A39F-157A-6D60-3CE6FF2156A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0CBE7487-722B-030F-C4BF-F2E74B94646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4018DE43-A121-3441-6FDF-54ECB7376C77}"/>
              </a:ext>
            </a:extLst>
          </p:cNvPr>
          <p:cNvPicPr>
            <a:picLocks noChangeAspect="1"/>
          </p:cNvPicPr>
          <p:nvPr/>
        </p:nvPicPr>
        <p:blipFill>
          <a:blip r:embed="rId8"/>
          <a:stretch>
            <a:fillRect/>
          </a:stretch>
        </p:blipFill>
        <p:spPr>
          <a:xfrm>
            <a:off x="6444864" y="3265503"/>
            <a:ext cx="688162" cy="688162"/>
          </a:xfrm>
          <a:prstGeom prst="rect">
            <a:avLst/>
          </a:prstGeom>
        </p:spPr>
      </p:pic>
      <p:pic>
        <p:nvPicPr>
          <p:cNvPr id="75" name="Picture 74">
            <a:extLst>
              <a:ext uri="{FF2B5EF4-FFF2-40B4-BE49-F238E27FC236}">
                <a16:creationId xmlns:a16="http://schemas.microsoft.com/office/drawing/2014/main" id="{7DC99022-1979-A9EF-666D-05A5FC2559F9}"/>
              </a:ext>
            </a:extLst>
          </p:cNvPr>
          <p:cNvPicPr>
            <a:picLocks noChangeAspect="1"/>
          </p:cNvPicPr>
          <p:nvPr/>
        </p:nvPicPr>
        <p:blipFill>
          <a:blip r:embed="rId8"/>
          <a:stretch>
            <a:fillRect/>
          </a:stretch>
        </p:blipFill>
        <p:spPr>
          <a:xfrm>
            <a:off x="4821175" y="3282950"/>
            <a:ext cx="688162" cy="688162"/>
          </a:xfrm>
          <a:prstGeom prst="rect">
            <a:avLst/>
          </a:prstGeom>
        </p:spPr>
      </p:pic>
      <p:pic>
        <p:nvPicPr>
          <p:cNvPr id="76" name="Picture 75">
            <a:extLst>
              <a:ext uri="{FF2B5EF4-FFF2-40B4-BE49-F238E27FC236}">
                <a16:creationId xmlns:a16="http://schemas.microsoft.com/office/drawing/2014/main" id="{8BC32550-7C8A-C31F-04AC-3714BEFEBFF3}"/>
              </a:ext>
            </a:extLst>
          </p:cNvPr>
          <p:cNvPicPr>
            <a:picLocks noChangeAspect="1"/>
          </p:cNvPicPr>
          <p:nvPr/>
        </p:nvPicPr>
        <p:blipFill>
          <a:blip r:embed="rId8"/>
          <a:stretch>
            <a:fillRect/>
          </a:stretch>
        </p:blipFill>
        <p:spPr>
          <a:xfrm>
            <a:off x="5634087" y="3282950"/>
            <a:ext cx="688162" cy="688162"/>
          </a:xfrm>
          <a:prstGeom prst="rect">
            <a:avLst/>
          </a:prstGeom>
        </p:spPr>
      </p:pic>
      <p:sp>
        <p:nvSpPr>
          <p:cNvPr id="77" name="Arrow: Up 76">
            <a:extLst>
              <a:ext uri="{FF2B5EF4-FFF2-40B4-BE49-F238E27FC236}">
                <a16:creationId xmlns:a16="http://schemas.microsoft.com/office/drawing/2014/main" id="{FF54925F-F5D7-636C-C13F-CF71ECD5D5EF}"/>
              </a:ext>
            </a:extLst>
          </p:cNvPr>
          <p:cNvSpPr/>
          <p:nvPr/>
        </p:nvSpPr>
        <p:spPr>
          <a:xfrm>
            <a:off x="2822173" y="2543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BB9D981E-08D1-D12C-8FCB-885A1D40359D}"/>
              </a:ext>
            </a:extLst>
          </p:cNvPr>
          <p:cNvSpPr/>
          <p:nvPr/>
        </p:nvSpPr>
        <p:spPr>
          <a:xfrm rot="16200000">
            <a:off x="2050163" y="327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54137D3E-E20A-FAB1-9664-DDEBAA82CFC7}"/>
              </a:ext>
            </a:extLst>
          </p:cNvPr>
          <p:cNvSpPr/>
          <p:nvPr/>
        </p:nvSpPr>
        <p:spPr>
          <a:xfrm rot="5400000" flipH="1">
            <a:off x="3500179" y="32720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F1E28CBE-5270-DDAE-BF63-3E218F6E2356}"/>
              </a:ext>
            </a:extLst>
          </p:cNvPr>
          <p:cNvSpPr/>
          <p:nvPr/>
        </p:nvSpPr>
        <p:spPr>
          <a:xfrm rot="2707381" flipV="1">
            <a:off x="2239257" y="3803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93E6C9A1-82DE-268C-5BCC-D696D27DE98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317999" y="2967008"/>
            <a:ext cx="1122309" cy="1910215"/>
          </a:xfrm>
          <a:prstGeom prst="rect">
            <a:avLst/>
          </a:prstGeom>
        </p:spPr>
      </p:pic>
      <p:pic>
        <p:nvPicPr>
          <p:cNvPr id="82" name="Picture 81">
            <a:extLst>
              <a:ext uri="{FF2B5EF4-FFF2-40B4-BE49-F238E27FC236}">
                <a16:creationId xmlns:a16="http://schemas.microsoft.com/office/drawing/2014/main" id="{769300D9-80FC-6478-BF93-872BB94D2D0A}"/>
              </a:ext>
            </a:extLst>
          </p:cNvPr>
          <p:cNvPicPr>
            <a:picLocks noChangeAspect="1"/>
          </p:cNvPicPr>
          <p:nvPr/>
        </p:nvPicPr>
        <p:blipFill>
          <a:blip r:embed="rId8">
            <a:duotone>
              <a:schemeClr val="accent3">
                <a:shade val="45000"/>
                <a:satMod val="135000"/>
              </a:schemeClr>
              <a:prstClr val="white"/>
            </a:duotone>
          </a:blip>
          <a:stretch>
            <a:fillRect/>
          </a:stretch>
        </p:blipFill>
        <p:spPr>
          <a:xfrm>
            <a:off x="4082923" y="3808643"/>
            <a:ext cx="688162" cy="688162"/>
          </a:xfrm>
          <a:prstGeom prst="rect">
            <a:avLst/>
          </a:prstGeom>
        </p:spPr>
      </p:pic>
      <p:pic>
        <p:nvPicPr>
          <p:cNvPr id="83" name="Picture 82">
            <a:extLst>
              <a:ext uri="{FF2B5EF4-FFF2-40B4-BE49-F238E27FC236}">
                <a16:creationId xmlns:a16="http://schemas.microsoft.com/office/drawing/2014/main" id="{593842D7-2F5F-6466-0761-CD4E0597B639}"/>
              </a:ext>
            </a:extLst>
          </p:cNvPr>
          <p:cNvPicPr>
            <a:picLocks noChangeAspect="1"/>
          </p:cNvPicPr>
          <p:nvPr/>
        </p:nvPicPr>
        <p:blipFill>
          <a:blip r:embed="rId8">
            <a:duotone>
              <a:schemeClr val="accent3">
                <a:shade val="45000"/>
                <a:satMod val="135000"/>
              </a:schemeClr>
              <a:prstClr val="white"/>
            </a:duotone>
          </a:blip>
          <a:stretch>
            <a:fillRect/>
          </a:stretch>
        </p:blipFill>
        <p:spPr>
          <a:xfrm>
            <a:off x="4081836" y="4587317"/>
            <a:ext cx="688162" cy="688162"/>
          </a:xfrm>
          <a:prstGeom prst="rect">
            <a:avLst/>
          </a:prstGeom>
        </p:spPr>
      </p:pic>
      <p:pic>
        <p:nvPicPr>
          <p:cNvPr id="84" name="Picture 83">
            <a:extLst>
              <a:ext uri="{FF2B5EF4-FFF2-40B4-BE49-F238E27FC236}">
                <a16:creationId xmlns:a16="http://schemas.microsoft.com/office/drawing/2014/main" id="{C15DF317-0FC0-3A21-22AD-B9E34EDE9724}"/>
              </a:ext>
            </a:extLst>
          </p:cNvPr>
          <p:cNvPicPr>
            <a:picLocks noChangeAspect="1"/>
          </p:cNvPicPr>
          <p:nvPr/>
        </p:nvPicPr>
        <p:blipFill>
          <a:blip r:embed="rId8">
            <a:duotone>
              <a:schemeClr val="accent3">
                <a:shade val="45000"/>
                <a:satMod val="135000"/>
              </a:schemeClr>
              <a:prstClr val="white"/>
            </a:duotone>
          </a:blip>
          <a:stretch>
            <a:fillRect/>
          </a:stretch>
        </p:blipFill>
        <p:spPr>
          <a:xfrm>
            <a:off x="4820088" y="4061624"/>
            <a:ext cx="688162" cy="688162"/>
          </a:xfrm>
          <a:prstGeom prst="rect">
            <a:avLst/>
          </a:prstGeom>
        </p:spPr>
      </p:pic>
      <p:pic>
        <p:nvPicPr>
          <p:cNvPr id="85" name="Picture 84">
            <a:extLst>
              <a:ext uri="{FF2B5EF4-FFF2-40B4-BE49-F238E27FC236}">
                <a16:creationId xmlns:a16="http://schemas.microsoft.com/office/drawing/2014/main" id="{58CE5891-5CDA-67A6-3B94-5550FC9D1716}"/>
              </a:ext>
            </a:extLst>
          </p:cNvPr>
          <p:cNvPicPr>
            <a:picLocks noChangeAspect="1"/>
          </p:cNvPicPr>
          <p:nvPr/>
        </p:nvPicPr>
        <p:blipFill>
          <a:blip r:embed="rId8">
            <a:duotone>
              <a:schemeClr val="accent3">
                <a:shade val="45000"/>
                <a:satMod val="135000"/>
              </a:schemeClr>
              <a:prstClr val="white"/>
            </a:duotone>
          </a:blip>
          <a:stretch>
            <a:fillRect/>
          </a:stretch>
        </p:blipFill>
        <p:spPr>
          <a:xfrm>
            <a:off x="5633001" y="4061624"/>
            <a:ext cx="688162" cy="688162"/>
          </a:xfrm>
          <a:prstGeom prst="rect">
            <a:avLst/>
          </a:prstGeom>
        </p:spPr>
      </p:pic>
      <p:pic>
        <p:nvPicPr>
          <p:cNvPr id="86" name="Picture 85">
            <a:extLst>
              <a:ext uri="{FF2B5EF4-FFF2-40B4-BE49-F238E27FC236}">
                <a16:creationId xmlns:a16="http://schemas.microsoft.com/office/drawing/2014/main" id="{CD1E477B-ACE4-65AF-0DB6-39A6BEBF6796}"/>
              </a:ext>
            </a:extLst>
          </p:cNvPr>
          <p:cNvPicPr>
            <a:picLocks noChangeAspect="1"/>
          </p:cNvPicPr>
          <p:nvPr/>
        </p:nvPicPr>
        <p:blipFill>
          <a:blip r:embed="rId8">
            <a:duotone>
              <a:schemeClr val="accent3">
                <a:shade val="45000"/>
                <a:satMod val="135000"/>
              </a:schemeClr>
              <a:prstClr val="white"/>
            </a:duotone>
          </a:blip>
          <a:stretch>
            <a:fillRect/>
          </a:stretch>
        </p:blipFill>
        <p:spPr>
          <a:xfrm>
            <a:off x="6443778" y="4044177"/>
            <a:ext cx="688162" cy="688162"/>
          </a:xfrm>
          <a:prstGeom prst="rect">
            <a:avLst/>
          </a:prstGeom>
        </p:spPr>
      </p:pic>
      <p:sp>
        <p:nvSpPr>
          <p:cNvPr id="88" name="Arrow: Up 87">
            <a:extLst>
              <a:ext uri="{FF2B5EF4-FFF2-40B4-BE49-F238E27FC236}">
                <a16:creationId xmlns:a16="http://schemas.microsoft.com/office/drawing/2014/main" id="{657BC804-9FD3-8FB6-67E6-9AB21EB099F0}"/>
              </a:ext>
            </a:extLst>
          </p:cNvPr>
          <p:cNvSpPr/>
          <p:nvPr/>
        </p:nvSpPr>
        <p:spPr>
          <a:xfrm rot="3030207">
            <a:off x="3465032" y="26791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04B8595D-1DFD-FB60-3E05-9D50D640EFFC}"/>
              </a:ext>
            </a:extLst>
          </p:cNvPr>
          <p:cNvSpPr/>
          <p:nvPr/>
        </p:nvSpPr>
        <p:spPr>
          <a:xfrm rot="18863264">
            <a:off x="2264725" y="2722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B2C0BCEC-289B-B0CF-C094-1C23694ADB42}"/>
              </a:ext>
            </a:extLst>
          </p:cNvPr>
          <p:cNvSpPr/>
          <p:nvPr/>
        </p:nvSpPr>
        <p:spPr>
          <a:xfrm rot="8401222" flipH="1">
            <a:off x="3328293" y="38253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58C47A19-75DF-4356-AA1F-2EF4B3BD0BB9}"/>
              </a:ext>
            </a:extLst>
          </p:cNvPr>
          <p:cNvSpPr/>
          <p:nvPr/>
        </p:nvSpPr>
        <p:spPr>
          <a:xfrm flipV="1">
            <a:off x="2793621" y="40441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556D664B-8049-F374-855B-9D9B8B7E1369}"/>
              </a:ext>
            </a:extLst>
          </p:cNvPr>
          <p:cNvSpPr txBox="1"/>
          <p:nvPr/>
        </p:nvSpPr>
        <p:spPr>
          <a:xfrm>
            <a:off x="4794398" y="4731343"/>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6F4C6530-48AB-87A0-3ABA-9FD266D0CD30}"/>
              </a:ext>
            </a:extLst>
          </p:cNvPr>
          <p:cNvSpPr/>
          <p:nvPr/>
        </p:nvSpPr>
        <p:spPr>
          <a:xfrm rot="18000000">
            <a:off x="4691836" y="2271501"/>
            <a:ext cx="150924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0B853DB4-ACA6-AA96-6B07-68921F6E07E8}"/>
              </a:ext>
            </a:extLst>
          </p:cNvPr>
          <p:cNvSpPr/>
          <p:nvPr/>
        </p:nvSpPr>
        <p:spPr>
          <a:xfrm rot="18000000">
            <a:off x="5581663" y="240329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6" name="Rectangle 5">
            <a:extLst>
              <a:ext uri="{FF2B5EF4-FFF2-40B4-BE49-F238E27FC236}">
                <a16:creationId xmlns:a16="http://schemas.microsoft.com/office/drawing/2014/main" id="{6A980EF8-00F1-FECD-0BEC-2C55EE447A30}"/>
              </a:ext>
            </a:extLst>
          </p:cNvPr>
          <p:cNvSpPr/>
          <p:nvPr/>
        </p:nvSpPr>
        <p:spPr>
          <a:xfrm rot="18000000">
            <a:off x="6099093" y="1936200"/>
            <a:ext cx="228359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Ninja Magic</a:t>
            </a:r>
          </a:p>
        </p:txBody>
      </p:sp>
    </p:spTree>
    <p:extLst>
      <p:ext uri="{BB962C8B-B14F-4D97-AF65-F5344CB8AC3E}">
        <p14:creationId xmlns:p14="http://schemas.microsoft.com/office/powerpoint/2010/main" val="337240756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C1FDD772-0990-BBD3-7B04-D706F5F0D5AD}"/>
              </a:ext>
            </a:extLst>
          </p:cNvPr>
          <p:cNvPicPr>
            <a:picLocks noChangeAspect="1"/>
          </p:cNvPicPr>
          <p:nvPr/>
        </p:nvPicPr>
        <p:blipFill rotWithShape="1">
          <a:blip r:embed="rId2">
            <a:extLst>
              <a:ext uri="{28A0092B-C50C-407E-A947-70E740481C1C}">
                <a14:useLocalDpi xmlns:a14="http://schemas.microsoft.com/office/drawing/2010/main" val="0"/>
              </a:ext>
            </a:extLst>
          </a:blip>
          <a:srcRect l="2723" t="164" r="3943" b="-164"/>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1D553ABE-2749-3815-441E-1517CD4877A8}"/>
              </a:ext>
            </a:extLst>
          </p:cNvPr>
          <p:cNvPicPr>
            <a:picLocks noChangeAspect="1"/>
          </p:cNvPicPr>
          <p:nvPr/>
        </p:nvPicPr>
        <p:blipFill>
          <a:blip r:embed="rId3"/>
          <a:stretch>
            <a:fillRect/>
          </a:stretch>
        </p:blipFill>
        <p:spPr>
          <a:xfrm>
            <a:off x="858825" y="196194"/>
            <a:ext cx="7553655" cy="632358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Shock Troopers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FDDAE90-42A2-F943-5DDE-6C9924800708}"/>
              </a:ext>
            </a:extLst>
          </p:cNvPr>
          <p:cNvGraphicFramePr>
            <a:graphicFrameLocks noGrp="1"/>
          </p:cNvGraphicFramePr>
          <p:nvPr>
            <p:extLst>
              <p:ext uri="{D42A27DB-BD31-4B8C-83A1-F6EECF244321}">
                <p14:modId xmlns:p14="http://schemas.microsoft.com/office/powerpoint/2010/main" val="29056682"/>
              </p:ext>
            </p:extLst>
          </p:nvPr>
        </p:nvGraphicFramePr>
        <p:xfrm>
          <a:off x="-4138640" y="2409326"/>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27355">
                <a:tc>
                  <a:txBody>
                    <a:bodyPr/>
                    <a:lstStyle/>
                    <a:p>
                      <a:pPr algn="l" fontAlgn="b"/>
                      <a:r>
                        <a:rPr lang="en-US" sz="2400" u="none" strike="noStrike">
                          <a:effectLst/>
                        </a:rPr>
                        <a:t>Shock Troopers</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shocktro</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052128070"/>
                  </a:ext>
                </a:extLst>
              </a:tr>
            </a:tbl>
          </a:graphicData>
        </a:graphic>
      </p:graphicFrame>
      <p:pic>
        <p:nvPicPr>
          <p:cNvPr id="69" name="Picture 68">
            <a:extLst>
              <a:ext uri="{FF2B5EF4-FFF2-40B4-BE49-F238E27FC236}">
                <a16:creationId xmlns:a16="http://schemas.microsoft.com/office/drawing/2014/main" id="{24FA0492-05DE-ECBD-7134-0136F08118A5}"/>
              </a:ext>
            </a:extLst>
          </p:cNvPr>
          <p:cNvPicPr>
            <a:picLocks noChangeAspect="1"/>
          </p:cNvPicPr>
          <p:nvPr/>
        </p:nvPicPr>
        <p:blipFill>
          <a:blip r:embed="rId4"/>
          <a:stretch>
            <a:fillRect/>
          </a:stretch>
        </p:blipFill>
        <p:spPr>
          <a:xfrm>
            <a:off x="6480194" y="3058506"/>
            <a:ext cx="688162" cy="688162"/>
          </a:xfrm>
          <a:prstGeom prst="rect">
            <a:avLst/>
          </a:prstGeom>
        </p:spPr>
      </p:pic>
      <p:pic>
        <p:nvPicPr>
          <p:cNvPr id="70" name="Picture 69">
            <a:extLst>
              <a:ext uri="{FF2B5EF4-FFF2-40B4-BE49-F238E27FC236}">
                <a16:creationId xmlns:a16="http://schemas.microsoft.com/office/drawing/2014/main" id="{DA08465E-F33D-A989-8047-CB1D4B23C8E5}"/>
              </a:ext>
            </a:extLst>
          </p:cNvPr>
          <p:cNvPicPr>
            <a:picLocks noChangeAspect="1"/>
          </p:cNvPicPr>
          <p:nvPr/>
        </p:nvPicPr>
        <p:blipFill>
          <a:blip r:embed="rId4"/>
          <a:stretch>
            <a:fillRect/>
          </a:stretch>
        </p:blipFill>
        <p:spPr>
          <a:xfrm>
            <a:off x="4856505" y="3075953"/>
            <a:ext cx="688162" cy="688162"/>
          </a:xfrm>
          <a:prstGeom prst="rect">
            <a:avLst/>
          </a:prstGeom>
        </p:spPr>
      </p:pic>
      <p:pic>
        <p:nvPicPr>
          <p:cNvPr id="71" name="Picture 70">
            <a:extLst>
              <a:ext uri="{FF2B5EF4-FFF2-40B4-BE49-F238E27FC236}">
                <a16:creationId xmlns:a16="http://schemas.microsoft.com/office/drawing/2014/main" id="{9E53224A-69D2-F789-2CF4-2889D9D3D054}"/>
              </a:ext>
            </a:extLst>
          </p:cNvPr>
          <p:cNvPicPr>
            <a:picLocks noChangeAspect="1"/>
          </p:cNvPicPr>
          <p:nvPr/>
        </p:nvPicPr>
        <p:blipFill>
          <a:blip r:embed="rId4"/>
          <a:stretch>
            <a:fillRect/>
          </a:stretch>
        </p:blipFill>
        <p:spPr>
          <a:xfrm>
            <a:off x="5669417" y="3075953"/>
            <a:ext cx="688162" cy="688162"/>
          </a:xfrm>
          <a:prstGeom prst="rect">
            <a:avLst/>
          </a:prstGeom>
        </p:spPr>
      </p:pic>
      <p:sp>
        <p:nvSpPr>
          <p:cNvPr id="72" name="Arrow: Up 71">
            <a:extLst>
              <a:ext uri="{FF2B5EF4-FFF2-40B4-BE49-F238E27FC236}">
                <a16:creationId xmlns:a16="http://schemas.microsoft.com/office/drawing/2014/main" id="{F4155536-B877-135F-A6A6-5B9DD418BC10}"/>
              </a:ext>
            </a:extLst>
          </p:cNvPr>
          <p:cNvSpPr/>
          <p:nvPr/>
        </p:nvSpPr>
        <p:spPr>
          <a:xfrm>
            <a:off x="2857503" y="23363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D521198-B595-5131-5C50-610CDDE00448}"/>
              </a:ext>
            </a:extLst>
          </p:cNvPr>
          <p:cNvSpPr/>
          <p:nvPr/>
        </p:nvSpPr>
        <p:spPr>
          <a:xfrm rot="16200000">
            <a:off x="2085493" y="30650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7B8C896-BC15-803F-447F-45DA06F18EAD}"/>
              </a:ext>
            </a:extLst>
          </p:cNvPr>
          <p:cNvSpPr/>
          <p:nvPr/>
        </p:nvSpPr>
        <p:spPr>
          <a:xfrm rot="5400000" flipH="1">
            <a:off x="3535509" y="30650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D539673-38DD-9EBC-A60B-58A02C8F277E}"/>
              </a:ext>
            </a:extLst>
          </p:cNvPr>
          <p:cNvSpPr/>
          <p:nvPr/>
        </p:nvSpPr>
        <p:spPr>
          <a:xfrm rot="2707381" flipV="1">
            <a:off x="2274587" y="35964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22AD6D8-F6D6-E6CB-0A93-64659E2B67D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53329" y="2760011"/>
            <a:ext cx="1122309" cy="1910215"/>
          </a:xfrm>
          <a:prstGeom prst="rect">
            <a:avLst/>
          </a:prstGeom>
        </p:spPr>
      </p:pic>
      <p:pic>
        <p:nvPicPr>
          <p:cNvPr id="77" name="Picture 76">
            <a:extLst>
              <a:ext uri="{FF2B5EF4-FFF2-40B4-BE49-F238E27FC236}">
                <a16:creationId xmlns:a16="http://schemas.microsoft.com/office/drawing/2014/main" id="{2DC21BF8-DD37-43E9-754B-F904F475130A}"/>
              </a:ext>
            </a:extLst>
          </p:cNvPr>
          <p:cNvPicPr>
            <a:picLocks noChangeAspect="1"/>
          </p:cNvPicPr>
          <p:nvPr/>
        </p:nvPicPr>
        <p:blipFill>
          <a:blip r:embed="rId4">
            <a:duotone>
              <a:schemeClr val="accent3">
                <a:shade val="45000"/>
                <a:satMod val="135000"/>
              </a:schemeClr>
              <a:prstClr val="white"/>
            </a:duotone>
          </a:blip>
          <a:stretch>
            <a:fillRect/>
          </a:stretch>
        </p:blipFill>
        <p:spPr>
          <a:xfrm>
            <a:off x="4118253" y="3601646"/>
            <a:ext cx="688162" cy="688162"/>
          </a:xfrm>
          <a:prstGeom prst="rect">
            <a:avLst/>
          </a:prstGeom>
        </p:spPr>
      </p:pic>
      <p:pic>
        <p:nvPicPr>
          <p:cNvPr id="78" name="Picture 77">
            <a:extLst>
              <a:ext uri="{FF2B5EF4-FFF2-40B4-BE49-F238E27FC236}">
                <a16:creationId xmlns:a16="http://schemas.microsoft.com/office/drawing/2014/main" id="{1B86E881-61AB-73DC-4E0C-F30617B90D72}"/>
              </a:ext>
            </a:extLst>
          </p:cNvPr>
          <p:cNvPicPr>
            <a:picLocks noChangeAspect="1"/>
          </p:cNvPicPr>
          <p:nvPr/>
        </p:nvPicPr>
        <p:blipFill>
          <a:blip r:embed="rId4">
            <a:duotone>
              <a:schemeClr val="accent3">
                <a:shade val="45000"/>
                <a:satMod val="135000"/>
              </a:schemeClr>
              <a:prstClr val="white"/>
            </a:duotone>
          </a:blip>
          <a:stretch>
            <a:fillRect/>
          </a:stretch>
        </p:blipFill>
        <p:spPr>
          <a:xfrm>
            <a:off x="4117166" y="4380320"/>
            <a:ext cx="688162" cy="688162"/>
          </a:xfrm>
          <a:prstGeom prst="rect">
            <a:avLst/>
          </a:prstGeom>
        </p:spPr>
      </p:pic>
      <p:pic>
        <p:nvPicPr>
          <p:cNvPr id="79" name="Picture 78">
            <a:extLst>
              <a:ext uri="{FF2B5EF4-FFF2-40B4-BE49-F238E27FC236}">
                <a16:creationId xmlns:a16="http://schemas.microsoft.com/office/drawing/2014/main" id="{6802A9AF-9862-1A35-A37B-54A4D2FD33C2}"/>
              </a:ext>
            </a:extLst>
          </p:cNvPr>
          <p:cNvPicPr>
            <a:picLocks noChangeAspect="1"/>
          </p:cNvPicPr>
          <p:nvPr/>
        </p:nvPicPr>
        <p:blipFill>
          <a:blip r:embed="rId4"/>
          <a:stretch>
            <a:fillRect/>
          </a:stretch>
        </p:blipFill>
        <p:spPr>
          <a:xfrm>
            <a:off x="4855418" y="3854627"/>
            <a:ext cx="688162" cy="688162"/>
          </a:xfrm>
          <a:prstGeom prst="rect">
            <a:avLst/>
          </a:prstGeom>
        </p:spPr>
      </p:pic>
      <p:pic>
        <p:nvPicPr>
          <p:cNvPr id="80" name="Picture 79">
            <a:extLst>
              <a:ext uri="{FF2B5EF4-FFF2-40B4-BE49-F238E27FC236}">
                <a16:creationId xmlns:a16="http://schemas.microsoft.com/office/drawing/2014/main" id="{6D38F9B2-F318-9122-70B9-93AB7B976A7E}"/>
              </a:ext>
            </a:extLst>
          </p:cNvPr>
          <p:cNvPicPr>
            <a:picLocks noChangeAspect="1"/>
          </p:cNvPicPr>
          <p:nvPr/>
        </p:nvPicPr>
        <p:blipFill>
          <a:blip r:embed="rId4">
            <a:duotone>
              <a:schemeClr val="accent3">
                <a:shade val="45000"/>
                <a:satMod val="135000"/>
              </a:schemeClr>
              <a:prstClr val="white"/>
            </a:duotone>
          </a:blip>
          <a:stretch>
            <a:fillRect/>
          </a:stretch>
        </p:blipFill>
        <p:spPr>
          <a:xfrm>
            <a:off x="5668331" y="3854627"/>
            <a:ext cx="688162" cy="688162"/>
          </a:xfrm>
          <a:prstGeom prst="rect">
            <a:avLst/>
          </a:prstGeom>
        </p:spPr>
      </p:pic>
      <p:pic>
        <p:nvPicPr>
          <p:cNvPr id="81" name="Picture 80">
            <a:extLst>
              <a:ext uri="{FF2B5EF4-FFF2-40B4-BE49-F238E27FC236}">
                <a16:creationId xmlns:a16="http://schemas.microsoft.com/office/drawing/2014/main" id="{7E30532E-CADB-7FF7-3075-5786EC09A22F}"/>
              </a:ext>
            </a:extLst>
          </p:cNvPr>
          <p:cNvPicPr>
            <a:picLocks noChangeAspect="1"/>
          </p:cNvPicPr>
          <p:nvPr/>
        </p:nvPicPr>
        <p:blipFill>
          <a:blip r:embed="rId4">
            <a:duotone>
              <a:schemeClr val="accent3">
                <a:shade val="45000"/>
                <a:satMod val="135000"/>
              </a:schemeClr>
              <a:prstClr val="white"/>
            </a:duotone>
          </a:blip>
          <a:stretch>
            <a:fillRect/>
          </a:stretch>
        </p:blipFill>
        <p:spPr>
          <a:xfrm>
            <a:off x="6479108" y="3837180"/>
            <a:ext cx="688162" cy="688162"/>
          </a:xfrm>
          <a:prstGeom prst="rect">
            <a:avLst/>
          </a:prstGeom>
        </p:spPr>
      </p:pic>
      <p:sp>
        <p:nvSpPr>
          <p:cNvPr id="83" name="Arrow: Up 82">
            <a:extLst>
              <a:ext uri="{FF2B5EF4-FFF2-40B4-BE49-F238E27FC236}">
                <a16:creationId xmlns:a16="http://schemas.microsoft.com/office/drawing/2014/main" id="{3A9CFB49-E2B5-0B5B-EB6B-B9009BD9BBDE}"/>
              </a:ext>
            </a:extLst>
          </p:cNvPr>
          <p:cNvSpPr/>
          <p:nvPr/>
        </p:nvSpPr>
        <p:spPr>
          <a:xfrm rot="3030207">
            <a:off x="3500362" y="24721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8EDC9C16-EA4E-1546-9397-FAA9504D2022}"/>
              </a:ext>
            </a:extLst>
          </p:cNvPr>
          <p:cNvSpPr/>
          <p:nvPr/>
        </p:nvSpPr>
        <p:spPr>
          <a:xfrm rot="18863264">
            <a:off x="2300055" y="25159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305FF355-2C99-24A9-744A-49E870B057FE}"/>
              </a:ext>
            </a:extLst>
          </p:cNvPr>
          <p:cNvSpPr/>
          <p:nvPr/>
        </p:nvSpPr>
        <p:spPr>
          <a:xfrm rot="8401222" flipH="1">
            <a:off x="3363623" y="36183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8F66201B-0FC2-1249-B2FA-83C591F7CEC2}"/>
              </a:ext>
            </a:extLst>
          </p:cNvPr>
          <p:cNvSpPr/>
          <p:nvPr/>
        </p:nvSpPr>
        <p:spPr>
          <a:xfrm flipV="1">
            <a:off x="2828951" y="38371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3773FD8E-4387-3B05-FF79-402D5645FBE7}"/>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94F511C2-1D82-735B-D9BE-7150FAAF952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96AF49A-5F31-1CD5-9E21-22A31AE15DE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6AC70D2A-789C-A27B-5CA2-E0D99F2D433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A9C44772-2C3A-CAA1-B7D4-C3CB684C77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AD9A215-6E3B-FD5E-0BB0-513051A59CDE}"/>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45ACF79C-D4D5-E902-14D2-760BC6A6614F}"/>
              </a:ext>
            </a:extLst>
          </p:cNvPr>
          <p:cNvSpPr/>
          <p:nvPr/>
        </p:nvSpPr>
        <p:spPr>
          <a:xfrm rot="18000000">
            <a:off x="4327687" y="1372587"/>
            <a:ext cx="310716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Shot/Close range</a:t>
            </a:r>
          </a:p>
        </p:txBody>
      </p:sp>
      <p:sp>
        <p:nvSpPr>
          <p:cNvPr id="11" name="Rectangle 10">
            <a:extLst>
              <a:ext uri="{FF2B5EF4-FFF2-40B4-BE49-F238E27FC236}">
                <a16:creationId xmlns:a16="http://schemas.microsoft.com/office/drawing/2014/main" id="{AB8F5228-B522-5FFA-EA74-581751F16A8E}"/>
              </a:ext>
            </a:extLst>
          </p:cNvPr>
          <p:cNvSpPr/>
          <p:nvPr/>
        </p:nvSpPr>
        <p:spPr>
          <a:xfrm rot="18000000">
            <a:off x="5297358" y="1642672"/>
            <a:ext cx="248342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Dodge Attack</a:t>
            </a:r>
          </a:p>
        </p:txBody>
      </p:sp>
      <p:sp>
        <p:nvSpPr>
          <p:cNvPr id="12" name="Rectangle 11">
            <a:extLst>
              <a:ext uri="{FF2B5EF4-FFF2-40B4-BE49-F238E27FC236}">
                <a16:creationId xmlns:a16="http://schemas.microsoft.com/office/drawing/2014/main" id="{95C7AB33-B18D-B5F0-8051-8951A2D7E3CB}"/>
              </a:ext>
            </a:extLst>
          </p:cNvPr>
          <p:cNvSpPr/>
          <p:nvPr/>
        </p:nvSpPr>
        <p:spPr>
          <a:xfrm rot="18000000">
            <a:off x="5976683" y="1455990"/>
            <a:ext cx="29145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 Attack</a:t>
            </a:r>
          </a:p>
        </p:txBody>
      </p:sp>
      <p:sp>
        <p:nvSpPr>
          <p:cNvPr id="16" name="Rectangle 15">
            <a:extLst>
              <a:ext uri="{FF2B5EF4-FFF2-40B4-BE49-F238E27FC236}">
                <a16:creationId xmlns:a16="http://schemas.microsoft.com/office/drawing/2014/main" id="{1E15FC56-DFE0-50BC-41AC-79F36ADFA496}"/>
              </a:ext>
            </a:extLst>
          </p:cNvPr>
          <p:cNvSpPr/>
          <p:nvPr/>
        </p:nvSpPr>
        <p:spPr>
          <a:xfrm rot="2700000">
            <a:off x="4767886" y="4909432"/>
            <a:ext cx="1945940"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Teammate</a:t>
            </a:r>
          </a:p>
        </p:txBody>
      </p:sp>
      <p:sp>
        <p:nvSpPr>
          <p:cNvPr id="17" name="Rectangle 16">
            <a:extLst>
              <a:ext uri="{FF2B5EF4-FFF2-40B4-BE49-F238E27FC236}">
                <a16:creationId xmlns:a16="http://schemas.microsoft.com/office/drawing/2014/main" id="{63BAF77B-CD23-C22A-F657-BF2E1708F706}"/>
              </a:ext>
            </a:extLst>
          </p:cNvPr>
          <p:cNvSpPr/>
          <p:nvPr/>
        </p:nvSpPr>
        <p:spPr>
          <a:xfrm>
            <a:off x="4854849" y="309880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18" name="Rectangle 17">
            <a:extLst>
              <a:ext uri="{FF2B5EF4-FFF2-40B4-BE49-F238E27FC236}">
                <a16:creationId xmlns:a16="http://schemas.microsoft.com/office/drawing/2014/main" id="{6A573290-4B98-C1B0-4A3B-322402CA7EE6}"/>
              </a:ext>
            </a:extLst>
          </p:cNvPr>
          <p:cNvSpPr/>
          <p:nvPr/>
        </p:nvSpPr>
        <p:spPr>
          <a:xfrm>
            <a:off x="5673332" y="311080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19" name="Rectangle 18">
            <a:extLst>
              <a:ext uri="{FF2B5EF4-FFF2-40B4-BE49-F238E27FC236}">
                <a16:creationId xmlns:a16="http://schemas.microsoft.com/office/drawing/2014/main" id="{F59050E9-6573-C0C0-A499-114188F6534A}"/>
              </a:ext>
            </a:extLst>
          </p:cNvPr>
          <p:cNvSpPr/>
          <p:nvPr/>
        </p:nvSpPr>
        <p:spPr>
          <a:xfrm>
            <a:off x="6441355" y="307601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20" name="Rectangle 19">
            <a:extLst>
              <a:ext uri="{FF2B5EF4-FFF2-40B4-BE49-F238E27FC236}">
                <a16:creationId xmlns:a16="http://schemas.microsoft.com/office/drawing/2014/main" id="{49F28D91-50A2-526F-2C3E-9BC48975CD6A}"/>
              </a:ext>
            </a:extLst>
          </p:cNvPr>
          <p:cNvSpPr/>
          <p:nvPr/>
        </p:nvSpPr>
        <p:spPr>
          <a:xfrm>
            <a:off x="4854848" y="388947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56569387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Graphical user interface, map&#10;&#10;Description automatically generated">
            <a:extLst>
              <a:ext uri="{FF2B5EF4-FFF2-40B4-BE49-F238E27FC236}">
                <a16:creationId xmlns:a16="http://schemas.microsoft.com/office/drawing/2014/main" id="{B56FC864-9976-E79B-8C70-7526266E1A2D}"/>
              </a:ext>
            </a:extLst>
          </p:cNvPr>
          <p:cNvPicPr>
            <a:picLocks noChangeAspect="1"/>
          </p:cNvPicPr>
          <p:nvPr/>
        </p:nvPicPr>
        <p:blipFill rotWithShape="1">
          <a:blip r:embed="rId2">
            <a:extLst>
              <a:ext uri="{28A0092B-C50C-407E-A947-70E740481C1C}">
                <a14:useLocalDpi xmlns:a14="http://schemas.microsoft.com/office/drawing/2010/main" val="0"/>
              </a:ext>
            </a:extLst>
          </a:blip>
          <a:srcRect l="2723" r="394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DCD4F437-46DE-2E80-1E99-17D31D700500}"/>
              </a:ext>
            </a:extLst>
          </p:cNvPr>
          <p:cNvPicPr>
            <a:picLocks noChangeAspect="1"/>
          </p:cNvPicPr>
          <p:nvPr/>
        </p:nvPicPr>
        <p:blipFill>
          <a:blip r:embed="rId3"/>
          <a:stretch>
            <a:fillRect/>
          </a:stretch>
        </p:blipFill>
        <p:spPr>
          <a:xfrm>
            <a:off x="858825" y="95664"/>
            <a:ext cx="7553655" cy="6305135"/>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Shock Troopers: 2nd Squad</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9D3E1365-66F2-2F4E-0B9D-E909447AF16B}"/>
              </a:ext>
            </a:extLst>
          </p:cNvPr>
          <p:cNvGraphicFramePr>
            <a:graphicFrameLocks noGrp="1"/>
          </p:cNvGraphicFramePr>
          <p:nvPr>
            <p:extLst>
              <p:ext uri="{D42A27DB-BD31-4B8C-83A1-F6EECF244321}">
                <p14:modId xmlns:p14="http://schemas.microsoft.com/office/powerpoint/2010/main" val="1084215233"/>
              </p:ext>
            </p:extLst>
          </p:nvPr>
        </p:nvGraphicFramePr>
        <p:xfrm>
          <a:off x="-3879329" y="1924697"/>
          <a:ext cx="3612629" cy="109984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95176">
                <a:tc>
                  <a:txBody>
                    <a:bodyPr/>
                    <a:lstStyle/>
                    <a:p>
                      <a:pPr algn="l" fontAlgn="b"/>
                      <a:r>
                        <a:rPr lang="en-US" sz="2400" u="none" strike="noStrike" dirty="0">
                          <a:effectLst/>
                        </a:rPr>
                        <a:t>Shock Troopers: 2nd Squad</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shocktr2</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136324393"/>
                  </a:ext>
                </a:extLst>
              </a:tr>
            </a:tbl>
          </a:graphicData>
        </a:graphic>
      </p:graphicFrame>
      <p:grpSp>
        <p:nvGrpSpPr>
          <p:cNvPr id="3" name="Group 2">
            <a:extLst>
              <a:ext uri="{FF2B5EF4-FFF2-40B4-BE49-F238E27FC236}">
                <a16:creationId xmlns:a16="http://schemas.microsoft.com/office/drawing/2014/main" id="{C4E0F29B-20A5-16CD-FA54-F3B8A64A3F7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80FE082-0A4A-977F-1D50-37606008900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FB6A49A-D5B3-96AF-BB2A-1ECFBD25B05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283F70D-140F-A0C3-B326-6E4D592FCE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4AED29E-F410-1AEE-519A-86ED7FA594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23E0DDC5-F9E7-16BD-D600-C5303269CE4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4" name="Picture 13">
            <a:extLst>
              <a:ext uri="{FF2B5EF4-FFF2-40B4-BE49-F238E27FC236}">
                <a16:creationId xmlns:a16="http://schemas.microsoft.com/office/drawing/2014/main" id="{2F6D4975-7196-0457-1D07-8B79787E49C1}"/>
              </a:ext>
            </a:extLst>
          </p:cNvPr>
          <p:cNvPicPr>
            <a:picLocks noChangeAspect="1"/>
          </p:cNvPicPr>
          <p:nvPr/>
        </p:nvPicPr>
        <p:blipFill>
          <a:blip r:embed="rId6"/>
          <a:stretch>
            <a:fillRect/>
          </a:stretch>
        </p:blipFill>
        <p:spPr>
          <a:xfrm>
            <a:off x="6278308" y="3041743"/>
            <a:ext cx="688162" cy="688162"/>
          </a:xfrm>
          <a:prstGeom prst="rect">
            <a:avLst/>
          </a:prstGeom>
        </p:spPr>
      </p:pic>
      <p:pic>
        <p:nvPicPr>
          <p:cNvPr id="15" name="Picture 14">
            <a:extLst>
              <a:ext uri="{FF2B5EF4-FFF2-40B4-BE49-F238E27FC236}">
                <a16:creationId xmlns:a16="http://schemas.microsoft.com/office/drawing/2014/main" id="{1FE9E513-D05A-7122-D1EA-B6A17FBAA278}"/>
              </a:ext>
            </a:extLst>
          </p:cNvPr>
          <p:cNvPicPr>
            <a:picLocks noChangeAspect="1"/>
          </p:cNvPicPr>
          <p:nvPr/>
        </p:nvPicPr>
        <p:blipFill>
          <a:blip r:embed="rId6"/>
          <a:stretch>
            <a:fillRect/>
          </a:stretch>
        </p:blipFill>
        <p:spPr>
          <a:xfrm>
            <a:off x="4654619" y="3059190"/>
            <a:ext cx="688162" cy="688162"/>
          </a:xfrm>
          <a:prstGeom prst="rect">
            <a:avLst/>
          </a:prstGeom>
        </p:spPr>
      </p:pic>
      <p:pic>
        <p:nvPicPr>
          <p:cNvPr id="16" name="Picture 15">
            <a:extLst>
              <a:ext uri="{FF2B5EF4-FFF2-40B4-BE49-F238E27FC236}">
                <a16:creationId xmlns:a16="http://schemas.microsoft.com/office/drawing/2014/main" id="{58DDEB4D-1A68-3CBB-1B01-B3927DB202FF}"/>
              </a:ext>
            </a:extLst>
          </p:cNvPr>
          <p:cNvPicPr>
            <a:picLocks noChangeAspect="1"/>
          </p:cNvPicPr>
          <p:nvPr/>
        </p:nvPicPr>
        <p:blipFill>
          <a:blip r:embed="rId6"/>
          <a:stretch>
            <a:fillRect/>
          </a:stretch>
        </p:blipFill>
        <p:spPr>
          <a:xfrm>
            <a:off x="5467531" y="3059190"/>
            <a:ext cx="688162" cy="688162"/>
          </a:xfrm>
          <a:prstGeom prst="rect">
            <a:avLst/>
          </a:prstGeom>
        </p:spPr>
      </p:pic>
      <p:sp>
        <p:nvSpPr>
          <p:cNvPr id="17" name="Arrow: Up 16">
            <a:extLst>
              <a:ext uri="{FF2B5EF4-FFF2-40B4-BE49-F238E27FC236}">
                <a16:creationId xmlns:a16="http://schemas.microsoft.com/office/drawing/2014/main" id="{192FED26-CDCC-BE6B-EDC0-4E32D4539EE1}"/>
              </a:ext>
            </a:extLst>
          </p:cNvPr>
          <p:cNvSpPr/>
          <p:nvPr/>
        </p:nvSpPr>
        <p:spPr>
          <a:xfrm>
            <a:off x="2655617" y="23195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70DAF097-E593-EC13-2990-EAD8EA0A77CD}"/>
              </a:ext>
            </a:extLst>
          </p:cNvPr>
          <p:cNvSpPr/>
          <p:nvPr/>
        </p:nvSpPr>
        <p:spPr>
          <a:xfrm rot="16200000">
            <a:off x="1883607" y="30482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CB4E4683-3B40-80E1-F4CA-768D87A95723}"/>
              </a:ext>
            </a:extLst>
          </p:cNvPr>
          <p:cNvSpPr/>
          <p:nvPr/>
        </p:nvSpPr>
        <p:spPr>
          <a:xfrm rot="5400000" flipH="1">
            <a:off x="3333623" y="30482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BB2AF6B0-DD34-58EF-AC40-5FD314395B2E}"/>
              </a:ext>
            </a:extLst>
          </p:cNvPr>
          <p:cNvSpPr/>
          <p:nvPr/>
        </p:nvSpPr>
        <p:spPr>
          <a:xfrm rot="2707381" flipV="1">
            <a:off x="2072701" y="35797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F81CC3B0-909D-4D30-97D3-BC0853222B69}"/>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151443" y="2743248"/>
            <a:ext cx="1122309" cy="1910215"/>
          </a:xfrm>
          <a:prstGeom prst="rect">
            <a:avLst/>
          </a:prstGeom>
        </p:spPr>
      </p:pic>
      <p:pic>
        <p:nvPicPr>
          <p:cNvPr id="22" name="Picture 21">
            <a:extLst>
              <a:ext uri="{FF2B5EF4-FFF2-40B4-BE49-F238E27FC236}">
                <a16:creationId xmlns:a16="http://schemas.microsoft.com/office/drawing/2014/main" id="{0B9EE202-2FBB-786E-D729-E718EE55B1EA}"/>
              </a:ext>
            </a:extLst>
          </p:cNvPr>
          <p:cNvPicPr>
            <a:picLocks noChangeAspect="1"/>
          </p:cNvPicPr>
          <p:nvPr/>
        </p:nvPicPr>
        <p:blipFill>
          <a:blip r:embed="rId6">
            <a:duotone>
              <a:schemeClr val="accent3">
                <a:shade val="45000"/>
                <a:satMod val="135000"/>
              </a:schemeClr>
              <a:prstClr val="white"/>
            </a:duotone>
          </a:blip>
          <a:stretch>
            <a:fillRect/>
          </a:stretch>
        </p:blipFill>
        <p:spPr>
          <a:xfrm>
            <a:off x="3916367" y="3584883"/>
            <a:ext cx="688162" cy="688162"/>
          </a:xfrm>
          <a:prstGeom prst="rect">
            <a:avLst/>
          </a:prstGeom>
        </p:spPr>
      </p:pic>
      <p:pic>
        <p:nvPicPr>
          <p:cNvPr id="23" name="Picture 22">
            <a:extLst>
              <a:ext uri="{FF2B5EF4-FFF2-40B4-BE49-F238E27FC236}">
                <a16:creationId xmlns:a16="http://schemas.microsoft.com/office/drawing/2014/main" id="{EF15D7E0-93A0-0FCD-E354-9FEB6439F547}"/>
              </a:ext>
            </a:extLst>
          </p:cNvPr>
          <p:cNvPicPr>
            <a:picLocks noChangeAspect="1"/>
          </p:cNvPicPr>
          <p:nvPr/>
        </p:nvPicPr>
        <p:blipFill>
          <a:blip r:embed="rId6">
            <a:duotone>
              <a:schemeClr val="accent3">
                <a:shade val="45000"/>
                <a:satMod val="135000"/>
              </a:schemeClr>
              <a:prstClr val="white"/>
            </a:duotone>
          </a:blip>
          <a:stretch>
            <a:fillRect/>
          </a:stretch>
        </p:blipFill>
        <p:spPr>
          <a:xfrm>
            <a:off x="3915280" y="4363557"/>
            <a:ext cx="688162" cy="688162"/>
          </a:xfrm>
          <a:prstGeom prst="rect">
            <a:avLst/>
          </a:prstGeom>
        </p:spPr>
      </p:pic>
      <p:pic>
        <p:nvPicPr>
          <p:cNvPr id="24" name="Picture 23">
            <a:extLst>
              <a:ext uri="{FF2B5EF4-FFF2-40B4-BE49-F238E27FC236}">
                <a16:creationId xmlns:a16="http://schemas.microsoft.com/office/drawing/2014/main" id="{D8C76312-81E7-4A8B-20DB-9BDD839037C4}"/>
              </a:ext>
            </a:extLst>
          </p:cNvPr>
          <p:cNvPicPr>
            <a:picLocks noChangeAspect="1"/>
          </p:cNvPicPr>
          <p:nvPr/>
        </p:nvPicPr>
        <p:blipFill>
          <a:blip r:embed="rId6"/>
          <a:stretch>
            <a:fillRect/>
          </a:stretch>
        </p:blipFill>
        <p:spPr>
          <a:xfrm>
            <a:off x="4653532" y="3837864"/>
            <a:ext cx="688162" cy="688162"/>
          </a:xfrm>
          <a:prstGeom prst="rect">
            <a:avLst/>
          </a:prstGeom>
        </p:spPr>
      </p:pic>
      <p:pic>
        <p:nvPicPr>
          <p:cNvPr id="25" name="Picture 24">
            <a:extLst>
              <a:ext uri="{FF2B5EF4-FFF2-40B4-BE49-F238E27FC236}">
                <a16:creationId xmlns:a16="http://schemas.microsoft.com/office/drawing/2014/main" id="{C179018E-1A07-4CCD-F930-FAA161002D66}"/>
              </a:ext>
            </a:extLst>
          </p:cNvPr>
          <p:cNvPicPr>
            <a:picLocks noChangeAspect="1"/>
          </p:cNvPicPr>
          <p:nvPr/>
        </p:nvPicPr>
        <p:blipFill>
          <a:blip r:embed="rId6">
            <a:duotone>
              <a:schemeClr val="accent3">
                <a:shade val="45000"/>
                <a:satMod val="135000"/>
              </a:schemeClr>
              <a:prstClr val="white"/>
            </a:duotone>
          </a:blip>
          <a:stretch>
            <a:fillRect/>
          </a:stretch>
        </p:blipFill>
        <p:spPr>
          <a:xfrm>
            <a:off x="5466445" y="3837864"/>
            <a:ext cx="688162" cy="688162"/>
          </a:xfrm>
          <a:prstGeom prst="rect">
            <a:avLst/>
          </a:prstGeom>
        </p:spPr>
      </p:pic>
      <p:pic>
        <p:nvPicPr>
          <p:cNvPr id="26" name="Picture 25">
            <a:extLst>
              <a:ext uri="{FF2B5EF4-FFF2-40B4-BE49-F238E27FC236}">
                <a16:creationId xmlns:a16="http://schemas.microsoft.com/office/drawing/2014/main" id="{2555F583-9179-9766-670C-5396DE73F277}"/>
              </a:ext>
            </a:extLst>
          </p:cNvPr>
          <p:cNvPicPr>
            <a:picLocks noChangeAspect="1"/>
          </p:cNvPicPr>
          <p:nvPr/>
        </p:nvPicPr>
        <p:blipFill>
          <a:blip r:embed="rId6">
            <a:duotone>
              <a:schemeClr val="accent3">
                <a:shade val="45000"/>
                <a:satMod val="135000"/>
              </a:schemeClr>
              <a:prstClr val="white"/>
            </a:duotone>
          </a:blip>
          <a:stretch>
            <a:fillRect/>
          </a:stretch>
        </p:blipFill>
        <p:spPr>
          <a:xfrm>
            <a:off x="6277222" y="3820417"/>
            <a:ext cx="688162" cy="688162"/>
          </a:xfrm>
          <a:prstGeom prst="rect">
            <a:avLst/>
          </a:prstGeom>
        </p:spPr>
      </p:pic>
      <p:sp>
        <p:nvSpPr>
          <p:cNvPr id="27" name="Arrow: Up 26">
            <a:extLst>
              <a:ext uri="{FF2B5EF4-FFF2-40B4-BE49-F238E27FC236}">
                <a16:creationId xmlns:a16="http://schemas.microsoft.com/office/drawing/2014/main" id="{236E5E85-7584-71D2-B52A-E83D20F7A335}"/>
              </a:ext>
            </a:extLst>
          </p:cNvPr>
          <p:cNvSpPr/>
          <p:nvPr/>
        </p:nvSpPr>
        <p:spPr>
          <a:xfrm rot="3030207">
            <a:off x="3298476" y="24554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36FB379A-11C5-4609-B146-4713F9E77AF2}"/>
              </a:ext>
            </a:extLst>
          </p:cNvPr>
          <p:cNvSpPr/>
          <p:nvPr/>
        </p:nvSpPr>
        <p:spPr>
          <a:xfrm rot="18863264">
            <a:off x="2098169" y="2499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CA0BEB25-6A6F-4F4A-D09E-3C8040038E5D}"/>
              </a:ext>
            </a:extLst>
          </p:cNvPr>
          <p:cNvSpPr/>
          <p:nvPr/>
        </p:nvSpPr>
        <p:spPr>
          <a:xfrm rot="8401222" flipH="1">
            <a:off x="3161737" y="36016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396BC152-682B-D477-DC38-EF0C5E77CFB0}"/>
              </a:ext>
            </a:extLst>
          </p:cNvPr>
          <p:cNvSpPr/>
          <p:nvPr/>
        </p:nvSpPr>
        <p:spPr>
          <a:xfrm flipV="1">
            <a:off x="2627065" y="38204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ectangle 30">
            <a:extLst>
              <a:ext uri="{FF2B5EF4-FFF2-40B4-BE49-F238E27FC236}">
                <a16:creationId xmlns:a16="http://schemas.microsoft.com/office/drawing/2014/main" id="{B5F49F47-F14C-FE8A-709B-95FB161C5AFF}"/>
              </a:ext>
            </a:extLst>
          </p:cNvPr>
          <p:cNvSpPr/>
          <p:nvPr/>
        </p:nvSpPr>
        <p:spPr>
          <a:xfrm rot="18000000">
            <a:off x="4484684" y="1977428"/>
            <a:ext cx="16716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 Gun</a:t>
            </a:r>
          </a:p>
        </p:txBody>
      </p:sp>
      <p:sp>
        <p:nvSpPr>
          <p:cNvPr id="32" name="Rectangle 31">
            <a:extLst>
              <a:ext uri="{FF2B5EF4-FFF2-40B4-BE49-F238E27FC236}">
                <a16:creationId xmlns:a16="http://schemas.microsoft.com/office/drawing/2014/main" id="{7F1DE104-4EB9-F079-AFBE-C588CB661569}"/>
              </a:ext>
            </a:extLst>
          </p:cNvPr>
          <p:cNvSpPr/>
          <p:nvPr/>
        </p:nvSpPr>
        <p:spPr>
          <a:xfrm rot="18000000">
            <a:off x="5009734" y="1477407"/>
            <a:ext cx="282638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Throw Grenade</a:t>
            </a:r>
          </a:p>
        </p:txBody>
      </p:sp>
      <p:sp>
        <p:nvSpPr>
          <p:cNvPr id="33" name="Rectangle 32">
            <a:extLst>
              <a:ext uri="{FF2B5EF4-FFF2-40B4-BE49-F238E27FC236}">
                <a16:creationId xmlns:a16="http://schemas.microsoft.com/office/drawing/2014/main" id="{9C40FF88-1D2A-6601-E444-A96F4FCEB389}"/>
              </a:ext>
            </a:extLst>
          </p:cNvPr>
          <p:cNvSpPr/>
          <p:nvPr/>
        </p:nvSpPr>
        <p:spPr>
          <a:xfrm rot="18000000">
            <a:off x="6007087" y="1223491"/>
            <a:ext cx="3097335"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r>
              <a:rPr lang="en-US" sz="3300" dirty="0" err="1">
                <a:ln w="0"/>
                <a:effectLst>
                  <a:outerShdw blurRad="38100" dist="19050" dir="2700000" algn="tl" rotWithShape="0">
                    <a:schemeClr val="dk1">
                      <a:alpha val="40000"/>
                    </a:schemeClr>
                  </a:outerShdw>
                </a:effectLst>
              </a:rPr>
              <a:t>Enter|Exit</a:t>
            </a:r>
            <a:r>
              <a:rPr lang="en-US" sz="3300" dirty="0">
                <a:ln w="0"/>
                <a:effectLst>
                  <a:outerShdw blurRad="38100" dist="19050" dir="2700000" algn="tl" rotWithShape="0">
                    <a:schemeClr val="dk1">
                      <a:alpha val="40000"/>
                    </a:schemeClr>
                  </a:outerShdw>
                </a:effectLst>
              </a:rPr>
              <a:t> vehicle</a:t>
            </a:r>
          </a:p>
        </p:txBody>
      </p:sp>
      <p:sp>
        <p:nvSpPr>
          <p:cNvPr id="34" name="Rectangle 33">
            <a:extLst>
              <a:ext uri="{FF2B5EF4-FFF2-40B4-BE49-F238E27FC236}">
                <a16:creationId xmlns:a16="http://schemas.microsoft.com/office/drawing/2014/main" id="{CF61E46C-D193-04E7-5CA8-B9B334442730}"/>
              </a:ext>
            </a:extLst>
          </p:cNvPr>
          <p:cNvSpPr/>
          <p:nvPr/>
        </p:nvSpPr>
        <p:spPr>
          <a:xfrm rot="2700000">
            <a:off x="4497875" y="4843047"/>
            <a:ext cx="1945940"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Teammate</a:t>
            </a:r>
          </a:p>
        </p:txBody>
      </p:sp>
      <p:sp>
        <p:nvSpPr>
          <p:cNvPr id="37" name="Rectangle 36">
            <a:extLst>
              <a:ext uri="{FF2B5EF4-FFF2-40B4-BE49-F238E27FC236}">
                <a16:creationId xmlns:a16="http://schemas.microsoft.com/office/drawing/2014/main" id="{F19BF107-FE31-4142-2A2E-6B6ECDCF3ABC}"/>
              </a:ext>
            </a:extLst>
          </p:cNvPr>
          <p:cNvSpPr/>
          <p:nvPr/>
        </p:nvSpPr>
        <p:spPr>
          <a:xfrm>
            <a:off x="4657897" y="307066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8" name="Rectangle 37">
            <a:extLst>
              <a:ext uri="{FF2B5EF4-FFF2-40B4-BE49-F238E27FC236}">
                <a16:creationId xmlns:a16="http://schemas.microsoft.com/office/drawing/2014/main" id="{E88C2570-411E-B30C-9287-921119891AAB}"/>
              </a:ext>
            </a:extLst>
          </p:cNvPr>
          <p:cNvSpPr/>
          <p:nvPr/>
        </p:nvSpPr>
        <p:spPr>
          <a:xfrm>
            <a:off x="5476380" y="308266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9" name="Rectangle 38">
            <a:extLst>
              <a:ext uri="{FF2B5EF4-FFF2-40B4-BE49-F238E27FC236}">
                <a16:creationId xmlns:a16="http://schemas.microsoft.com/office/drawing/2014/main" id="{A6105EDB-A0E8-65F6-3D2D-5C1650A340E4}"/>
              </a:ext>
            </a:extLst>
          </p:cNvPr>
          <p:cNvSpPr/>
          <p:nvPr/>
        </p:nvSpPr>
        <p:spPr>
          <a:xfrm>
            <a:off x="6244403" y="3047878"/>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0" name="Rectangle 39">
            <a:extLst>
              <a:ext uri="{FF2B5EF4-FFF2-40B4-BE49-F238E27FC236}">
                <a16:creationId xmlns:a16="http://schemas.microsoft.com/office/drawing/2014/main" id="{73C80A27-20D2-6BEA-416E-F7F024339164}"/>
              </a:ext>
            </a:extLst>
          </p:cNvPr>
          <p:cNvSpPr/>
          <p:nvPr/>
        </p:nvSpPr>
        <p:spPr>
          <a:xfrm>
            <a:off x="4657896" y="386134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168966127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diagram, application&#10;&#10;Description automatically generated">
            <a:extLst>
              <a:ext uri="{FF2B5EF4-FFF2-40B4-BE49-F238E27FC236}">
                <a16:creationId xmlns:a16="http://schemas.microsoft.com/office/drawing/2014/main" id="{E2E11373-67AB-3471-EA03-58D6F562FE81}"/>
              </a:ext>
            </a:extLst>
          </p:cNvPr>
          <p:cNvPicPr>
            <a:picLocks noChangeAspect="1"/>
          </p:cNvPicPr>
          <p:nvPr/>
        </p:nvPicPr>
        <p:blipFill rotWithShape="1">
          <a:blip r:embed="rId2">
            <a:extLst>
              <a:ext uri="{28A0092B-C50C-407E-A947-70E740481C1C}">
                <a14:useLocalDpi xmlns:a14="http://schemas.microsoft.com/office/drawing/2010/main" val="0"/>
              </a:ext>
            </a:extLst>
          </a:blip>
          <a:srcRect b="35714"/>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77FD4CC1-658E-A26C-5086-58FC68C290A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Slap Fight (aka ALCON)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16A7CB1-63EA-5623-EFA1-8E8CA89AD02A}"/>
              </a:ext>
            </a:extLst>
          </p:cNvPr>
          <p:cNvGraphicFramePr>
            <a:graphicFrameLocks noGrp="1"/>
          </p:cNvGraphicFramePr>
          <p:nvPr>
            <p:extLst>
              <p:ext uri="{D42A27DB-BD31-4B8C-83A1-F6EECF244321}">
                <p14:modId xmlns:p14="http://schemas.microsoft.com/office/powerpoint/2010/main" val="3036986872"/>
              </p:ext>
            </p:extLst>
          </p:nvPr>
        </p:nvGraphicFramePr>
        <p:xfrm>
          <a:off x="-3909978" y="2503144"/>
          <a:ext cx="3612629" cy="109984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36927">
                <a:tc>
                  <a:txBody>
                    <a:bodyPr/>
                    <a:lstStyle/>
                    <a:p>
                      <a:pPr algn="l" fontAlgn="b"/>
                      <a:r>
                        <a:rPr lang="en-US" sz="2400" u="none" strike="noStrike">
                          <a:effectLst/>
                        </a:rPr>
                        <a:t>Slap Fight (aka ALCON)</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slapfigh</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121750617"/>
                  </a:ext>
                </a:extLst>
              </a:tr>
            </a:tbl>
          </a:graphicData>
        </a:graphic>
      </p:graphicFrame>
      <p:grpSp>
        <p:nvGrpSpPr>
          <p:cNvPr id="68" name="Group 67">
            <a:extLst>
              <a:ext uri="{FF2B5EF4-FFF2-40B4-BE49-F238E27FC236}">
                <a16:creationId xmlns:a16="http://schemas.microsoft.com/office/drawing/2014/main" id="{6B9D36BF-3D4D-4B02-B4CF-71A8862954E5}"/>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F67052F8-7BF9-BA40-C5C5-D39BC7CCCD7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3B7A52B-B963-F053-C91B-DE8EAB4D1641}"/>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1BA4C00D-8A22-9D0B-3740-1CD6B5215C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23547B64-7C17-1B57-153D-3A3B6698C5D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F53981F-B25B-8601-63F9-8BE1A425535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91A9EB70-A719-5823-6008-D07D2C8F9412}"/>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8C2453F-2E76-65A9-3A0B-56B354DD2E99}"/>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24593618-472A-A3DD-2C77-71A6567525E8}"/>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F7D2620C-4D5C-0E2F-505C-3874C191102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5E5C702E-6F16-61C6-E3BE-39D494D687C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ECD7B673-9150-200C-DF2E-F2ACC0E203E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01B31D72-1908-0583-0806-D2EA582B0906}"/>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E9DE87D7-7A6D-6FF1-7515-EE505C1D596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FBE6C826-7AE4-6ACD-92CA-1B9FDFFCD4F8}"/>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EED45C27-996C-B93F-00B6-04BCAE122B10}"/>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70BE3CD8-F9C8-51F3-BECE-9B3262A4972B}"/>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B546FE1F-6880-D73A-AA2B-F0DF3635D504}"/>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4B0E9A06-18D4-94D2-D607-DAA5FD7EE5FC}"/>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D68D21DE-6A2A-FA5C-260B-D3956A062C9C}"/>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4C322FCE-9948-62AE-59BA-CDCF92C72D78}"/>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198F2321-85BB-B9D1-AA9B-BEA6B2F0B057}"/>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BC84FC6D-442A-50DD-6B2B-C6E62DB2983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C1E02952-D067-AEB6-DF77-74A626C357E3}"/>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EEA079F6-656C-08E5-6A4F-6FE6EAC5C091}"/>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B5EE2931-9E77-E36F-52BE-78422DBC4A0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Select</a:t>
            </a:r>
          </a:p>
        </p:txBody>
      </p:sp>
    </p:spTree>
    <p:extLst>
      <p:ext uri="{BB962C8B-B14F-4D97-AF65-F5344CB8AC3E}">
        <p14:creationId xmlns:p14="http://schemas.microsoft.com/office/powerpoint/2010/main" val="310984838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ap&#10;&#10;Description automatically generated">
            <a:extLst>
              <a:ext uri="{FF2B5EF4-FFF2-40B4-BE49-F238E27FC236}">
                <a16:creationId xmlns:a16="http://schemas.microsoft.com/office/drawing/2014/main" id="{4E09B6B1-6E1B-E7E9-D654-DC22261F82E3}"/>
              </a:ext>
            </a:extLst>
          </p:cNvPr>
          <p:cNvPicPr>
            <a:picLocks noChangeAspect="1"/>
          </p:cNvPicPr>
          <p:nvPr/>
        </p:nvPicPr>
        <p:blipFill rotWithShape="1">
          <a:blip r:embed="rId2">
            <a:extLst>
              <a:ext uri="{28A0092B-C50C-407E-A947-70E740481C1C}">
                <a14:useLocalDpi xmlns:a14="http://schemas.microsoft.com/office/drawing/2010/main" val="0"/>
              </a:ext>
            </a:extLst>
          </a:blip>
          <a:srcRect l="35" t="6888" r="-35" b="7398"/>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034EB01-EF3C-F042-ABBD-08D731F2738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Snow Bros.: Nick &amp; Tom</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A3F36B2-3F84-5389-8CED-0E4A5FE37ADE}"/>
              </a:ext>
            </a:extLst>
          </p:cNvPr>
          <p:cNvGraphicFramePr>
            <a:graphicFrameLocks noGrp="1"/>
          </p:cNvGraphicFramePr>
          <p:nvPr>
            <p:extLst>
              <p:ext uri="{D42A27DB-BD31-4B8C-83A1-F6EECF244321}">
                <p14:modId xmlns:p14="http://schemas.microsoft.com/office/powerpoint/2010/main" val="1003884548"/>
              </p:ext>
            </p:extLst>
          </p:nvPr>
        </p:nvGraphicFramePr>
        <p:xfrm>
          <a:off x="-4143861" y="1910277"/>
          <a:ext cx="3612629" cy="1099848"/>
        </p:xfrm>
        <a:graphic>
          <a:graphicData uri="http://schemas.openxmlformats.org/drawingml/2006/table">
            <a:tbl>
              <a:tblPr>
                <a:tableStyleId>{5C22544A-7EE6-4342-B048-85BDC9FD1C3A}</a:tableStyleId>
              </a:tblPr>
              <a:tblGrid>
                <a:gridCol w="1932289">
                  <a:extLst>
                    <a:ext uri="{9D8B030D-6E8A-4147-A177-3AD203B41FA5}">
                      <a16:colId xmlns:a16="http://schemas.microsoft.com/office/drawing/2014/main" val="2359917313"/>
                    </a:ext>
                  </a:extLst>
                </a:gridCol>
                <a:gridCol w="1680340">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36927">
                <a:tc>
                  <a:txBody>
                    <a:bodyPr/>
                    <a:lstStyle/>
                    <a:p>
                      <a:pPr algn="l" fontAlgn="b"/>
                      <a:r>
                        <a:rPr lang="en-US" sz="2400" u="none" strike="noStrike" dirty="0">
                          <a:effectLst/>
                        </a:rPr>
                        <a:t>Snow Bros.: Nick &amp; Tom</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snowbros</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819559698"/>
                  </a:ext>
                </a:extLst>
              </a:tr>
            </a:tbl>
          </a:graphicData>
        </a:graphic>
      </p:graphicFrame>
      <p:pic>
        <p:nvPicPr>
          <p:cNvPr id="69" name="Picture 68">
            <a:extLst>
              <a:ext uri="{FF2B5EF4-FFF2-40B4-BE49-F238E27FC236}">
                <a16:creationId xmlns:a16="http://schemas.microsoft.com/office/drawing/2014/main" id="{FBEB0B57-6B9B-4D77-FA7D-B217E1F57E82}"/>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0E4E5A38-55F1-15CA-9E1D-B57F352D08A9}"/>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D239BF9F-1651-2768-D9BD-51D15B76D9ED}"/>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2C109D8A-060F-ABDB-6143-ADC72A2E977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7134A97-667C-940F-2772-1641D9FED21F}"/>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0197F6D4-98FE-14B6-9C61-5C0A83F66E3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F598907-8F62-3F69-FDD9-8C0F58FC51F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D91A36B4-F41B-F36F-B305-FA5F114DE7C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0EAEC3DE-18D7-961D-0E67-AC0FB4679753}"/>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CA66A4CF-B0B4-E7E5-3A32-823F447F21D9}"/>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D88B93B-BF14-5E40-DA4B-ED506BC21239}"/>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E858D8C5-B348-EF7F-EE22-D73E4B424069}"/>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1DE17D0F-FE7B-3D2F-E038-0345BA525A22}"/>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74D24A49-19B1-FA58-B0D4-AB46D0B7C39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906D0435-9A76-6EBA-1615-E9FECECFCFDE}"/>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27B6E01F-9FC5-9831-DD5E-5B488C20064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81D01E0D-7EDA-5B9C-1919-0BE886067D2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6B9F9BC2-861E-AAEC-3039-F49B7FC8D20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CDB69BD4-7088-0E04-8044-49A29D331658}"/>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B73FE99-7A84-5616-0D7A-BFD931A25D42}"/>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3B90820C-3EDF-F812-F979-B61F1DF054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F04EE934-6720-6BD7-BA75-915FE12F67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20053C3-3D51-9724-63D0-EEA2096542A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1E6526E3-2621-8FA0-C3A6-08293F9B25FB}"/>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B0672DA9-158E-92B5-5A85-9C21D100820A}"/>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68951614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C8B9C330-2E95-D3B0-4165-1B04529219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0F63E05F-4783-04DF-513C-6531B615EFD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Snow Bros. 2: With New Elves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2639158-8A21-424A-F936-EC906F745462}"/>
              </a:ext>
            </a:extLst>
          </p:cNvPr>
          <p:cNvGraphicFramePr>
            <a:graphicFrameLocks noGrp="1"/>
          </p:cNvGraphicFramePr>
          <p:nvPr>
            <p:extLst>
              <p:ext uri="{D42A27DB-BD31-4B8C-83A1-F6EECF244321}">
                <p14:modId xmlns:p14="http://schemas.microsoft.com/office/powerpoint/2010/main" val="2270626338"/>
              </p:ext>
            </p:extLst>
          </p:nvPr>
        </p:nvGraphicFramePr>
        <p:xfrm>
          <a:off x="-4073832" y="2782080"/>
          <a:ext cx="3612629" cy="1099848"/>
        </p:xfrm>
        <a:graphic>
          <a:graphicData uri="http://schemas.openxmlformats.org/drawingml/2006/table">
            <a:tbl>
              <a:tblPr>
                <a:tableStyleId>{5C22544A-7EE6-4342-B048-85BDC9FD1C3A}</a:tableStyleId>
              </a:tblPr>
              <a:tblGrid>
                <a:gridCol w="2181237">
                  <a:extLst>
                    <a:ext uri="{9D8B030D-6E8A-4147-A177-3AD203B41FA5}">
                      <a16:colId xmlns:a16="http://schemas.microsoft.com/office/drawing/2014/main" val="2359917313"/>
                    </a:ext>
                  </a:extLst>
                </a:gridCol>
                <a:gridCol w="1431392">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a:effectLst/>
                        </a:rPr>
                        <a:t>Snow Bros. 2: With New Elves</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snowbro2</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1695973915"/>
                  </a:ext>
                </a:extLst>
              </a:tr>
            </a:tbl>
          </a:graphicData>
        </a:graphic>
      </p:graphicFrame>
      <p:pic>
        <p:nvPicPr>
          <p:cNvPr id="69" name="Picture 68">
            <a:extLst>
              <a:ext uri="{FF2B5EF4-FFF2-40B4-BE49-F238E27FC236}">
                <a16:creationId xmlns:a16="http://schemas.microsoft.com/office/drawing/2014/main" id="{07D123E0-D8D1-0EFB-56DD-0A5C2BF287DB}"/>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FCD4F099-33AA-1822-299E-31016AF17D5E}"/>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59808487-D0CA-7FD2-5B18-9BBF0A1CFEFB}"/>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46529335-AC2D-884E-C66D-AE46FBE0208C}"/>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B08D805-6C00-AD72-9C4A-C316ECAE18C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8B1B921A-6B91-9332-42DF-92D0C72107D5}"/>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421E113-D9DC-2BE9-5112-E1FDE5AAF194}"/>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08DA732E-B6B5-2466-A7F5-CF70222FD0D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6A1F49B4-2F51-09DB-67D1-5DD1A852AA9D}"/>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F0D49FDD-1807-BADA-0951-EB69A94E2E7A}"/>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5298EF9A-2001-B3CB-97C9-0A1F3785957C}"/>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6505B252-B0E0-8F6B-1D41-180595656BD7}"/>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E70241A7-0D53-282A-C910-F699BC069C3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7F755E2C-A8A7-5A92-EDD6-CFE59BE1C6BC}"/>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76BCF7F2-B92E-4C5F-0BA6-D34638EACE5E}"/>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F3384AEB-776A-E5EF-9206-D3CFB6EFEEC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A7B41A19-F035-8BB6-6A19-131783D15922}"/>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04D7303D-9F19-5794-0C6C-9631622503D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3EF6F22B-7205-2407-F296-582E21C391E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E1905D7-B5B7-41E2-58B4-46A78CC59C89}"/>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11920A4E-5F0F-A30F-CAD3-785039A8F1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177CC0D9-F0DF-0DC3-0620-594A4478F1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B8159068-1BE2-27A5-036F-7F5C2F69615C}"/>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3BF757F0-0980-01D3-AE05-2D25B8D4C03D}"/>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4FD25F66-FFED-557F-B82D-288C44643D53}"/>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69109706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DE32863E-D551-3D2D-A7B0-90D87E95DC80}"/>
              </a:ext>
            </a:extLst>
          </p:cNvPr>
          <p:cNvPicPr>
            <a:picLocks noChangeAspect="1"/>
          </p:cNvPicPr>
          <p:nvPr/>
        </p:nvPicPr>
        <p:blipFill rotWithShape="1">
          <a:blip r:embed="rId2">
            <a:extLst>
              <a:ext uri="{28A0092B-C50C-407E-A947-70E740481C1C}">
                <a14:useLocalDpi xmlns:a14="http://schemas.microsoft.com/office/drawing/2010/main" val="0"/>
              </a:ext>
            </a:extLst>
          </a:blip>
          <a:srcRect t="7143" b="7143"/>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C71FD8CF-AD77-6BF1-6C4D-93205E2E833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Solomon's Key</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F1DA763-BEA5-0934-7D71-92675C18394E}"/>
              </a:ext>
            </a:extLst>
          </p:cNvPr>
          <p:cNvGraphicFramePr>
            <a:graphicFrameLocks noGrp="1"/>
          </p:cNvGraphicFramePr>
          <p:nvPr>
            <p:extLst>
              <p:ext uri="{D42A27DB-BD31-4B8C-83A1-F6EECF244321}">
                <p14:modId xmlns:p14="http://schemas.microsoft.com/office/powerpoint/2010/main" val="4137064804"/>
              </p:ext>
            </p:extLst>
          </p:nvPr>
        </p:nvGraphicFramePr>
        <p:xfrm>
          <a:off x="-4001007" y="2345858"/>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36927">
                <a:tc>
                  <a:txBody>
                    <a:bodyPr/>
                    <a:lstStyle/>
                    <a:p>
                      <a:pPr algn="l" fontAlgn="b"/>
                      <a:r>
                        <a:rPr lang="en-US" sz="2400" u="none" strike="noStrike">
                          <a:effectLst/>
                        </a:rPr>
                        <a:t>Solomon's Key</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solomon</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228569036"/>
                  </a:ext>
                </a:extLst>
              </a:tr>
            </a:tbl>
          </a:graphicData>
        </a:graphic>
      </p:graphicFrame>
      <p:grpSp>
        <p:nvGrpSpPr>
          <p:cNvPr id="68" name="Group 67">
            <a:extLst>
              <a:ext uri="{FF2B5EF4-FFF2-40B4-BE49-F238E27FC236}">
                <a16:creationId xmlns:a16="http://schemas.microsoft.com/office/drawing/2014/main" id="{6174C98D-8658-EB21-BF74-3052B9FE80C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F45D188A-BC6A-979E-DD72-01CD22CF318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BA9B7DC-4D59-6417-2F70-565C545B245A}"/>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27B490E5-901B-1943-DB72-4EF1B0ADA9E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D8ACF0B0-11D6-C825-EC61-25E7D5D0E9C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546C886-FEBE-4868-252E-7D0F0EE50CC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B83C9282-D01C-4119-319E-D1688554ABD8}"/>
              </a:ext>
            </a:extLst>
          </p:cNvPr>
          <p:cNvPicPr>
            <a:picLocks noChangeAspect="1"/>
          </p:cNvPicPr>
          <p:nvPr/>
        </p:nvPicPr>
        <p:blipFill>
          <a:blip r:embed="rId8">
            <a:duotone>
              <a:schemeClr val="accent3">
                <a:shade val="45000"/>
                <a:satMod val="135000"/>
              </a:schemeClr>
              <a:prstClr val="white"/>
            </a:duotone>
          </a:blip>
          <a:stretch>
            <a:fillRect/>
          </a:stretch>
        </p:blipFill>
        <p:spPr>
          <a:xfrm>
            <a:off x="6246866" y="3471377"/>
            <a:ext cx="688162" cy="688162"/>
          </a:xfrm>
          <a:prstGeom prst="rect">
            <a:avLst/>
          </a:prstGeom>
        </p:spPr>
      </p:pic>
      <p:pic>
        <p:nvPicPr>
          <p:cNvPr id="75" name="Picture 74">
            <a:extLst>
              <a:ext uri="{FF2B5EF4-FFF2-40B4-BE49-F238E27FC236}">
                <a16:creationId xmlns:a16="http://schemas.microsoft.com/office/drawing/2014/main" id="{3DF5B446-607E-7737-1127-9DCAF270697E}"/>
              </a:ext>
            </a:extLst>
          </p:cNvPr>
          <p:cNvPicPr>
            <a:picLocks noChangeAspect="1"/>
          </p:cNvPicPr>
          <p:nvPr/>
        </p:nvPicPr>
        <p:blipFill>
          <a:blip r:embed="rId8"/>
          <a:stretch>
            <a:fillRect/>
          </a:stretch>
        </p:blipFill>
        <p:spPr>
          <a:xfrm>
            <a:off x="4623177" y="3488824"/>
            <a:ext cx="688162" cy="688162"/>
          </a:xfrm>
          <a:prstGeom prst="rect">
            <a:avLst/>
          </a:prstGeom>
        </p:spPr>
      </p:pic>
      <p:pic>
        <p:nvPicPr>
          <p:cNvPr id="76" name="Picture 75">
            <a:extLst>
              <a:ext uri="{FF2B5EF4-FFF2-40B4-BE49-F238E27FC236}">
                <a16:creationId xmlns:a16="http://schemas.microsoft.com/office/drawing/2014/main" id="{E872152A-5148-59F2-B9F5-1DC804D71793}"/>
              </a:ext>
            </a:extLst>
          </p:cNvPr>
          <p:cNvPicPr>
            <a:picLocks noChangeAspect="1"/>
          </p:cNvPicPr>
          <p:nvPr/>
        </p:nvPicPr>
        <p:blipFill>
          <a:blip r:embed="rId8"/>
          <a:stretch>
            <a:fillRect/>
          </a:stretch>
        </p:blipFill>
        <p:spPr>
          <a:xfrm>
            <a:off x="5436089" y="3488824"/>
            <a:ext cx="688162" cy="688162"/>
          </a:xfrm>
          <a:prstGeom prst="rect">
            <a:avLst/>
          </a:prstGeom>
        </p:spPr>
      </p:pic>
      <p:sp>
        <p:nvSpPr>
          <p:cNvPr id="77" name="Arrow: Up 76">
            <a:extLst>
              <a:ext uri="{FF2B5EF4-FFF2-40B4-BE49-F238E27FC236}">
                <a16:creationId xmlns:a16="http://schemas.microsoft.com/office/drawing/2014/main" id="{E62B41D8-C12D-C6C8-F063-9B4A99E64556}"/>
              </a:ext>
            </a:extLst>
          </p:cNvPr>
          <p:cNvSpPr/>
          <p:nvPr/>
        </p:nvSpPr>
        <p:spPr>
          <a:xfrm>
            <a:off x="2624175" y="27491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3AF31CD9-93BF-F16D-85AB-B2F4DA6F1ADA}"/>
              </a:ext>
            </a:extLst>
          </p:cNvPr>
          <p:cNvSpPr/>
          <p:nvPr/>
        </p:nvSpPr>
        <p:spPr>
          <a:xfrm rot="16200000">
            <a:off x="1852165" y="34779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06CB373E-7B3D-BEEF-38E9-8C4DFD2B4676}"/>
              </a:ext>
            </a:extLst>
          </p:cNvPr>
          <p:cNvSpPr/>
          <p:nvPr/>
        </p:nvSpPr>
        <p:spPr>
          <a:xfrm rot="5400000" flipH="1">
            <a:off x="3302181" y="34779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8A3D39A9-61F7-9CF0-B4F5-455B61703FC6}"/>
              </a:ext>
            </a:extLst>
          </p:cNvPr>
          <p:cNvSpPr/>
          <p:nvPr/>
        </p:nvSpPr>
        <p:spPr>
          <a:xfrm rot="2707381" flipV="1">
            <a:off x="2041259" y="40093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0D76D158-1A4D-CB44-EA6B-4F2F9DB48505}"/>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120001" y="3172882"/>
            <a:ext cx="1122309" cy="1910215"/>
          </a:xfrm>
          <a:prstGeom prst="rect">
            <a:avLst/>
          </a:prstGeom>
        </p:spPr>
      </p:pic>
      <p:pic>
        <p:nvPicPr>
          <p:cNvPr id="82" name="Picture 81">
            <a:extLst>
              <a:ext uri="{FF2B5EF4-FFF2-40B4-BE49-F238E27FC236}">
                <a16:creationId xmlns:a16="http://schemas.microsoft.com/office/drawing/2014/main" id="{B1C88C74-DE40-DB70-18B7-D16A0B5C1972}"/>
              </a:ext>
            </a:extLst>
          </p:cNvPr>
          <p:cNvPicPr>
            <a:picLocks noChangeAspect="1"/>
          </p:cNvPicPr>
          <p:nvPr/>
        </p:nvPicPr>
        <p:blipFill>
          <a:blip r:embed="rId8">
            <a:duotone>
              <a:schemeClr val="accent3">
                <a:shade val="45000"/>
                <a:satMod val="135000"/>
              </a:schemeClr>
              <a:prstClr val="white"/>
            </a:duotone>
          </a:blip>
          <a:stretch>
            <a:fillRect/>
          </a:stretch>
        </p:blipFill>
        <p:spPr>
          <a:xfrm>
            <a:off x="3884925" y="4014517"/>
            <a:ext cx="688162" cy="688162"/>
          </a:xfrm>
          <a:prstGeom prst="rect">
            <a:avLst/>
          </a:prstGeom>
        </p:spPr>
      </p:pic>
      <p:pic>
        <p:nvPicPr>
          <p:cNvPr id="83" name="Picture 82">
            <a:extLst>
              <a:ext uri="{FF2B5EF4-FFF2-40B4-BE49-F238E27FC236}">
                <a16:creationId xmlns:a16="http://schemas.microsoft.com/office/drawing/2014/main" id="{67EA0A35-5E1E-4222-4BFB-4D78EF2FBB04}"/>
              </a:ext>
            </a:extLst>
          </p:cNvPr>
          <p:cNvPicPr>
            <a:picLocks noChangeAspect="1"/>
          </p:cNvPicPr>
          <p:nvPr/>
        </p:nvPicPr>
        <p:blipFill>
          <a:blip r:embed="rId8">
            <a:duotone>
              <a:schemeClr val="accent3">
                <a:shade val="45000"/>
                <a:satMod val="135000"/>
              </a:schemeClr>
              <a:prstClr val="white"/>
            </a:duotone>
          </a:blip>
          <a:stretch>
            <a:fillRect/>
          </a:stretch>
        </p:blipFill>
        <p:spPr>
          <a:xfrm>
            <a:off x="3883838" y="4793191"/>
            <a:ext cx="688162" cy="688162"/>
          </a:xfrm>
          <a:prstGeom prst="rect">
            <a:avLst/>
          </a:prstGeom>
        </p:spPr>
      </p:pic>
      <p:pic>
        <p:nvPicPr>
          <p:cNvPr id="84" name="Picture 83">
            <a:extLst>
              <a:ext uri="{FF2B5EF4-FFF2-40B4-BE49-F238E27FC236}">
                <a16:creationId xmlns:a16="http://schemas.microsoft.com/office/drawing/2014/main" id="{945037A7-1DB9-E3FD-9085-3F209A1D7FF6}"/>
              </a:ext>
            </a:extLst>
          </p:cNvPr>
          <p:cNvPicPr>
            <a:picLocks noChangeAspect="1"/>
          </p:cNvPicPr>
          <p:nvPr/>
        </p:nvPicPr>
        <p:blipFill>
          <a:blip r:embed="rId8">
            <a:duotone>
              <a:schemeClr val="accent3">
                <a:shade val="45000"/>
                <a:satMod val="135000"/>
              </a:schemeClr>
              <a:prstClr val="white"/>
            </a:duotone>
          </a:blip>
          <a:stretch>
            <a:fillRect/>
          </a:stretch>
        </p:blipFill>
        <p:spPr>
          <a:xfrm>
            <a:off x="4622090" y="4267498"/>
            <a:ext cx="688162" cy="688162"/>
          </a:xfrm>
          <a:prstGeom prst="rect">
            <a:avLst/>
          </a:prstGeom>
        </p:spPr>
      </p:pic>
      <p:pic>
        <p:nvPicPr>
          <p:cNvPr id="85" name="Picture 84">
            <a:extLst>
              <a:ext uri="{FF2B5EF4-FFF2-40B4-BE49-F238E27FC236}">
                <a16:creationId xmlns:a16="http://schemas.microsoft.com/office/drawing/2014/main" id="{B75BF71D-3D1B-B932-3265-9844E959435A}"/>
              </a:ext>
            </a:extLst>
          </p:cNvPr>
          <p:cNvPicPr>
            <a:picLocks noChangeAspect="1"/>
          </p:cNvPicPr>
          <p:nvPr/>
        </p:nvPicPr>
        <p:blipFill>
          <a:blip r:embed="rId8">
            <a:duotone>
              <a:schemeClr val="accent3">
                <a:shade val="45000"/>
                <a:satMod val="135000"/>
              </a:schemeClr>
              <a:prstClr val="white"/>
            </a:duotone>
          </a:blip>
          <a:stretch>
            <a:fillRect/>
          </a:stretch>
        </p:blipFill>
        <p:spPr>
          <a:xfrm>
            <a:off x="5435003" y="4267498"/>
            <a:ext cx="688162" cy="688162"/>
          </a:xfrm>
          <a:prstGeom prst="rect">
            <a:avLst/>
          </a:prstGeom>
        </p:spPr>
      </p:pic>
      <p:pic>
        <p:nvPicPr>
          <p:cNvPr id="86" name="Picture 85">
            <a:extLst>
              <a:ext uri="{FF2B5EF4-FFF2-40B4-BE49-F238E27FC236}">
                <a16:creationId xmlns:a16="http://schemas.microsoft.com/office/drawing/2014/main" id="{E894BCC3-70EA-2EA7-A6B0-C5B7A803C4EB}"/>
              </a:ext>
            </a:extLst>
          </p:cNvPr>
          <p:cNvPicPr>
            <a:picLocks noChangeAspect="1"/>
          </p:cNvPicPr>
          <p:nvPr/>
        </p:nvPicPr>
        <p:blipFill>
          <a:blip r:embed="rId8">
            <a:duotone>
              <a:schemeClr val="accent3">
                <a:shade val="45000"/>
                <a:satMod val="135000"/>
              </a:schemeClr>
              <a:prstClr val="white"/>
            </a:duotone>
          </a:blip>
          <a:stretch>
            <a:fillRect/>
          </a:stretch>
        </p:blipFill>
        <p:spPr>
          <a:xfrm>
            <a:off x="6245780" y="4250051"/>
            <a:ext cx="688162" cy="688162"/>
          </a:xfrm>
          <a:prstGeom prst="rect">
            <a:avLst/>
          </a:prstGeom>
        </p:spPr>
      </p:pic>
      <p:sp>
        <p:nvSpPr>
          <p:cNvPr id="88" name="Arrow: Up 87">
            <a:extLst>
              <a:ext uri="{FF2B5EF4-FFF2-40B4-BE49-F238E27FC236}">
                <a16:creationId xmlns:a16="http://schemas.microsoft.com/office/drawing/2014/main" id="{98EAA3B9-2098-CA73-156C-4888060C4E93}"/>
              </a:ext>
            </a:extLst>
          </p:cNvPr>
          <p:cNvSpPr/>
          <p:nvPr/>
        </p:nvSpPr>
        <p:spPr>
          <a:xfrm rot="3030207">
            <a:off x="3267034" y="288504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B8E74792-2C86-D8DC-D811-BA318EF65E35}"/>
              </a:ext>
            </a:extLst>
          </p:cNvPr>
          <p:cNvSpPr/>
          <p:nvPr/>
        </p:nvSpPr>
        <p:spPr>
          <a:xfrm rot="18863264">
            <a:off x="2066727" y="29288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14A7780-E286-F2A9-B08E-7AF049E6D4EF}"/>
              </a:ext>
            </a:extLst>
          </p:cNvPr>
          <p:cNvSpPr/>
          <p:nvPr/>
        </p:nvSpPr>
        <p:spPr>
          <a:xfrm rot="8401222" flipH="1">
            <a:off x="3130295" y="40312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17137E1E-1EC6-9191-D58B-084EC4678473}"/>
              </a:ext>
            </a:extLst>
          </p:cNvPr>
          <p:cNvSpPr/>
          <p:nvPr/>
        </p:nvSpPr>
        <p:spPr>
          <a:xfrm flipV="1">
            <a:off x="2595623" y="425005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EE7DED8A-A964-04FA-67DF-552A06839B32}"/>
              </a:ext>
            </a:extLst>
          </p:cNvPr>
          <p:cNvSpPr txBox="1"/>
          <p:nvPr/>
        </p:nvSpPr>
        <p:spPr>
          <a:xfrm>
            <a:off x="4596400" y="4937217"/>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09F2B877-537B-1B31-540F-7D576DE188DA}"/>
              </a:ext>
            </a:extLst>
          </p:cNvPr>
          <p:cNvSpPr/>
          <p:nvPr/>
        </p:nvSpPr>
        <p:spPr>
          <a:xfrm rot="18000000">
            <a:off x="4149273" y="1880572"/>
            <a:ext cx="288750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Wand/Swap key</a:t>
            </a:r>
          </a:p>
        </p:txBody>
      </p:sp>
      <p:sp>
        <p:nvSpPr>
          <p:cNvPr id="5" name="Rectangle 4">
            <a:extLst>
              <a:ext uri="{FF2B5EF4-FFF2-40B4-BE49-F238E27FC236}">
                <a16:creationId xmlns:a16="http://schemas.microsoft.com/office/drawing/2014/main" id="{E48EAFD2-B694-3000-1735-3169CF0A45F4}"/>
              </a:ext>
            </a:extLst>
          </p:cNvPr>
          <p:cNvSpPr/>
          <p:nvPr/>
        </p:nvSpPr>
        <p:spPr>
          <a:xfrm rot="18000000">
            <a:off x="5288845" y="2444933"/>
            <a:ext cx="158416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Fireball</a:t>
            </a:r>
          </a:p>
        </p:txBody>
      </p:sp>
    </p:spTree>
    <p:extLst>
      <p:ext uri="{BB962C8B-B14F-4D97-AF65-F5344CB8AC3E}">
        <p14:creationId xmlns:p14="http://schemas.microsoft.com/office/powerpoint/2010/main" val="12656906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creenshot of a computer&#10;&#10;Description automatically generated with medium confidence">
            <a:extLst>
              <a:ext uri="{FF2B5EF4-FFF2-40B4-BE49-F238E27FC236}">
                <a16:creationId xmlns:a16="http://schemas.microsoft.com/office/drawing/2014/main" id="{3D4589A6-2249-2445-E3AB-2741CC223E89}"/>
              </a:ext>
            </a:extLst>
          </p:cNvPr>
          <p:cNvPicPr>
            <a:picLocks noChangeAspect="1"/>
          </p:cNvPicPr>
          <p:nvPr/>
        </p:nvPicPr>
        <p:blipFill rotWithShape="1">
          <a:blip r:embed="rId2">
            <a:extLst>
              <a:ext uri="{28A0092B-C50C-407E-A947-70E740481C1C}">
                <a14:useLocalDpi xmlns:a14="http://schemas.microsoft.com/office/drawing/2010/main" val="0"/>
              </a:ext>
            </a:extLst>
          </a:blip>
          <a:srcRect t="8075" b="16805"/>
          <a:stretch/>
        </p:blipFill>
        <p:spPr>
          <a:xfrm>
            <a:off x="18189" y="0"/>
            <a:ext cx="9125811" cy="6855260"/>
          </a:xfrm>
          <a:prstGeom prst="rect">
            <a:avLst/>
          </a:prstGeom>
        </p:spPr>
      </p:pic>
      <p:pic>
        <p:nvPicPr>
          <p:cNvPr id="11" name="Picture 10">
            <a:extLst>
              <a:ext uri="{FF2B5EF4-FFF2-40B4-BE49-F238E27FC236}">
                <a16:creationId xmlns:a16="http://schemas.microsoft.com/office/drawing/2014/main" id="{76CA22D6-9B75-7F0F-F0B8-A862EF9476C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36D204D8-3E72-2285-163E-3FC1EBF6BAF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BurgerTime</a:t>
            </a:r>
            <a:r>
              <a:rPr lang="en-US" sz="3600" dirty="0"/>
              <a:t> </a:t>
            </a:r>
            <a:endParaRPr lang="en-US" sz="7200" dirty="0"/>
          </a:p>
        </p:txBody>
      </p:sp>
      <p:graphicFrame>
        <p:nvGraphicFramePr>
          <p:cNvPr id="2" name="Table 1">
            <a:extLst>
              <a:ext uri="{FF2B5EF4-FFF2-40B4-BE49-F238E27FC236}">
                <a16:creationId xmlns:a16="http://schemas.microsoft.com/office/drawing/2014/main" id="{D3B309D0-FE87-9CD7-AD0D-4BA27FC0A69B}"/>
              </a:ext>
            </a:extLst>
          </p:cNvPr>
          <p:cNvGraphicFramePr>
            <a:graphicFrameLocks noGrp="1"/>
          </p:cNvGraphicFramePr>
          <p:nvPr>
            <p:extLst>
              <p:ext uri="{D42A27DB-BD31-4B8C-83A1-F6EECF244321}">
                <p14:modId xmlns:p14="http://schemas.microsoft.com/office/powerpoint/2010/main" val="3402204124"/>
              </p:ext>
            </p:extLst>
          </p:nvPr>
        </p:nvGraphicFramePr>
        <p:xfrm>
          <a:off x="-3457600" y="1950951"/>
          <a:ext cx="2996690" cy="1265331"/>
        </p:xfrm>
        <a:graphic>
          <a:graphicData uri="http://schemas.openxmlformats.org/drawingml/2006/table">
            <a:tbl>
              <a:tblPr>
                <a:tableStyleId>{5C22544A-7EE6-4342-B048-85BDC9FD1C3A}</a:tableStyleId>
              </a:tblPr>
              <a:tblGrid>
                <a:gridCol w="1703228">
                  <a:extLst>
                    <a:ext uri="{9D8B030D-6E8A-4147-A177-3AD203B41FA5}">
                      <a16:colId xmlns:a16="http://schemas.microsoft.com/office/drawing/2014/main" val="1306157281"/>
                    </a:ext>
                  </a:extLst>
                </a:gridCol>
                <a:gridCol w="1293462">
                  <a:extLst>
                    <a:ext uri="{9D8B030D-6E8A-4147-A177-3AD203B41FA5}">
                      <a16:colId xmlns:a16="http://schemas.microsoft.com/office/drawing/2014/main" val="3696122499"/>
                    </a:ext>
                  </a:extLst>
                </a:gridCol>
              </a:tblGrid>
              <a:tr h="47458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790745">
                <a:tc>
                  <a:txBody>
                    <a:bodyPr/>
                    <a:lstStyle/>
                    <a:p>
                      <a:pPr algn="l" fontAlgn="b"/>
                      <a:r>
                        <a:rPr lang="en-US" sz="2400" u="none" strike="noStrike" dirty="0" err="1">
                          <a:effectLst/>
                        </a:rPr>
                        <a:t>BurgerTime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btime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059350919"/>
                  </a:ext>
                </a:extLst>
              </a:tr>
            </a:tbl>
          </a:graphicData>
        </a:graphic>
      </p:graphicFrame>
      <p:pic>
        <p:nvPicPr>
          <p:cNvPr id="5" name="Picture 4">
            <a:extLst>
              <a:ext uri="{FF2B5EF4-FFF2-40B4-BE49-F238E27FC236}">
                <a16:creationId xmlns:a16="http://schemas.microsoft.com/office/drawing/2014/main" id="{E62FC0DA-3EE6-2014-29F3-99C0448D4CEC}"/>
              </a:ext>
            </a:extLst>
          </p:cNvPr>
          <p:cNvPicPr>
            <a:picLocks noChangeAspect="1"/>
          </p:cNvPicPr>
          <p:nvPr/>
        </p:nvPicPr>
        <p:blipFill>
          <a:blip r:embed="rId4">
            <a:duotone>
              <a:schemeClr val="accent3">
                <a:shade val="45000"/>
                <a:satMod val="135000"/>
              </a:schemeClr>
              <a:prstClr val="white"/>
            </a:duotone>
          </a:blip>
          <a:stretch>
            <a:fillRect/>
          </a:stretch>
        </p:blipFill>
        <p:spPr>
          <a:xfrm>
            <a:off x="6748497" y="2673142"/>
            <a:ext cx="688162" cy="688162"/>
          </a:xfrm>
          <a:prstGeom prst="rect">
            <a:avLst/>
          </a:prstGeom>
        </p:spPr>
      </p:pic>
      <p:pic>
        <p:nvPicPr>
          <p:cNvPr id="6" name="Picture 5">
            <a:extLst>
              <a:ext uri="{FF2B5EF4-FFF2-40B4-BE49-F238E27FC236}">
                <a16:creationId xmlns:a16="http://schemas.microsoft.com/office/drawing/2014/main" id="{C1ADD1D3-AE9D-DDE4-3DA8-1640C0ECD78E}"/>
              </a:ext>
            </a:extLst>
          </p:cNvPr>
          <p:cNvPicPr>
            <a:picLocks noChangeAspect="1"/>
          </p:cNvPicPr>
          <p:nvPr/>
        </p:nvPicPr>
        <p:blipFill>
          <a:blip r:embed="rId4"/>
          <a:stretch>
            <a:fillRect/>
          </a:stretch>
        </p:blipFill>
        <p:spPr>
          <a:xfrm>
            <a:off x="5124808" y="2690589"/>
            <a:ext cx="688162" cy="688162"/>
          </a:xfrm>
          <a:prstGeom prst="rect">
            <a:avLst/>
          </a:prstGeom>
        </p:spPr>
      </p:pic>
      <p:pic>
        <p:nvPicPr>
          <p:cNvPr id="7" name="Picture 6">
            <a:extLst>
              <a:ext uri="{FF2B5EF4-FFF2-40B4-BE49-F238E27FC236}">
                <a16:creationId xmlns:a16="http://schemas.microsoft.com/office/drawing/2014/main" id="{0C679C14-4AA6-5D93-B071-ECA0F5DC2BF8}"/>
              </a:ext>
            </a:extLst>
          </p:cNvPr>
          <p:cNvPicPr>
            <a:picLocks noChangeAspect="1"/>
          </p:cNvPicPr>
          <p:nvPr/>
        </p:nvPicPr>
        <p:blipFill>
          <a:blip r:embed="rId4">
            <a:duotone>
              <a:schemeClr val="accent3">
                <a:shade val="45000"/>
                <a:satMod val="135000"/>
              </a:schemeClr>
              <a:prstClr val="white"/>
            </a:duotone>
          </a:blip>
          <a:stretch>
            <a:fillRect/>
          </a:stretch>
        </p:blipFill>
        <p:spPr>
          <a:xfrm>
            <a:off x="5937720" y="2690589"/>
            <a:ext cx="688162" cy="688162"/>
          </a:xfrm>
          <a:prstGeom prst="rect">
            <a:avLst/>
          </a:prstGeom>
        </p:spPr>
      </p:pic>
      <p:sp>
        <p:nvSpPr>
          <p:cNvPr id="8" name="Arrow: Up 7">
            <a:extLst>
              <a:ext uri="{FF2B5EF4-FFF2-40B4-BE49-F238E27FC236}">
                <a16:creationId xmlns:a16="http://schemas.microsoft.com/office/drawing/2014/main" id="{7216693B-078A-36FB-7516-646CE110C79E}"/>
              </a:ext>
            </a:extLst>
          </p:cNvPr>
          <p:cNvSpPr/>
          <p:nvPr/>
        </p:nvSpPr>
        <p:spPr>
          <a:xfrm>
            <a:off x="3125806" y="195095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31B3EBBB-C306-C4D8-7983-EB670B8AFDAE}"/>
              </a:ext>
            </a:extLst>
          </p:cNvPr>
          <p:cNvSpPr/>
          <p:nvPr/>
        </p:nvSpPr>
        <p:spPr>
          <a:xfrm rot="16200000">
            <a:off x="2353796" y="26796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5084C19F-137A-3624-7B14-4C4B14C62403}"/>
              </a:ext>
            </a:extLst>
          </p:cNvPr>
          <p:cNvSpPr/>
          <p:nvPr/>
        </p:nvSpPr>
        <p:spPr>
          <a:xfrm rot="5400000" flipH="1">
            <a:off x="3803812" y="26796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8AADE729-EB7D-DB92-DF52-BBE9037E538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21632" y="2374647"/>
            <a:ext cx="1122309" cy="1910215"/>
          </a:xfrm>
          <a:prstGeom prst="rect">
            <a:avLst/>
          </a:prstGeom>
        </p:spPr>
      </p:pic>
      <p:pic>
        <p:nvPicPr>
          <p:cNvPr id="13" name="Picture 12">
            <a:extLst>
              <a:ext uri="{FF2B5EF4-FFF2-40B4-BE49-F238E27FC236}">
                <a16:creationId xmlns:a16="http://schemas.microsoft.com/office/drawing/2014/main" id="{F6E424A5-B66F-C1A9-ECED-C1C0EF4703A3}"/>
              </a:ext>
            </a:extLst>
          </p:cNvPr>
          <p:cNvPicPr>
            <a:picLocks noChangeAspect="1"/>
          </p:cNvPicPr>
          <p:nvPr/>
        </p:nvPicPr>
        <p:blipFill>
          <a:blip r:embed="rId4">
            <a:duotone>
              <a:schemeClr val="accent3">
                <a:shade val="45000"/>
                <a:satMod val="135000"/>
              </a:schemeClr>
              <a:prstClr val="white"/>
            </a:duotone>
          </a:blip>
          <a:stretch>
            <a:fillRect/>
          </a:stretch>
        </p:blipFill>
        <p:spPr>
          <a:xfrm>
            <a:off x="4386556" y="3216282"/>
            <a:ext cx="688162" cy="688162"/>
          </a:xfrm>
          <a:prstGeom prst="rect">
            <a:avLst/>
          </a:prstGeom>
        </p:spPr>
      </p:pic>
      <p:pic>
        <p:nvPicPr>
          <p:cNvPr id="14" name="Picture 13">
            <a:extLst>
              <a:ext uri="{FF2B5EF4-FFF2-40B4-BE49-F238E27FC236}">
                <a16:creationId xmlns:a16="http://schemas.microsoft.com/office/drawing/2014/main" id="{8B192B11-4562-584D-BBFD-2AEDE199DBC1}"/>
              </a:ext>
            </a:extLst>
          </p:cNvPr>
          <p:cNvPicPr>
            <a:picLocks noChangeAspect="1"/>
          </p:cNvPicPr>
          <p:nvPr/>
        </p:nvPicPr>
        <p:blipFill>
          <a:blip r:embed="rId4">
            <a:duotone>
              <a:schemeClr val="accent3">
                <a:shade val="45000"/>
                <a:satMod val="135000"/>
              </a:schemeClr>
              <a:prstClr val="white"/>
            </a:duotone>
          </a:blip>
          <a:stretch>
            <a:fillRect/>
          </a:stretch>
        </p:blipFill>
        <p:spPr>
          <a:xfrm>
            <a:off x="4385469" y="3994956"/>
            <a:ext cx="688162" cy="688162"/>
          </a:xfrm>
          <a:prstGeom prst="rect">
            <a:avLst/>
          </a:prstGeom>
        </p:spPr>
      </p:pic>
      <p:pic>
        <p:nvPicPr>
          <p:cNvPr id="15" name="Picture 14">
            <a:extLst>
              <a:ext uri="{FF2B5EF4-FFF2-40B4-BE49-F238E27FC236}">
                <a16:creationId xmlns:a16="http://schemas.microsoft.com/office/drawing/2014/main" id="{609BB377-A372-0B3B-747B-EECA1CC72D46}"/>
              </a:ext>
            </a:extLst>
          </p:cNvPr>
          <p:cNvPicPr>
            <a:picLocks noChangeAspect="1"/>
          </p:cNvPicPr>
          <p:nvPr/>
        </p:nvPicPr>
        <p:blipFill>
          <a:blip r:embed="rId4">
            <a:duotone>
              <a:schemeClr val="accent3">
                <a:shade val="45000"/>
                <a:satMod val="135000"/>
              </a:schemeClr>
              <a:prstClr val="white"/>
            </a:duotone>
          </a:blip>
          <a:stretch>
            <a:fillRect/>
          </a:stretch>
        </p:blipFill>
        <p:spPr>
          <a:xfrm>
            <a:off x="5123721" y="3469263"/>
            <a:ext cx="688162" cy="688162"/>
          </a:xfrm>
          <a:prstGeom prst="rect">
            <a:avLst/>
          </a:prstGeom>
        </p:spPr>
      </p:pic>
      <p:pic>
        <p:nvPicPr>
          <p:cNvPr id="16" name="Picture 15">
            <a:extLst>
              <a:ext uri="{FF2B5EF4-FFF2-40B4-BE49-F238E27FC236}">
                <a16:creationId xmlns:a16="http://schemas.microsoft.com/office/drawing/2014/main" id="{BE923E71-6E7F-D03B-F2A6-B263E7CCB52F}"/>
              </a:ext>
            </a:extLst>
          </p:cNvPr>
          <p:cNvPicPr>
            <a:picLocks noChangeAspect="1"/>
          </p:cNvPicPr>
          <p:nvPr/>
        </p:nvPicPr>
        <p:blipFill>
          <a:blip r:embed="rId4">
            <a:duotone>
              <a:schemeClr val="accent3">
                <a:shade val="45000"/>
                <a:satMod val="135000"/>
              </a:schemeClr>
              <a:prstClr val="white"/>
            </a:duotone>
          </a:blip>
          <a:stretch>
            <a:fillRect/>
          </a:stretch>
        </p:blipFill>
        <p:spPr>
          <a:xfrm>
            <a:off x="5936634" y="3469263"/>
            <a:ext cx="688162" cy="688162"/>
          </a:xfrm>
          <a:prstGeom prst="rect">
            <a:avLst/>
          </a:prstGeom>
        </p:spPr>
      </p:pic>
      <p:pic>
        <p:nvPicPr>
          <p:cNvPr id="17" name="Picture 16">
            <a:extLst>
              <a:ext uri="{FF2B5EF4-FFF2-40B4-BE49-F238E27FC236}">
                <a16:creationId xmlns:a16="http://schemas.microsoft.com/office/drawing/2014/main" id="{184BB8A3-E8AE-ECC8-BA3F-CA14571E2FD8}"/>
              </a:ext>
            </a:extLst>
          </p:cNvPr>
          <p:cNvPicPr>
            <a:picLocks noChangeAspect="1"/>
          </p:cNvPicPr>
          <p:nvPr/>
        </p:nvPicPr>
        <p:blipFill>
          <a:blip r:embed="rId4">
            <a:duotone>
              <a:schemeClr val="accent3">
                <a:shade val="45000"/>
                <a:satMod val="135000"/>
              </a:schemeClr>
              <a:prstClr val="white"/>
            </a:duotone>
          </a:blip>
          <a:stretch>
            <a:fillRect/>
          </a:stretch>
        </p:blipFill>
        <p:spPr>
          <a:xfrm>
            <a:off x="6747411" y="3451816"/>
            <a:ext cx="688162" cy="688162"/>
          </a:xfrm>
          <a:prstGeom prst="rect">
            <a:avLst/>
          </a:prstGeom>
        </p:spPr>
      </p:pic>
      <p:sp>
        <p:nvSpPr>
          <p:cNvPr id="18" name="Rectangle 17">
            <a:extLst>
              <a:ext uri="{FF2B5EF4-FFF2-40B4-BE49-F238E27FC236}">
                <a16:creationId xmlns:a16="http://schemas.microsoft.com/office/drawing/2014/main" id="{146B93D9-3099-71AF-933B-7B51FDDF7DFC}"/>
              </a:ext>
            </a:extLst>
          </p:cNvPr>
          <p:cNvSpPr/>
          <p:nvPr/>
        </p:nvSpPr>
        <p:spPr>
          <a:xfrm rot="18000000">
            <a:off x="5066373" y="1725241"/>
            <a:ext cx="134922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Pepper</a:t>
            </a:r>
          </a:p>
        </p:txBody>
      </p:sp>
      <p:sp>
        <p:nvSpPr>
          <p:cNvPr id="22" name="Arrow: Up 21">
            <a:extLst>
              <a:ext uri="{FF2B5EF4-FFF2-40B4-BE49-F238E27FC236}">
                <a16:creationId xmlns:a16="http://schemas.microsoft.com/office/drawing/2014/main" id="{CCC8F322-7CB2-D191-4D66-31AD76064D19}"/>
              </a:ext>
            </a:extLst>
          </p:cNvPr>
          <p:cNvSpPr/>
          <p:nvPr/>
        </p:nvSpPr>
        <p:spPr>
          <a:xfrm flipV="1">
            <a:off x="3097254" y="34518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08C93F8B-3E5A-8C2D-CD1C-536A9184F044}"/>
              </a:ext>
            </a:extLst>
          </p:cNvPr>
          <p:cNvSpPr txBox="1"/>
          <p:nvPr/>
        </p:nvSpPr>
        <p:spPr>
          <a:xfrm>
            <a:off x="5098031" y="4138982"/>
            <a:ext cx="2516395" cy="400110"/>
          </a:xfrm>
          <a:prstGeom prst="rect">
            <a:avLst/>
          </a:prstGeom>
          <a:noFill/>
        </p:spPr>
        <p:txBody>
          <a:bodyPr wrap="none" rtlCol="0">
            <a:spAutoFit/>
          </a:bodyPr>
          <a:lstStyle/>
          <a:p>
            <a:r>
              <a:rPr lang="en-US" sz="2000" b="1" dirty="0"/>
              <a:t>Left side controls only</a:t>
            </a:r>
          </a:p>
        </p:txBody>
      </p:sp>
      <p:grpSp>
        <p:nvGrpSpPr>
          <p:cNvPr id="19" name="Group 18">
            <a:extLst>
              <a:ext uri="{FF2B5EF4-FFF2-40B4-BE49-F238E27FC236}">
                <a16:creationId xmlns:a16="http://schemas.microsoft.com/office/drawing/2014/main" id="{FE607034-FC55-240C-C052-48AB3D34578E}"/>
              </a:ext>
            </a:extLst>
          </p:cNvPr>
          <p:cNvGrpSpPr/>
          <p:nvPr/>
        </p:nvGrpSpPr>
        <p:grpSpPr>
          <a:xfrm>
            <a:off x="70338" y="5837637"/>
            <a:ext cx="1315776" cy="960943"/>
            <a:chOff x="-2779612" y="6214530"/>
            <a:chExt cx="1315776" cy="960943"/>
          </a:xfrm>
        </p:grpSpPr>
        <p:sp>
          <p:nvSpPr>
            <p:cNvPr id="21" name="Flowchart: Alternate Process 20">
              <a:extLst>
                <a:ext uri="{FF2B5EF4-FFF2-40B4-BE49-F238E27FC236}">
                  <a16:creationId xmlns:a16="http://schemas.microsoft.com/office/drawing/2014/main" id="{4B1BCBCA-971E-2DAE-45AA-FDA505B4140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3" name="Group 22">
              <a:extLst>
                <a:ext uri="{FF2B5EF4-FFF2-40B4-BE49-F238E27FC236}">
                  <a16:creationId xmlns:a16="http://schemas.microsoft.com/office/drawing/2014/main" id="{33F3AA0F-5B2F-9966-FDD7-236D7E8A56D6}"/>
                </a:ext>
              </a:extLst>
            </p:cNvPr>
            <p:cNvGrpSpPr/>
            <p:nvPr/>
          </p:nvGrpSpPr>
          <p:grpSpPr>
            <a:xfrm>
              <a:off x="-2541291" y="6352101"/>
              <a:ext cx="839133" cy="685800"/>
              <a:chOff x="7462592" y="4655465"/>
              <a:chExt cx="839133" cy="685800"/>
            </a:xfrm>
          </p:grpSpPr>
          <p:pic>
            <p:nvPicPr>
              <p:cNvPr id="24" name="Graphic 23" descr="User with solid fill">
                <a:extLst>
                  <a:ext uri="{FF2B5EF4-FFF2-40B4-BE49-F238E27FC236}">
                    <a16:creationId xmlns:a16="http://schemas.microsoft.com/office/drawing/2014/main" id="{35BAC028-4EF9-4C30-3134-D46B37FCA3D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5" name="Graphic 24" descr="User with solid fill">
                <a:extLst>
                  <a:ext uri="{FF2B5EF4-FFF2-40B4-BE49-F238E27FC236}">
                    <a16:creationId xmlns:a16="http://schemas.microsoft.com/office/drawing/2014/main" id="{FD0DE4F0-2DA6-7AC6-EA87-1061D9C77DA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6" name="TextBox 25">
                <a:extLst>
                  <a:ext uri="{FF2B5EF4-FFF2-40B4-BE49-F238E27FC236}">
                    <a16:creationId xmlns:a16="http://schemas.microsoft.com/office/drawing/2014/main" id="{4B2A8E95-3672-F0A4-1B0B-E1ADB95AE7A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77055281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Text&#10;&#10;Description automatically generated with low confidence">
            <a:extLst>
              <a:ext uri="{FF2B5EF4-FFF2-40B4-BE49-F238E27FC236}">
                <a16:creationId xmlns:a16="http://schemas.microsoft.com/office/drawing/2014/main" id="{6932B44C-D7D1-DE3B-C061-E40B86499692}"/>
              </a:ext>
            </a:extLst>
          </p:cNvPr>
          <p:cNvPicPr>
            <a:picLocks noChangeAspect="1"/>
          </p:cNvPicPr>
          <p:nvPr/>
        </p:nvPicPr>
        <p:blipFill rotWithShape="1">
          <a:blip r:embed="rId2">
            <a:extLst>
              <a:ext uri="{28A0092B-C50C-407E-A947-70E740481C1C}">
                <a14:useLocalDpi xmlns:a14="http://schemas.microsoft.com/office/drawing/2010/main" val="0"/>
              </a:ext>
            </a:extLst>
          </a:blip>
          <a:srcRect t="7524" b="1747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EC737913-72EC-E29B-B34F-FAF35DB2943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Son </a:t>
            </a:r>
            <a:r>
              <a:rPr lang="en-US" sz="3600" u="none" strike="noStrike" dirty="0" err="1">
                <a:effectLst/>
              </a:rPr>
              <a:t>Son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7C2BDE1-76BF-C211-2D1A-E3F913FFEC7D}"/>
              </a:ext>
            </a:extLst>
          </p:cNvPr>
          <p:cNvGraphicFramePr>
            <a:graphicFrameLocks noGrp="1"/>
          </p:cNvGraphicFramePr>
          <p:nvPr>
            <p:extLst>
              <p:ext uri="{D42A27DB-BD31-4B8C-83A1-F6EECF244321}">
                <p14:modId xmlns:p14="http://schemas.microsoft.com/office/powerpoint/2010/main" val="2809061263"/>
              </p:ext>
            </p:extLst>
          </p:nvPr>
        </p:nvGraphicFramePr>
        <p:xfrm>
          <a:off x="-3950272" y="2573052"/>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a:effectLst/>
                        </a:rPr>
                        <a:t>Son Son</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sonson</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1037950119"/>
                  </a:ext>
                </a:extLst>
              </a:tr>
            </a:tbl>
          </a:graphicData>
        </a:graphic>
      </p:graphicFrame>
      <p:pic>
        <p:nvPicPr>
          <p:cNvPr id="69" name="Picture 68">
            <a:extLst>
              <a:ext uri="{FF2B5EF4-FFF2-40B4-BE49-F238E27FC236}">
                <a16:creationId xmlns:a16="http://schemas.microsoft.com/office/drawing/2014/main" id="{1A8B10CB-38C9-0B0D-D55E-76AA43B36F87}"/>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73569F50-68FB-8B0D-5148-20D4A5C099DC}"/>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98B010EB-2939-6E8E-56F0-7C117D2C0C92}"/>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DCA44B3A-33F2-365F-4E78-FC75EEE053B2}"/>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96E37DA-DC4A-59C3-73CD-6384A565627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45D18556-B720-222B-654A-C9AE977E5921}"/>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04DEDF15-2927-AD7B-0DCD-47FECF20953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FCB54811-A497-0BE1-ACE7-9178D120FBCF}"/>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B152670C-E40B-5DFA-4A55-2231F797B82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1D0EF7C-9791-4A9E-32BB-2038F4A8766B}"/>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0EB77798-C459-2FC2-5A96-1EE6A80D8DDF}"/>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A3072E9E-E2D9-6E97-BC7A-81CC65FB3BF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6" name="Arrow: Up 85">
            <a:extLst>
              <a:ext uri="{FF2B5EF4-FFF2-40B4-BE49-F238E27FC236}">
                <a16:creationId xmlns:a16="http://schemas.microsoft.com/office/drawing/2014/main" id="{0C86498D-9D23-C896-CA9A-CEE806190CB1}"/>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2954549E-C3BA-8768-9A2D-EFBFE6616946}"/>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41F48A6-499B-3B7E-9D05-7E65B79C229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DDDB3B9-9A96-F136-8B03-7015FAD49C6F}"/>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31D7470C-50CD-4BCC-9B57-5710C648794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E8AA9E89-0F38-B604-F92B-B1015D46E3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062AD580-495C-F5B2-3324-4DC99214A9B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CD2A67D4-91A8-8AA6-F109-F2E7C0349A51}"/>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1341295369"/>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46728CF0-C470-8ABE-AACB-7709D98CDFE8}"/>
              </a:ext>
            </a:extLst>
          </p:cNvPr>
          <p:cNvPicPr>
            <a:picLocks noChangeAspect="1"/>
          </p:cNvPicPr>
          <p:nvPr/>
        </p:nvPicPr>
        <p:blipFill rotWithShape="1">
          <a:blip r:embed="rId2">
            <a:extLst>
              <a:ext uri="{28A0092B-C50C-407E-A947-70E740481C1C}">
                <a14:useLocalDpi xmlns:a14="http://schemas.microsoft.com/office/drawing/2010/main" val="0"/>
              </a:ext>
            </a:extLst>
          </a:blip>
          <a:srcRect l="165" t="17633" r="-165" b="29867"/>
          <a:stretch/>
        </p:blipFill>
        <p:spPr>
          <a:xfrm>
            <a:off x="0" y="-1"/>
            <a:ext cx="9144000" cy="6858001"/>
          </a:xfrm>
          <a:prstGeom prst="rect">
            <a:avLst/>
          </a:prstGeom>
        </p:spPr>
      </p:pic>
      <p:pic>
        <p:nvPicPr>
          <p:cNvPr id="68" name="Picture 67">
            <a:extLst>
              <a:ext uri="{FF2B5EF4-FFF2-40B4-BE49-F238E27FC236}">
                <a16:creationId xmlns:a16="http://schemas.microsoft.com/office/drawing/2014/main" id="{3F2B9830-7E7E-1B74-8143-6A7DCDE3F56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Space Bomber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23E92610-BF04-AE63-7EFC-881E1B9C994A}"/>
              </a:ext>
            </a:extLst>
          </p:cNvPr>
          <p:cNvGraphicFramePr>
            <a:graphicFrameLocks noGrp="1"/>
          </p:cNvGraphicFramePr>
          <p:nvPr>
            <p:extLst>
              <p:ext uri="{D42A27DB-BD31-4B8C-83A1-F6EECF244321}">
                <p14:modId xmlns:p14="http://schemas.microsoft.com/office/powerpoint/2010/main" val="3142797217"/>
              </p:ext>
            </p:extLst>
          </p:nvPr>
        </p:nvGraphicFramePr>
        <p:xfrm>
          <a:off x="-3844592" y="2354509"/>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14320">
                <a:tc>
                  <a:txBody>
                    <a:bodyPr/>
                    <a:lstStyle/>
                    <a:p>
                      <a:pPr algn="l" fontAlgn="b"/>
                      <a:r>
                        <a:rPr lang="en-US" sz="2400" u="none" strike="noStrike" dirty="0">
                          <a:effectLst/>
                        </a:rPr>
                        <a:t>Space Bomber</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sbomber</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111884743"/>
                  </a:ext>
                </a:extLst>
              </a:tr>
            </a:tbl>
          </a:graphicData>
        </a:graphic>
      </p:graphicFrame>
      <p:pic>
        <p:nvPicPr>
          <p:cNvPr id="69" name="Picture 68">
            <a:extLst>
              <a:ext uri="{FF2B5EF4-FFF2-40B4-BE49-F238E27FC236}">
                <a16:creationId xmlns:a16="http://schemas.microsoft.com/office/drawing/2014/main" id="{5A904D93-3023-7A45-C461-C884EABF8E84}"/>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EE583989-62CB-161D-58EA-DF8DC9D45C69}"/>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D551F7BD-D270-5989-4F5A-6BF4F908AA44}"/>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0E2B33A0-49AD-6317-1398-684C2EA83DA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BC781D7F-9853-BC32-6C90-732E554CA3D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2EB682C-EE35-351E-A368-488076182C9B}"/>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D1CE64FD-1F5C-92AE-AF11-7CEA47C3079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15E90B6-34FC-FCAD-B0A4-514779BF04E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A10AA7D2-27E9-4497-E749-C82D391B4D4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4FEFE557-22D3-6219-855D-F3535A7BC784}"/>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884C6876-84AD-79CF-05BE-1CA0FDD6CF22}"/>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DBB5E3A9-93D1-A7CE-0D91-81F860819949}"/>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CB2701E-9462-1D17-9C0F-E51EB9ED9C6F}"/>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071CAA23-44C1-7D6C-7860-C342AB3345B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065107DD-C0F9-A91B-2574-E473B430201C}"/>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E3414B2-D95A-F6B8-0282-1F8225DC4539}"/>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70F9F589-E642-57F7-3505-0CE2C58C5201}"/>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8E09EA72-4896-9B60-C27E-68A5A42DB40B}"/>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078D4627-0D99-0A9C-4A00-82FACF662F0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9994356-9BF4-3688-24A7-1BC7E96166B1}"/>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2804413C-2F26-CA43-3E0E-00B6EDFF7F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2CD425B-9A16-4842-C344-E0A07F613C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054973A-1B44-4530-4F1C-4E46C102316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1A3D21E7-D7D6-37AF-D023-AD7FA2D50ACD}"/>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6" name="Rectangle 15">
            <a:extLst>
              <a:ext uri="{FF2B5EF4-FFF2-40B4-BE49-F238E27FC236}">
                <a16:creationId xmlns:a16="http://schemas.microsoft.com/office/drawing/2014/main" id="{C8D055AF-6D8B-2CCD-FBC2-D05D477E6E05}"/>
              </a:ext>
            </a:extLst>
          </p:cNvPr>
          <p:cNvSpPr/>
          <p:nvPr/>
        </p:nvSpPr>
        <p:spPr>
          <a:xfrm rot="18000000">
            <a:off x="5710381" y="1535675"/>
            <a:ext cx="158416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Catch</a:t>
            </a:r>
          </a:p>
        </p:txBody>
      </p:sp>
    </p:spTree>
    <p:extLst>
      <p:ext uri="{BB962C8B-B14F-4D97-AF65-F5344CB8AC3E}">
        <p14:creationId xmlns:p14="http://schemas.microsoft.com/office/powerpoint/2010/main" val="189316711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screenshot of a video game&#10;&#10;Description automatically generated">
            <a:extLst>
              <a:ext uri="{FF2B5EF4-FFF2-40B4-BE49-F238E27FC236}">
                <a16:creationId xmlns:a16="http://schemas.microsoft.com/office/drawing/2014/main" id="{595DB4B0-2B2B-D6D1-FEDD-D8EAFA20DA4B}"/>
              </a:ext>
            </a:extLst>
          </p:cNvPr>
          <p:cNvPicPr>
            <a:picLocks noChangeAspect="1"/>
          </p:cNvPicPr>
          <p:nvPr/>
        </p:nvPicPr>
        <p:blipFill rotWithShape="1">
          <a:blip r:embed="rId2">
            <a:extLst>
              <a:ext uri="{28A0092B-C50C-407E-A947-70E740481C1C}">
                <a14:useLocalDpi xmlns:a14="http://schemas.microsoft.com/office/drawing/2010/main" val="0"/>
              </a:ext>
            </a:extLst>
          </a:blip>
          <a:srcRect l="119" t="10572" r="-119" b="19115"/>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7D06BFA1-3FF1-75E1-FAAB-62AD3DB9BC4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Space Dungeon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68EFD3B-3B4A-EC6A-D3AA-29BA5FE02D7B}"/>
              </a:ext>
            </a:extLst>
          </p:cNvPr>
          <p:cNvGraphicFramePr>
            <a:graphicFrameLocks noGrp="1"/>
          </p:cNvGraphicFramePr>
          <p:nvPr>
            <p:extLst>
              <p:ext uri="{D42A27DB-BD31-4B8C-83A1-F6EECF244321}">
                <p14:modId xmlns:p14="http://schemas.microsoft.com/office/powerpoint/2010/main" val="3358907311"/>
              </p:ext>
            </p:extLst>
          </p:nvPr>
        </p:nvGraphicFramePr>
        <p:xfrm>
          <a:off x="-4072295" y="2614296"/>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182141">
                <a:tc>
                  <a:txBody>
                    <a:bodyPr/>
                    <a:lstStyle/>
                    <a:p>
                      <a:pPr algn="l" fontAlgn="b"/>
                      <a:r>
                        <a:rPr lang="en-US" sz="2400" u="none" strike="noStrike" dirty="0">
                          <a:effectLst/>
                        </a:rPr>
                        <a:t>Space Dungeon</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sdungeon</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1887748560"/>
                  </a:ext>
                </a:extLst>
              </a:tr>
            </a:tbl>
          </a:graphicData>
        </a:graphic>
      </p:graphicFrame>
      <p:grpSp>
        <p:nvGrpSpPr>
          <p:cNvPr id="68" name="Group 67">
            <a:extLst>
              <a:ext uri="{FF2B5EF4-FFF2-40B4-BE49-F238E27FC236}">
                <a16:creationId xmlns:a16="http://schemas.microsoft.com/office/drawing/2014/main" id="{45C78B25-2DC8-7945-C9B7-8C5330A3E56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A0873FEC-B5EA-F11C-C2BE-BD3080EFCA2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4CDDC8EE-2C40-54D3-577B-AFE6466C8A35}"/>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F720335C-7343-8C5F-3B1E-4EB889B2EA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0C6ED172-BD76-8A87-A395-711B0E85597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6839AA19-5D17-4976-DA74-A48007D4FDB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D187E1DD-BA07-9A91-A781-AFE4583E9404}"/>
              </a:ext>
            </a:extLst>
          </p:cNvPr>
          <p:cNvPicPr>
            <a:picLocks noChangeAspect="1"/>
          </p:cNvPicPr>
          <p:nvPr/>
        </p:nvPicPr>
        <p:blipFill>
          <a:blip r:embed="rId8">
            <a:duotone>
              <a:schemeClr val="accent3">
                <a:shade val="45000"/>
                <a:satMod val="135000"/>
              </a:schemeClr>
              <a:prstClr val="white"/>
            </a:duotone>
          </a:blip>
          <a:stretch>
            <a:fillRect/>
          </a:stretch>
        </p:blipFill>
        <p:spPr>
          <a:xfrm>
            <a:off x="5560161" y="2614296"/>
            <a:ext cx="688162" cy="688162"/>
          </a:xfrm>
          <a:prstGeom prst="rect">
            <a:avLst/>
          </a:prstGeom>
        </p:spPr>
      </p:pic>
      <p:pic>
        <p:nvPicPr>
          <p:cNvPr id="75" name="Picture 74">
            <a:extLst>
              <a:ext uri="{FF2B5EF4-FFF2-40B4-BE49-F238E27FC236}">
                <a16:creationId xmlns:a16="http://schemas.microsoft.com/office/drawing/2014/main" id="{A52D7651-C830-EC15-64E1-8ECEFB542C5B}"/>
              </a:ext>
            </a:extLst>
          </p:cNvPr>
          <p:cNvPicPr>
            <a:picLocks noChangeAspect="1"/>
          </p:cNvPicPr>
          <p:nvPr/>
        </p:nvPicPr>
        <p:blipFill>
          <a:blip r:embed="rId8">
            <a:duotone>
              <a:schemeClr val="accent3">
                <a:shade val="45000"/>
                <a:satMod val="135000"/>
              </a:schemeClr>
              <a:prstClr val="white"/>
            </a:duotone>
          </a:blip>
          <a:stretch>
            <a:fillRect/>
          </a:stretch>
        </p:blipFill>
        <p:spPr>
          <a:xfrm>
            <a:off x="3936472" y="2631743"/>
            <a:ext cx="688162" cy="688162"/>
          </a:xfrm>
          <a:prstGeom prst="rect">
            <a:avLst/>
          </a:prstGeom>
        </p:spPr>
      </p:pic>
      <p:pic>
        <p:nvPicPr>
          <p:cNvPr id="76" name="Picture 75">
            <a:extLst>
              <a:ext uri="{FF2B5EF4-FFF2-40B4-BE49-F238E27FC236}">
                <a16:creationId xmlns:a16="http://schemas.microsoft.com/office/drawing/2014/main" id="{BFEF2B54-4BF4-8605-5DB4-0926E285F872}"/>
              </a:ext>
            </a:extLst>
          </p:cNvPr>
          <p:cNvPicPr>
            <a:picLocks noChangeAspect="1"/>
          </p:cNvPicPr>
          <p:nvPr/>
        </p:nvPicPr>
        <p:blipFill>
          <a:blip r:embed="rId8">
            <a:duotone>
              <a:schemeClr val="accent3">
                <a:shade val="45000"/>
                <a:satMod val="135000"/>
              </a:schemeClr>
              <a:prstClr val="white"/>
            </a:duotone>
          </a:blip>
          <a:stretch>
            <a:fillRect/>
          </a:stretch>
        </p:blipFill>
        <p:spPr>
          <a:xfrm>
            <a:off x="4749384" y="2631743"/>
            <a:ext cx="688162" cy="688162"/>
          </a:xfrm>
          <a:prstGeom prst="rect">
            <a:avLst/>
          </a:prstGeom>
        </p:spPr>
      </p:pic>
      <p:sp>
        <p:nvSpPr>
          <p:cNvPr id="77" name="Arrow: Up 76">
            <a:extLst>
              <a:ext uri="{FF2B5EF4-FFF2-40B4-BE49-F238E27FC236}">
                <a16:creationId xmlns:a16="http://schemas.microsoft.com/office/drawing/2014/main" id="{C825845F-D658-6978-7C39-A27DD2F7DDC5}"/>
              </a:ext>
            </a:extLst>
          </p:cNvPr>
          <p:cNvSpPr/>
          <p:nvPr/>
        </p:nvSpPr>
        <p:spPr>
          <a:xfrm>
            <a:off x="1937470" y="18921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A44A76BF-536D-14C3-4844-81EA16F0F8AD}"/>
              </a:ext>
            </a:extLst>
          </p:cNvPr>
          <p:cNvSpPr/>
          <p:nvPr/>
        </p:nvSpPr>
        <p:spPr>
          <a:xfrm rot="16200000">
            <a:off x="1165460" y="2620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A110E1E3-3B95-8822-AB5E-7CEDDBD82130}"/>
              </a:ext>
            </a:extLst>
          </p:cNvPr>
          <p:cNvSpPr/>
          <p:nvPr/>
        </p:nvSpPr>
        <p:spPr>
          <a:xfrm rot="5400000" flipH="1">
            <a:off x="2615476" y="26208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6DB2F309-D129-E9F0-8437-CFA1D4FECE60}"/>
              </a:ext>
            </a:extLst>
          </p:cNvPr>
          <p:cNvSpPr/>
          <p:nvPr/>
        </p:nvSpPr>
        <p:spPr>
          <a:xfrm rot="2707381" flipV="1">
            <a:off x="1354554" y="31522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265CA048-2682-A67B-10C7-BC183CC6268C}"/>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433296" y="2315801"/>
            <a:ext cx="1122309" cy="1910215"/>
          </a:xfrm>
          <a:prstGeom prst="rect">
            <a:avLst/>
          </a:prstGeom>
        </p:spPr>
      </p:pic>
      <p:pic>
        <p:nvPicPr>
          <p:cNvPr id="82" name="Picture 81">
            <a:extLst>
              <a:ext uri="{FF2B5EF4-FFF2-40B4-BE49-F238E27FC236}">
                <a16:creationId xmlns:a16="http://schemas.microsoft.com/office/drawing/2014/main" id="{5AB6B8B1-6BDD-4150-29FE-DAC86CDDAC63}"/>
              </a:ext>
            </a:extLst>
          </p:cNvPr>
          <p:cNvPicPr>
            <a:picLocks noChangeAspect="1"/>
          </p:cNvPicPr>
          <p:nvPr/>
        </p:nvPicPr>
        <p:blipFill>
          <a:blip r:embed="rId8">
            <a:duotone>
              <a:schemeClr val="accent3">
                <a:shade val="45000"/>
                <a:satMod val="135000"/>
              </a:schemeClr>
              <a:prstClr val="white"/>
            </a:duotone>
          </a:blip>
          <a:stretch>
            <a:fillRect/>
          </a:stretch>
        </p:blipFill>
        <p:spPr>
          <a:xfrm>
            <a:off x="3198220" y="3157436"/>
            <a:ext cx="688162" cy="688162"/>
          </a:xfrm>
          <a:prstGeom prst="rect">
            <a:avLst/>
          </a:prstGeom>
        </p:spPr>
      </p:pic>
      <p:pic>
        <p:nvPicPr>
          <p:cNvPr id="83" name="Picture 82">
            <a:extLst>
              <a:ext uri="{FF2B5EF4-FFF2-40B4-BE49-F238E27FC236}">
                <a16:creationId xmlns:a16="http://schemas.microsoft.com/office/drawing/2014/main" id="{954C1751-B3D2-2EF6-75CC-FFA2AF8F42B2}"/>
              </a:ext>
            </a:extLst>
          </p:cNvPr>
          <p:cNvPicPr>
            <a:picLocks noChangeAspect="1"/>
          </p:cNvPicPr>
          <p:nvPr/>
        </p:nvPicPr>
        <p:blipFill>
          <a:blip r:embed="rId8">
            <a:duotone>
              <a:schemeClr val="accent3">
                <a:shade val="45000"/>
                <a:satMod val="135000"/>
              </a:schemeClr>
              <a:prstClr val="white"/>
            </a:duotone>
          </a:blip>
          <a:stretch>
            <a:fillRect/>
          </a:stretch>
        </p:blipFill>
        <p:spPr>
          <a:xfrm>
            <a:off x="3197133" y="3936110"/>
            <a:ext cx="688162" cy="688162"/>
          </a:xfrm>
          <a:prstGeom prst="rect">
            <a:avLst/>
          </a:prstGeom>
        </p:spPr>
      </p:pic>
      <p:pic>
        <p:nvPicPr>
          <p:cNvPr id="84" name="Picture 83">
            <a:extLst>
              <a:ext uri="{FF2B5EF4-FFF2-40B4-BE49-F238E27FC236}">
                <a16:creationId xmlns:a16="http://schemas.microsoft.com/office/drawing/2014/main" id="{BD063054-FD0C-9FEF-5C3D-38B58EB7C2DF}"/>
              </a:ext>
            </a:extLst>
          </p:cNvPr>
          <p:cNvPicPr>
            <a:picLocks noChangeAspect="1"/>
          </p:cNvPicPr>
          <p:nvPr/>
        </p:nvPicPr>
        <p:blipFill>
          <a:blip r:embed="rId8">
            <a:duotone>
              <a:schemeClr val="accent3">
                <a:shade val="45000"/>
                <a:satMod val="135000"/>
              </a:schemeClr>
              <a:prstClr val="white"/>
            </a:duotone>
          </a:blip>
          <a:stretch>
            <a:fillRect/>
          </a:stretch>
        </p:blipFill>
        <p:spPr>
          <a:xfrm>
            <a:off x="3935385" y="3410417"/>
            <a:ext cx="688162" cy="688162"/>
          </a:xfrm>
          <a:prstGeom prst="rect">
            <a:avLst/>
          </a:prstGeom>
        </p:spPr>
      </p:pic>
      <p:pic>
        <p:nvPicPr>
          <p:cNvPr id="85" name="Picture 84">
            <a:extLst>
              <a:ext uri="{FF2B5EF4-FFF2-40B4-BE49-F238E27FC236}">
                <a16:creationId xmlns:a16="http://schemas.microsoft.com/office/drawing/2014/main" id="{FB7E620E-4035-4CE4-BE4A-2FB0CB228DCD}"/>
              </a:ext>
            </a:extLst>
          </p:cNvPr>
          <p:cNvPicPr>
            <a:picLocks noChangeAspect="1"/>
          </p:cNvPicPr>
          <p:nvPr/>
        </p:nvPicPr>
        <p:blipFill>
          <a:blip r:embed="rId8">
            <a:duotone>
              <a:schemeClr val="accent3">
                <a:shade val="45000"/>
                <a:satMod val="135000"/>
              </a:schemeClr>
              <a:prstClr val="white"/>
            </a:duotone>
          </a:blip>
          <a:stretch>
            <a:fillRect/>
          </a:stretch>
        </p:blipFill>
        <p:spPr>
          <a:xfrm>
            <a:off x="4748298" y="3410417"/>
            <a:ext cx="688162" cy="688162"/>
          </a:xfrm>
          <a:prstGeom prst="rect">
            <a:avLst/>
          </a:prstGeom>
        </p:spPr>
      </p:pic>
      <p:pic>
        <p:nvPicPr>
          <p:cNvPr id="86" name="Picture 85">
            <a:extLst>
              <a:ext uri="{FF2B5EF4-FFF2-40B4-BE49-F238E27FC236}">
                <a16:creationId xmlns:a16="http://schemas.microsoft.com/office/drawing/2014/main" id="{14918410-6F7B-92F1-C01D-8FD64B8CB39A}"/>
              </a:ext>
            </a:extLst>
          </p:cNvPr>
          <p:cNvPicPr>
            <a:picLocks noChangeAspect="1"/>
          </p:cNvPicPr>
          <p:nvPr/>
        </p:nvPicPr>
        <p:blipFill>
          <a:blip r:embed="rId8">
            <a:duotone>
              <a:schemeClr val="accent3">
                <a:shade val="45000"/>
                <a:satMod val="135000"/>
              </a:schemeClr>
              <a:prstClr val="white"/>
            </a:duotone>
          </a:blip>
          <a:stretch>
            <a:fillRect/>
          </a:stretch>
        </p:blipFill>
        <p:spPr>
          <a:xfrm>
            <a:off x="5559075" y="3392970"/>
            <a:ext cx="688162" cy="688162"/>
          </a:xfrm>
          <a:prstGeom prst="rect">
            <a:avLst/>
          </a:prstGeom>
        </p:spPr>
      </p:pic>
      <p:sp>
        <p:nvSpPr>
          <p:cNvPr id="88" name="Arrow: Up 87">
            <a:extLst>
              <a:ext uri="{FF2B5EF4-FFF2-40B4-BE49-F238E27FC236}">
                <a16:creationId xmlns:a16="http://schemas.microsoft.com/office/drawing/2014/main" id="{28041C83-8537-D22B-4C86-3F8C196D0611}"/>
              </a:ext>
            </a:extLst>
          </p:cNvPr>
          <p:cNvSpPr/>
          <p:nvPr/>
        </p:nvSpPr>
        <p:spPr>
          <a:xfrm rot="3030207">
            <a:off x="2580329" y="20279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EBC43081-672D-94EE-38FE-2060AD05DE27}"/>
              </a:ext>
            </a:extLst>
          </p:cNvPr>
          <p:cNvSpPr/>
          <p:nvPr/>
        </p:nvSpPr>
        <p:spPr>
          <a:xfrm rot="18863264">
            <a:off x="1380022" y="20717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87367752-8E79-6770-0193-14236B8CE002}"/>
              </a:ext>
            </a:extLst>
          </p:cNvPr>
          <p:cNvSpPr/>
          <p:nvPr/>
        </p:nvSpPr>
        <p:spPr>
          <a:xfrm rot="8401222" flipH="1">
            <a:off x="2443590" y="31741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86C60990-DC0A-096D-12BC-AC9645B362F4}"/>
              </a:ext>
            </a:extLst>
          </p:cNvPr>
          <p:cNvSpPr/>
          <p:nvPr/>
        </p:nvSpPr>
        <p:spPr>
          <a:xfrm flipV="1">
            <a:off x="1908918" y="33929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629B4B16-EE2F-9D2F-1DE0-29CC105BD26E}"/>
              </a:ext>
            </a:extLst>
          </p:cNvPr>
          <p:cNvSpPr/>
          <p:nvPr/>
        </p:nvSpPr>
        <p:spPr>
          <a:xfrm>
            <a:off x="7262509" y="18897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52536E0-07D0-F558-F17C-74AE24795124}"/>
              </a:ext>
            </a:extLst>
          </p:cNvPr>
          <p:cNvSpPr/>
          <p:nvPr/>
        </p:nvSpPr>
        <p:spPr>
          <a:xfrm rot="16200000">
            <a:off x="6490499" y="26184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61BAF01B-17B5-203D-6646-AF0C907A9C12}"/>
              </a:ext>
            </a:extLst>
          </p:cNvPr>
          <p:cNvSpPr/>
          <p:nvPr/>
        </p:nvSpPr>
        <p:spPr>
          <a:xfrm rot="5400000" flipH="1">
            <a:off x="7940515" y="26184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C35D00CB-86BE-590E-8874-9BD88C759496}"/>
              </a:ext>
            </a:extLst>
          </p:cNvPr>
          <p:cNvSpPr/>
          <p:nvPr/>
        </p:nvSpPr>
        <p:spPr>
          <a:xfrm rot="2707381" flipV="1">
            <a:off x="6679593" y="3149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237603F7-90E2-DDD8-F720-33B015839E3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6758335" y="2313449"/>
            <a:ext cx="1122309" cy="1910215"/>
          </a:xfrm>
          <a:prstGeom prst="rect">
            <a:avLst/>
          </a:prstGeom>
        </p:spPr>
      </p:pic>
      <p:sp>
        <p:nvSpPr>
          <p:cNvPr id="14" name="Arrow: Up 13">
            <a:extLst>
              <a:ext uri="{FF2B5EF4-FFF2-40B4-BE49-F238E27FC236}">
                <a16:creationId xmlns:a16="http://schemas.microsoft.com/office/drawing/2014/main" id="{92D30EB6-9118-99B6-2071-7CFCAD748F2A}"/>
              </a:ext>
            </a:extLst>
          </p:cNvPr>
          <p:cNvSpPr/>
          <p:nvPr/>
        </p:nvSpPr>
        <p:spPr>
          <a:xfrm rot="3030207">
            <a:off x="7905368" y="2025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0C2B60F5-B036-A9A5-0DE0-329CBBE2BBAD}"/>
              </a:ext>
            </a:extLst>
          </p:cNvPr>
          <p:cNvSpPr/>
          <p:nvPr/>
        </p:nvSpPr>
        <p:spPr>
          <a:xfrm rot="18863264">
            <a:off x="6705061" y="20693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Up 15">
            <a:extLst>
              <a:ext uri="{FF2B5EF4-FFF2-40B4-BE49-F238E27FC236}">
                <a16:creationId xmlns:a16="http://schemas.microsoft.com/office/drawing/2014/main" id="{6C914808-A72D-B813-8DF7-0678B9A5306B}"/>
              </a:ext>
            </a:extLst>
          </p:cNvPr>
          <p:cNvSpPr/>
          <p:nvPr/>
        </p:nvSpPr>
        <p:spPr>
          <a:xfrm rot="8401222" flipH="1">
            <a:off x="7768629" y="31718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DAEA60E8-1AA1-A9C9-F9FE-92BAFCAE343F}"/>
              </a:ext>
            </a:extLst>
          </p:cNvPr>
          <p:cNvSpPr/>
          <p:nvPr/>
        </p:nvSpPr>
        <p:spPr>
          <a:xfrm flipV="1">
            <a:off x="7233957" y="33906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a:extLst>
              <a:ext uri="{FF2B5EF4-FFF2-40B4-BE49-F238E27FC236}">
                <a16:creationId xmlns:a16="http://schemas.microsoft.com/office/drawing/2014/main" id="{7F338424-E18A-9398-BD0A-F86CCEE5DE54}"/>
              </a:ext>
            </a:extLst>
          </p:cNvPr>
          <p:cNvSpPr/>
          <p:nvPr/>
        </p:nvSpPr>
        <p:spPr>
          <a:xfrm>
            <a:off x="6717044" y="389608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0" name="Rectangle 19">
            <a:extLst>
              <a:ext uri="{FF2B5EF4-FFF2-40B4-BE49-F238E27FC236}">
                <a16:creationId xmlns:a16="http://schemas.microsoft.com/office/drawing/2014/main" id="{B66B125A-72E9-2C14-7DB8-CA2804EA9AD7}"/>
              </a:ext>
            </a:extLst>
          </p:cNvPr>
          <p:cNvSpPr/>
          <p:nvPr/>
        </p:nvSpPr>
        <p:spPr>
          <a:xfrm>
            <a:off x="1425534" y="389608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Move</a:t>
            </a:r>
          </a:p>
        </p:txBody>
      </p:sp>
    </p:spTree>
    <p:extLst>
      <p:ext uri="{BB962C8B-B14F-4D97-AF65-F5344CB8AC3E}">
        <p14:creationId xmlns:p14="http://schemas.microsoft.com/office/powerpoint/2010/main" val="7760043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electronics&#10;&#10;Description automatically generated">
            <a:extLst>
              <a:ext uri="{FF2B5EF4-FFF2-40B4-BE49-F238E27FC236}">
                <a16:creationId xmlns:a16="http://schemas.microsoft.com/office/drawing/2014/main" id="{9EDF2CA7-C685-E58E-595C-D1E619847AFA}"/>
              </a:ext>
            </a:extLst>
          </p:cNvPr>
          <p:cNvPicPr>
            <a:picLocks noChangeAspect="1"/>
          </p:cNvPicPr>
          <p:nvPr/>
        </p:nvPicPr>
        <p:blipFill rotWithShape="1">
          <a:blip r:embed="rId2">
            <a:extLst>
              <a:ext uri="{28A0092B-C50C-407E-A947-70E740481C1C}">
                <a14:useLocalDpi xmlns:a14="http://schemas.microsoft.com/office/drawing/2010/main" val="0"/>
              </a:ext>
            </a:extLst>
          </a:blip>
          <a:srcRect t="20743" b="13895"/>
          <a:stretch/>
        </p:blipFill>
        <p:spPr>
          <a:xfrm>
            <a:off x="0" y="0"/>
            <a:ext cx="9144000" cy="6937280"/>
          </a:xfrm>
          <a:prstGeom prst="rect">
            <a:avLst/>
          </a:prstGeom>
        </p:spPr>
      </p:pic>
      <p:pic>
        <p:nvPicPr>
          <p:cNvPr id="67" name="Picture 66">
            <a:extLst>
              <a:ext uri="{FF2B5EF4-FFF2-40B4-BE49-F238E27FC236}">
                <a16:creationId xmlns:a16="http://schemas.microsoft.com/office/drawing/2014/main" id="{5C5263F9-8C7F-A50A-F4C2-4CD95E9DCA0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Space Invaders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5C30FB01-1E0D-78BB-5280-888126FE160C}"/>
              </a:ext>
            </a:extLst>
          </p:cNvPr>
          <p:cNvGraphicFramePr>
            <a:graphicFrameLocks noGrp="1"/>
          </p:cNvGraphicFramePr>
          <p:nvPr>
            <p:extLst>
              <p:ext uri="{D42A27DB-BD31-4B8C-83A1-F6EECF244321}">
                <p14:modId xmlns:p14="http://schemas.microsoft.com/office/powerpoint/2010/main" val="1224897483"/>
              </p:ext>
            </p:extLst>
          </p:nvPr>
        </p:nvGraphicFramePr>
        <p:xfrm>
          <a:off x="-4119315" y="2624745"/>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317783">
                <a:tc>
                  <a:txBody>
                    <a:bodyPr/>
                    <a:lstStyle/>
                    <a:p>
                      <a:pPr algn="l" fontAlgn="b"/>
                      <a:r>
                        <a:rPr lang="en-US" sz="2400" u="none" strike="noStrike">
                          <a:effectLst/>
                        </a:rPr>
                        <a:t>Space Invaders</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invaders</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425575664"/>
                  </a:ext>
                </a:extLst>
              </a:tr>
            </a:tbl>
          </a:graphicData>
        </a:graphic>
      </p:graphicFrame>
      <p:grpSp>
        <p:nvGrpSpPr>
          <p:cNvPr id="68" name="Group 67">
            <a:extLst>
              <a:ext uri="{FF2B5EF4-FFF2-40B4-BE49-F238E27FC236}">
                <a16:creationId xmlns:a16="http://schemas.microsoft.com/office/drawing/2014/main" id="{FD300E2B-878A-5AFD-86B7-AA3AE01AA745}"/>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B768FE14-2FEA-CA5D-D370-352D75C6299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22903BDA-BDC3-8E17-F8FE-ECF150A877AC}"/>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B57F4B6-BBC0-1389-1A7B-C1598A0CA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3916A9A-9379-D9AA-9CDC-FEB0EFBC71E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A51A16D6-731A-1E98-7A01-EB2A8977AB8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79012CB6-CDD1-0DF2-2DE0-8893157B29A3}"/>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23F438B-2073-F776-CEF5-EFC2B618C328}"/>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ECA16930-E191-0E50-CF26-66F1CAB7C0A6}"/>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7E0B1446-6E8B-1037-4CE4-AA48D4EFA2EB}"/>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7053509C-3CE1-A413-BC96-5C19C93B101B}"/>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7E2C8519-1CDF-419A-B0A8-7A6CC5990A32}"/>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56863BA6-94D6-6257-4FE1-EB4761B2BC0F}"/>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DED48B50-E541-0518-08F7-8C0396B22346}"/>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6F4135F6-CC88-1884-ADFA-3FF68A7882AA}"/>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96" name="Arrow: Up 95">
            <a:extLst>
              <a:ext uri="{FF2B5EF4-FFF2-40B4-BE49-F238E27FC236}">
                <a16:creationId xmlns:a16="http://schemas.microsoft.com/office/drawing/2014/main" id="{68449A4E-7415-17AC-864E-0CACC61AC72D}"/>
              </a:ext>
            </a:extLst>
          </p:cNvPr>
          <p:cNvSpPr/>
          <p:nvPr/>
        </p:nvSpPr>
        <p:spPr>
          <a:xfrm rot="16200000">
            <a:off x="2698060" y="27352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B35FDCFB-F763-AD3E-FFAB-54E7750F9F4D}"/>
              </a:ext>
            </a:extLst>
          </p:cNvPr>
          <p:cNvSpPr/>
          <p:nvPr/>
        </p:nvSpPr>
        <p:spPr>
          <a:xfrm rot="5400000" flipH="1">
            <a:off x="4148076" y="27352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8" name="Picture 97">
            <a:extLst>
              <a:ext uri="{FF2B5EF4-FFF2-40B4-BE49-F238E27FC236}">
                <a16:creationId xmlns:a16="http://schemas.microsoft.com/office/drawing/2014/main" id="{CB8165EC-8A10-D543-478D-1D67516A9E0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965896" y="2430231"/>
            <a:ext cx="1122309" cy="1910215"/>
          </a:xfrm>
          <a:prstGeom prst="rect">
            <a:avLst/>
          </a:prstGeom>
        </p:spPr>
      </p:pic>
      <p:sp>
        <p:nvSpPr>
          <p:cNvPr id="99" name="Rectangle 98">
            <a:extLst>
              <a:ext uri="{FF2B5EF4-FFF2-40B4-BE49-F238E27FC236}">
                <a16:creationId xmlns:a16="http://schemas.microsoft.com/office/drawing/2014/main" id="{FFCA73BF-E4F2-70B6-D2F9-03684C08965D}"/>
              </a:ext>
            </a:extLst>
          </p:cNvPr>
          <p:cNvSpPr/>
          <p:nvPr/>
        </p:nvSpPr>
        <p:spPr>
          <a:xfrm>
            <a:off x="2042820" y="2265099"/>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00" name="Rectangle 99">
            <a:extLst>
              <a:ext uri="{FF2B5EF4-FFF2-40B4-BE49-F238E27FC236}">
                <a16:creationId xmlns:a16="http://schemas.microsoft.com/office/drawing/2014/main" id="{888D2A4E-2A2C-0317-7815-A0D52E2CF168}"/>
              </a:ext>
            </a:extLst>
          </p:cNvPr>
          <p:cNvSpPr/>
          <p:nvPr/>
        </p:nvSpPr>
        <p:spPr>
          <a:xfrm>
            <a:off x="3729306" y="2206543"/>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2" name="Rectangle 1">
            <a:extLst>
              <a:ext uri="{FF2B5EF4-FFF2-40B4-BE49-F238E27FC236}">
                <a16:creationId xmlns:a16="http://schemas.microsoft.com/office/drawing/2014/main" id="{1D12140E-6772-F12E-A799-4F267C96BE12}"/>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8" name="TextBox 7">
            <a:extLst>
              <a:ext uri="{FF2B5EF4-FFF2-40B4-BE49-F238E27FC236}">
                <a16:creationId xmlns:a16="http://schemas.microsoft.com/office/drawing/2014/main" id="{EBB900C3-5378-A9DA-D4EE-710567453453}"/>
              </a:ext>
            </a:extLst>
          </p:cNvPr>
          <p:cNvSpPr txBox="1"/>
          <p:nvPr/>
        </p:nvSpPr>
        <p:spPr>
          <a:xfrm>
            <a:off x="-4325243" y="3744936"/>
            <a:ext cx="4157259" cy="2800767"/>
          </a:xfrm>
          <a:prstGeom prst="rect">
            <a:avLst/>
          </a:prstGeom>
          <a:noFill/>
        </p:spPr>
        <p:txBody>
          <a:bodyPr wrap="square" rtlCol="0">
            <a:spAutoFit/>
          </a:bodyPr>
          <a:lstStyle/>
          <a:p>
            <a:r>
              <a:rPr lang="en-US" sz="4400" dirty="0"/>
              <a:t>Note: See if joystick works, otherwise it’s left and right buttons</a:t>
            </a:r>
            <a:endParaRPr lang="en-US" sz="1400" dirty="0"/>
          </a:p>
        </p:txBody>
      </p:sp>
    </p:spTree>
    <p:extLst>
      <p:ext uri="{BB962C8B-B14F-4D97-AF65-F5344CB8AC3E}">
        <p14:creationId xmlns:p14="http://schemas.microsoft.com/office/powerpoint/2010/main" val="34910024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E70B8F92-388F-AB73-21CA-1611E8E049D9}"/>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0A37B6F7-1956-9769-113C-0C9C9A4E505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Space Invaders Deluxe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6E3C91D-6FF3-EEA2-3FFD-BC2930325071}"/>
              </a:ext>
            </a:extLst>
          </p:cNvPr>
          <p:cNvGraphicFramePr>
            <a:graphicFrameLocks noGrp="1"/>
          </p:cNvGraphicFramePr>
          <p:nvPr>
            <p:extLst>
              <p:ext uri="{D42A27DB-BD31-4B8C-83A1-F6EECF244321}">
                <p14:modId xmlns:p14="http://schemas.microsoft.com/office/powerpoint/2010/main" val="1309718971"/>
              </p:ext>
            </p:extLst>
          </p:nvPr>
        </p:nvGraphicFramePr>
        <p:xfrm>
          <a:off x="-4303064" y="2600635"/>
          <a:ext cx="3612629" cy="109984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46499">
                <a:tc>
                  <a:txBody>
                    <a:bodyPr/>
                    <a:lstStyle/>
                    <a:p>
                      <a:pPr algn="l" fontAlgn="b"/>
                      <a:r>
                        <a:rPr lang="en-US" sz="2400" u="none" strike="noStrike">
                          <a:effectLst/>
                        </a:rPr>
                        <a:t>Space Invaders Deluxe</a:t>
                      </a:r>
                      <a:endParaRPr lang="en-US" sz="2400" b="0" i="0" u="none" strike="noStrike">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spacedx</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359323567"/>
                  </a:ext>
                </a:extLst>
              </a:tr>
            </a:tbl>
          </a:graphicData>
        </a:graphic>
      </p:graphicFrame>
      <p:grpSp>
        <p:nvGrpSpPr>
          <p:cNvPr id="68" name="Group 67">
            <a:extLst>
              <a:ext uri="{FF2B5EF4-FFF2-40B4-BE49-F238E27FC236}">
                <a16:creationId xmlns:a16="http://schemas.microsoft.com/office/drawing/2014/main" id="{4CB187BE-17D6-D8DB-C839-5423E42910E5}"/>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D8D84C5A-C353-B82B-FBAD-C131EE0317B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863A5D7D-0619-328F-601F-B187AD99C379}"/>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291CD112-1693-BA9E-1472-24B53DF5C4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7E8C1EC2-0B98-4361-59DC-7432A7A0FA9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4BE07081-04FA-E069-C043-146C22DA7F0F}"/>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219B82EC-8C79-A64A-A1DA-E0F3638AD070}"/>
              </a:ext>
            </a:extLst>
          </p:cNvPr>
          <p:cNvPicPr>
            <a:picLocks noChangeAspect="1"/>
          </p:cNvPicPr>
          <p:nvPr/>
        </p:nvPicPr>
        <p:blipFill>
          <a:blip r:embed="rId8"/>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25C4870A-5C01-25BB-3316-111DDF7C37EE}"/>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8799B432-C8A8-46E5-DE3B-75B5BB3724CB}"/>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0186B3DF-714A-3FC4-9817-74B645C1C9A6}"/>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DE8427F3-E1C1-F7F7-5E4B-6CC26AFB7831}"/>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9C776089-6020-B3A8-05EB-8754636CF20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7D6AFFC9-7476-7E08-5681-5D6BF608014B}"/>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41CB714F-2660-96FF-4928-5CE1B3692F00}"/>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F84E936F-79B5-BF4E-2B11-251A2375C394}"/>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E32DBA57-9D11-908B-797F-FFC51C5750C2}"/>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EEAFFDFD-8D5F-610D-4C07-3273385513C9}"/>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B40D5870-86C4-5B15-2C7B-AB505CBA6FA9}"/>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BFFDBC6E-8310-09DB-9D57-016A1BC4E2C0}"/>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C0B9C00F-3410-71D8-40B0-B17F30D5975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02B600B6-9BFD-794C-4F41-AFF5B896CF7B}"/>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61B93DA-1DB9-DDF7-F8C0-E452E9EA7A2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14FDF8B2-7BD8-283C-F2D7-7550430AFC0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516D18C7-E674-002C-4F82-E9593C1568A1}"/>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D561FF51-4D32-3A47-8020-E6F4AFC244E6}"/>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1E233C29-375B-D09A-1D50-EC3050683570}"/>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
            </a:r>
          </a:p>
        </p:txBody>
      </p:sp>
      <p:sp>
        <p:nvSpPr>
          <p:cNvPr id="6" name="Rectangle 5">
            <a:extLst>
              <a:ext uri="{FF2B5EF4-FFF2-40B4-BE49-F238E27FC236}">
                <a16:creationId xmlns:a16="http://schemas.microsoft.com/office/drawing/2014/main" id="{62BFDAFB-63A5-F509-BA10-A868D9EE9A7B}"/>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
            </a:r>
          </a:p>
        </p:txBody>
      </p:sp>
      <p:sp>
        <p:nvSpPr>
          <p:cNvPr id="10" name="TextBox 9">
            <a:extLst>
              <a:ext uri="{FF2B5EF4-FFF2-40B4-BE49-F238E27FC236}">
                <a16:creationId xmlns:a16="http://schemas.microsoft.com/office/drawing/2014/main" id="{64723FF4-7213-DA1B-337C-9C6B83FAC7BC}"/>
              </a:ext>
            </a:extLst>
          </p:cNvPr>
          <p:cNvSpPr txBox="1"/>
          <p:nvPr/>
        </p:nvSpPr>
        <p:spPr>
          <a:xfrm>
            <a:off x="-4566164" y="3882240"/>
            <a:ext cx="4457650" cy="2800767"/>
          </a:xfrm>
          <a:prstGeom prst="rect">
            <a:avLst/>
          </a:prstGeom>
          <a:noFill/>
        </p:spPr>
        <p:txBody>
          <a:bodyPr wrap="square" rtlCol="0">
            <a:spAutoFit/>
          </a:bodyPr>
          <a:lstStyle/>
          <a:p>
            <a:r>
              <a:rPr lang="en-US" sz="4400" dirty="0"/>
              <a:t>Note: See if joystick works, otherwise it’s left and right buttons</a:t>
            </a:r>
            <a:endParaRPr lang="en-US" sz="1400" dirty="0"/>
          </a:p>
        </p:txBody>
      </p:sp>
    </p:spTree>
    <p:extLst>
      <p:ext uri="{BB962C8B-B14F-4D97-AF65-F5344CB8AC3E}">
        <p14:creationId xmlns:p14="http://schemas.microsoft.com/office/powerpoint/2010/main" val="56137650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chart&#10;&#10;Description automatically generated">
            <a:extLst>
              <a:ext uri="{FF2B5EF4-FFF2-40B4-BE49-F238E27FC236}">
                <a16:creationId xmlns:a16="http://schemas.microsoft.com/office/drawing/2014/main" id="{722A7D74-ED77-B171-E560-CB1A94D70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1" name="Picture 20">
            <a:extLst>
              <a:ext uri="{FF2B5EF4-FFF2-40B4-BE49-F238E27FC236}">
                <a16:creationId xmlns:a16="http://schemas.microsoft.com/office/drawing/2014/main" id="{D141EE4B-B97B-9EDC-ADBF-2AD8E656895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Star Trek: Strategic Operations Simulator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CEEFA60F-CB4B-0706-AEF2-02569B13FB12}"/>
              </a:ext>
            </a:extLst>
          </p:cNvPr>
          <p:cNvGraphicFramePr>
            <a:graphicFrameLocks noGrp="1"/>
          </p:cNvGraphicFramePr>
          <p:nvPr>
            <p:extLst>
              <p:ext uri="{D42A27DB-BD31-4B8C-83A1-F6EECF244321}">
                <p14:modId xmlns:p14="http://schemas.microsoft.com/office/powerpoint/2010/main" val="1040474876"/>
              </p:ext>
            </p:extLst>
          </p:nvPr>
        </p:nvGraphicFramePr>
        <p:xfrm>
          <a:off x="-4123843" y="2347494"/>
          <a:ext cx="3612629" cy="146560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04748">
                <a:tc>
                  <a:txBody>
                    <a:bodyPr/>
                    <a:lstStyle/>
                    <a:p>
                      <a:pPr algn="l" fontAlgn="b"/>
                      <a:r>
                        <a:rPr lang="en-US" sz="2400" u="none" strike="noStrike" dirty="0">
                          <a:effectLst/>
                        </a:rPr>
                        <a:t>Star Trek: Strategic Operations Simulator</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err="1">
                          <a:effectLst/>
                        </a:rPr>
                        <a:t>startrek</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3849547360"/>
                  </a:ext>
                </a:extLst>
              </a:tr>
            </a:tbl>
          </a:graphicData>
        </a:graphic>
      </p:graphicFrame>
      <p:pic>
        <p:nvPicPr>
          <p:cNvPr id="5" name="Picture 4">
            <a:extLst>
              <a:ext uri="{FF2B5EF4-FFF2-40B4-BE49-F238E27FC236}">
                <a16:creationId xmlns:a16="http://schemas.microsoft.com/office/drawing/2014/main" id="{7D32ADDD-247B-139C-3616-5E08145590DF}"/>
              </a:ext>
            </a:extLst>
          </p:cNvPr>
          <p:cNvPicPr>
            <a:picLocks noChangeAspect="1"/>
          </p:cNvPicPr>
          <p:nvPr/>
        </p:nvPicPr>
        <p:blipFill>
          <a:blip r:embed="rId4"/>
          <a:stretch>
            <a:fillRect/>
          </a:stretch>
        </p:blipFill>
        <p:spPr>
          <a:xfrm>
            <a:off x="4697612" y="3281964"/>
            <a:ext cx="688162" cy="688162"/>
          </a:xfrm>
          <a:prstGeom prst="rect">
            <a:avLst/>
          </a:prstGeom>
        </p:spPr>
      </p:pic>
      <p:pic>
        <p:nvPicPr>
          <p:cNvPr id="6" name="Picture 5">
            <a:extLst>
              <a:ext uri="{FF2B5EF4-FFF2-40B4-BE49-F238E27FC236}">
                <a16:creationId xmlns:a16="http://schemas.microsoft.com/office/drawing/2014/main" id="{D595F96D-D9E7-10EC-5698-758DCCEDAEE5}"/>
              </a:ext>
            </a:extLst>
          </p:cNvPr>
          <p:cNvPicPr>
            <a:picLocks noChangeAspect="1"/>
          </p:cNvPicPr>
          <p:nvPr/>
        </p:nvPicPr>
        <p:blipFill>
          <a:blip r:embed="rId4"/>
          <a:stretch>
            <a:fillRect/>
          </a:stretch>
        </p:blipFill>
        <p:spPr>
          <a:xfrm>
            <a:off x="3073923" y="3299411"/>
            <a:ext cx="688162" cy="688162"/>
          </a:xfrm>
          <a:prstGeom prst="rect">
            <a:avLst/>
          </a:prstGeom>
        </p:spPr>
      </p:pic>
      <p:pic>
        <p:nvPicPr>
          <p:cNvPr id="7" name="Picture 6">
            <a:extLst>
              <a:ext uri="{FF2B5EF4-FFF2-40B4-BE49-F238E27FC236}">
                <a16:creationId xmlns:a16="http://schemas.microsoft.com/office/drawing/2014/main" id="{99677DE3-2373-B54C-D277-41EBE91FD699}"/>
              </a:ext>
            </a:extLst>
          </p:cNvPr>
          <p:cNvPicPr>
            <a:picLocks noChangeAspect="1"/>
          </p:cNvPicPr>
          <p:nvPr/>
        </p:nvPicPr>
        <p:blipFill>
          <a:blip r:embed="rId4"/>
          <a:stretch>
            <a:fillRect/>
          </a:stretch>
        </p:blipFill>
        <p:spPr>
          <a:xfrm>
            <a:off x="3886835" y="3299411"/>
            <a:ext cx="688162" cy="688162"/>
          </a:xfrm>
          <a:prstGeom prst="rect">
            <a:avLst/>
          </a:prstGeom>
        </p:spPr>
      </p:pic>
      <p:pic>
        <p:nvPicPr>
          <p:cNvPr id="13" name="Picture 12">
            <a:extLst>
              <a:ext uri="{FF2B5EF4-FFF2-40B4-BE49-F238E27FC236}">
                <a16:creationId xmlns:a16="http://schemas.microsoft.com/office/drawing/2014/main" id="{7367A6E4-7003-87BA-0AEB-773E89551290}"/>
              </a:ext>
            </a:extLst>
          </p:cNvPr>
          <p:cNvPicPr>
            <a:picLocks noChangeAspect="1"/>
          </p:cNvPicPr>
          <p:nvPr/>
        </p:nvPicPr>
        <p:blipFill>
          <a:blip r:embed="rId4">
            <a:duotone>
              <a:schemeClr val="accent3">
                <a:shade val="45000"/>
                <a:satMod val="135000"/>
              </a:schemeClr>
              <a:prstClr val="white"/>
            </a:duotone>
          </a:blip>
          <a:stretch>
            <a:fillRect/>
          </a:stretch>
        </p:blipFill>
        <p:spPr>
          <a:xfrm>
            <a:off x="2335671" y="3825104"/>
            <a:ext cx="688162" cy="688162"/>
          </a:xfrm>
          <a:prstGeom prst="rect">
            <a:avLst/>
          </a:prstGeom>
        </p:spPr>
      </p:pic>
      <p:pic>
        <p:nvPicPr>
          <p:cNvPr id="14" name="Picture 13">
            <a:extLst>
              <a:ext uri="{FF2B5EF4-FFF2-40B4-BE49-F238E27FC236}">
                <a16:creationId xmlns:a16="http://schemas.microsoft.com/office/drawing/2014/main" id="{C1F99A94-CC63-6A2B-450B-105B884CDB32}"/>
              </a:ext>
            </a:extLst>
          </p:cNvPr>
          <p:cNvPicPr>
            <a:picLocks noChangeAspect="1"/>
          </p:cNvPicPr>
          <p:nvPr/>
        </p:nvPicPr>
        <p:blipFill>
          <a:blip r:embed="rId4">
            <a:duotone>
              <a:schemeClr val="accent3">
                <a:shade val="45000"/>
                <a:satMod val="135000"/>
              </a:schemeClr>
              <a:prstClr val="white"/>
            </a:duotone>
          </a:blip>
          <a:stretch>
            <a:fillRect/>
          </a:stretch>
        </p:blipFill>
        <p:spPr>
          <a:xfrm>
            <a:off x="2334584" y="4603778"/>
            <a:ext cx="688162" cy="688162"/>
          </a:xfrm>
          <a:prstGeom prst="rect">
            <a:avLst/>
          </a:prstGeom>
        </p:spPr>
      </p:pic>
      <p:pic>
        <p:nvPicPr>
          <p:cNvPr id="15" name="Picture 14">
            <a:extLst>
              <a:ext uri="{FF2B5EF4-FFF2-40B4-BE49-F238E27FC236}">
                <a16:creationId xmlns:a16="http://schemas.microsoft.com/office/drawing/2014/main" id="{6ED54FAD-D61F-D61E-7A22-8DD2C17FBDD8}"/>
              </a:ext>
            </a:extLst>
          </p:cNvPr>
          <p:cNvPicPr>
            <a:picLocks noChangeAspect="1"/>
          </p:cNvPicPr>
          <p:nvPr/>
        </p:nvPicPr>
        <p:blipFill>
          <a:blip r:embed="rId4"/>
          <a:stretch>
            <a:fillRect/>
          </a:stretch>
        </p:blipFill>
        <p:spPr>
          <a:xfrm>
            <a:off x="3072836" y="4078085"/>
            <a:ext cx="688162" cy="688162"/>
          </a:xfrm>
          <a:prstGeom prst="rect">
            <a:avLst/>
          </a:prstGeom>
        </p:spPr>
      </p:pic>
      <p:pic>
        <p:nvPicPr>
          <p:cNvPr id="16" name="Picture 15">
            <a:extLst>
              <a:ext uri="{FF2B5EF4-FFF2-40B4-BE49-F238E27FC236}">
                <a16:creationId xmlns:a16="http://schemas.microsoft.com/office/drawing/2014/main" id="{78B42955-F682-EC93-F87E-527CD45E61A1}"/>
              </a:ext>
            </a:extLst>
          </p:cNvPr>
          <p:cNvPicPr>
            <a:picLocks noChangeAspect="1"/>
          </p:cNvPicPr>
          <p:nvPr/>
        </p:nvPicPr>
        <p:blipFill>
          <a:blip r:embed="rId4">
            <a:duotone>
              <a:schemeClr val="accent3">
                <a:shade val="45000"/>
                <a:satMod val="135000"/>
              </a:schemeClr>
              <a:prstClr val="white"/>
            </a:duotone>
          </a:blip>
          <a:stretch>
            <a:fillRect/>
          </a:stretch>
        </p:blipFill>
        <p:spPr>
          <a:xfrm>
            <a:off x="3885749" y="4078085"/>
            <a:ext cx="688162" cy="688162"/>
          </a:xfrm>
          <a:prstGeom prst="rect">
            <a:avLst/>
          </a:prstGeom>
        </p:spPr>
      </p:pic>
      <p:pic>
        <p:nvPicPr>
          <p:cNvPr id="17" name="Picture 16">
            <a:extLst>
              <a:ext uri="{FF2B5EF4-FFF2-40B4-BE49-F238E27FC236}">
                <a16:creationId xmlns:a16="http://schemas.microsoft.com/office/drawing/2014/main" id="{8D639A11-3807-1065-38C6-9DD62D6FCCA2}"/>
              </a:ext>
            </a:extLst>
          </p:cNvPr>
          <p:cNvPicPr>
            <a:picLocks noChangeAspect="1"/>
          </p:cNvPicPr>
          <p:nvPr/>
        </p:nvPicPr>
        <p:blipFill>
          <a:blip r:embed="rId4">
            <a:duotone>
              <a:schemeClr val="accent3">
                <a:shade val="45000"/>
                <a:satMod val="135000"/>
              </a:schemeClr>
              <a:prstClr val="white"/>
            </a:duotone>
          </a:blip>
          <a:stretch>
            <a:fillRect/>
          </a:stretch>
        </p:blipFill>
        <p:spPr>
          <a:xfrm>
            <a:off x="4696526" y="4060638"/>
            <a:ext cx="688162" cy="688162"/>
          </a:xfrm>
          <a:prstGeom prst="rect">
            <a:avLst/>
          </a:prstGeom>
        </p:spPr>
      </p:pic>
      <p:sp>
        <p:nvSpPr>
          <p:cNvPr id="18" name="Rectangle 17">
            <a:extLst>
              <a:ext uri="{FF2B5EF4-FFF2-40B4-BE49-F238E27FC236}">
                <a16:creationId xmlns:a16="http://schemas.microsoft.com/office/drawing/2014/main" id="{AA5A3DF8-4110-B674-B812-7618AE69FAB8}"/>
              </a:ext>
            </a:extLst>
          </p:cNvPr>
          <p:cNvSpPr/>
          <p:nvPr/>
        </p:nvSpPr>
        <p:spPr>
          <a:xfrm rot="18900000">
            <a:off x="3127901" y="2480348"/>
            <a:ext cx="137306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Photon</a:t>
            </a:r>
          </a:p>
        </p:txBody>
      </p:sp>
      <p:grpSp>
        <p:nvGrpSpPr>
          <p:cNvPr id="52" name="Group 51">
            <a:extLst>
              <a:ext uri="{FF2B5EF4-FFF2-40B4-BE49-F238E27FC236}">
                <a16:creationId xmlns:a16="http://schemas.microsoft.com/office/drawing/2014/main" id="{9AC23505-9F2F-4ECF-E920-C4DFE8EAFFE9}"/>
              </a:ext>
            </a:extLst>
          </p:cNvPr>
          <p:cNvGrpSpPr/>
          <p:nvPr/>
        </p:nvGrpSpPr>
        <p:grpSpPr>
          <a:xfrm>
            <a:off x="6093516" y="3014565"/>
            <a:ext cx="1942960" cy="569691"/>
            <a:chOff x="4030387" y="1547447"/>
            <a:chExt cx="1942960" cy="569691"/>
          </a:xfrm>
        </p:grpSpPr>
        <p:sp>
          <p:nvSpPr>
            <p:cNvPr id="53" name="Cylinder 52">
              <a:extLst>
                <a:ext uri="{FF2B5EF4-FFF2-40B4-BE49-F238E27FC236}">
                  <a16:creationId xmlns:a16="http://schemas.microsoft.com/office/drawing/2014/main" id="{B3A8966E-B314-353E-033B-5D8FDEFECA21}"/>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Arrow: Curved Left 53">
              <a:extLst>
                <a:ext uri="{FF2B5EF4-FFF2-40B4-BE49-F238E27FC236}">
                  <a16:creationId xmlns:a16="http://schemas.microsoft.com/office/drawing/2014/main" id="{A9A139DC-1065-2D76-59EC-70EC1C4EBDA9}"/>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Left 54">
              <a:extLst>
                <a:ext uri="{FF2B5EF4-FFF2-40B4-BE49-F238E27FC236}">
                  <a16:creationId xmlns:a16="http://schemas.microsoft.com/office/drawing/2014/main" id="{68C478F2-79F9-9888-079F-C98A270258F5}"/>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TextBox 64">
            <a:extLst>
              <a:ext uri="{FF2B5EF4-FFF2-40B4-BE49-F238E27FC236}">
                <a16:creationId xmlns:a16="http://schemas.microsoft.com/office/drawing/2014/main" id="{556E0398-7DB9-5A91-19BC-E3D461D168BE}"/>
              </a:ext>
            </a:extLst>
          </p:cNvPr>
          <p:cNvSpPr txBox="1"/>
          <p:nvPr/>
        </p:nvSpPr>
        <p:spPr>
          <a:xfrm>
            <a:off x="3910526" y="4854801"/>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2CA23331-3FAE-CA74-13DA-BC8FFC547B4F}"/>
              </a:ext>
            </a:extLst>
          </p:cNvPr>
          <p:cNvSpPr/>
          <p:nvPr/>
        </p:nvSpPr>
        <p:spPr>
          <a:xfrm rot="18900000">
            <a:off x="3884529" y="2425998"/>
            <a:ext cx="157071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Torpedo</a:t>
            </a:r>
          </a:p>
        </p:txBody>
      </p:sp>
      <p:sp>
        <p:nvSpPr>
          <p:cNvPr id="67" name="Rectangle 66">
            <a:extLst>
              <a:ext uri="{FF2B5EF4-FFF2-40B4-BE49-F238E27FC236}">
                <a16:creationId xmlns:a16="http://schemas.microsoft.com/office/drawing/2014/main" id="{60418D39-672C-16AC-6CC1-AE8A1CD32E76}"/>
              </a:ext>
            </a:extLst>
          </p:cNvPr>
          <p:cNvSpPr/>
          <p:nvPr/>
        </p:nvSpPr>
        <p:spPr>
          <a:xfrm rot="18900000">
            <a:off x="4759552" y="259650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Warp</a:t>
            </a:r>
          </a:p>
        </p:txBody>
      </p:sp>
      <p:sp>
        <p:nvSpPr>
          <p:cNvPr id="68" name="Rectangle 67">
            <a:extLst>
              <a:ext uri="{FF2B5EF4-FFF2-40B4-BE49-F238E27FC236}">
                <a16:creationId xmlns:a16="http://schemas.microsoft.com/office/drawing/2014/main" id="{A502DC59-86DA-311F-B893-36A98E3EAF56}"/>
              </a:ext>
            </a:extLst>
          </p:cNvPr>
          <p:cNvSpPr/>
          <p:nvPr/>
        </p:nvSpPr>
        <p:spPr>
          <a:xfrm rot="2700000">
            <a:off x="3089756" y="5102820"/>
            <a:ext cx="162068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Impulse</a:t>
            </a:r>
          </a:p>
        </p:txBody>
      </p:sp>
      <p:grpSp>
        <p:nvGrpSpPr>
          <p:cNvPr id="8" name="Group 7">
            <a:extLst>
              <a:ext uri="{FF2B5EF4-FFF2-40B4-BE49-F238E27FC236}">
                <a16:creationId xmlns:a16="http://schemas.microsoft.com/office/drawing/2014/main" id="{C6438C38-31F6-9E9F-07B6-3DBD685DD312}"/>
              </a:ext>
            </a:extLst>
          </p:cNvPr>
          <p:cNvGrpSpPr/>
          <p:nvPr/>
        </p:nvGrpSpPr>
        <p:grpSpPr>
          <a:xfrm>
            <a:off x="70338" y="5837637"/>
            <a:ext cx="1315776" cy="960943"/>
            <a:chOff x="-2779612" y="6214530"/>
            <a:chExt cx="1315776" cy="960943"/>
          </a:xfrm>
        </p:grpSpPr>
        <p:sp>
          <p:nvSpPr>
            <p:cNvPr id="9" name="Flowchart: Alternate Process 8">
              <a:extLst>
                <a:ext uri="{FF2B5EF4-FFF2-40B4-BE49-F238E27FC236}">
                  <a16:creationId xmlns:a16="http://schemas.microsoft.com/office/drawing/2014/main" id="{4219C3EE-D300-4198-095F-CED364339D5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5E373690-15A2-75B0-AE22-DA4D57986259}"/>
                </a:ext>
              </a:extLst>
            </p:cNvPr>
            <p:cNvGrpSpPr/>
            <p:nvPr/>
          </p:nvGrpSpPr>
          <p:grpSpPr>
            <a:xfrm>
              <a:off x="-2541291" y="6352101"/>
              <a:ext cx="839133" cy="685800"/>
              <a:chOff x="7462592" y="4655465"/>
              <a:chExt cx="839133" cy="685800"/>
            </a:xfrm>
          </p:grpSpPr>
          <p:pic>
            <p:nvPicPr>
              <p:cNvPr id="11" name="Graphic 10" descr="User with solid fill">
                <a:extLst>
                  <a:ext uri="{FF2B5EF4-FFF2-40B4-BE49-F238E27FC236}">
                    <a16:creationId xmlns:a16="http://schemas.microsoft.com/office/drawing/2014/main" id="{059E2E54-56B4-12B8-E018-AD860C6C6F0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2592" y="4655465"/>
                <a:ext cx="685800" cy="685800"/>
              </a:xfrm>
              <a:prstGeom prst="rect">
                <a:avLst/>
              </a:prstGeom>
            </p:spPr>
          </p:pic>
          <p:pic>
            <p:nvPicPr>
              <p:cNvPr id="12" name="Graphic 11" descr="User with solid fill">
                <a:extLst>
                  <a:ext uri="{FF2B5EF4-FFF2-40B4-BE49-F238E27FC236}">
                    <a16:creationId xmlns:a16="http://schemas.microsoft.com/office/drawing/2014/main" id="{F684DB6A-020E-EC70-1715-BA6706EE740C}"/>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b="15753"/>
              <a:stretch/>
            </p:blipFill>
            <p:spPr>
              <a:xfrm>
                <a:off x="7615925" y="4689417"/>
                <a:ext cx="685800" cy="577764"/>
              </a:xfrm>
              <a:prstGeom prst="rect">
                <a:avLst/>
              </a:prstGeom>
            </p:spPr>
          </p:pic>
          <p:sp>
            <p:nvSpPr>
              <p:cNvPr id="19" name="TextBox 18">
                <a:extLst>
                  <a:ext uri="{FF2B5EF4-FFF2-40B4-BE49-F238E27FC236}">
                    <a16:creationId xmlns:a16="http://schemas.microsoft.com/office/drawing/2014/main" id="{1B469786-627F-CA34-7E87-34EC136034A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0" name="Picture 19">
            <a:extLst>
              <a:ext uri="{FF2B5EF4-FFF2-40B4-BE49-F238E27FC236}">
                <a16:creationId xmlns:a16="http://schemas.microsoft.com/office/drawing/2014/main" id="{4CE1E0D4-05BB-E383-3341-8BCA1C98948B}"/>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212275" y="3140642"/>
            <a:ext cx="1122309" cy="1910215"/>
          </a:xfrm>
          <a:prstGeom prst="rect">
            <a:avLst/>
          </a:prstGeom>
        </p:spPr>
      </p:pic>
    </p:spTree>
    <p:extLst>
      <p:ext uri="{BB962C8B-B14F-4D97-AF65-F5344CB8AC3E}">
        <p14:creationId xmlns:p14="http://schemas.microsoft.com/office/powerpoint/2010/main" val="4194401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 screen&#10;&#10;Description automatically generated with medium confidence">
            <a:extLst>
              <a:ext uri="{FF2B5EF4-FFF2-40B4-BE49-F238E27FC236}">
                <a16:creationId xmlns:a16="http://schemas.microsoft.com/office/drawing/2014/main" id="{0AC9F2E1-4F49-1EA6-C42A-B6CA3C01F54C}"/>
              </a:ext>
            </a:extLst>
          </p:cNvPr>
          <p:cNvPicPr>
            <a:picLocks noChangeAspect="1"/>
          </p:cNvPicPr>
          <p:nvPr/>
        </p:nvPicPr>
        <p:blipFill rotWithShape="1">
          <a:blip r:embed="rId2">
            <a:extLst>
              <a:ext uri="{28A0092B-C50C-407E-A947-70E740481C1C}">
                <a14:useLocalDpi xmlns:a14="http://schemas.microsoft.com/office/drawing/2010/main" val="0"/>
              </a:ext>
            </a:extLst>
          </a:blip>
          <a:srcRect b="8750"/>
          <a:stretch/>
        </p:blipFill>
        <p:spPr>
          <a:xfrm>
            <a:off x="-1" y="0"/>
            <a:ext cx="9143997" cy="6858000"/>
          </a:xfrm>
          <a:prstGeom prst="rect">
            <a:avLst/>
          </a:prstGeom>
        </p:spPr>
      </p:pic>
      <p:pic>
        <p:nvPicPr>
          <p:cNvPr id="67" name="Picture 66">
            <a:extLst>
              <a:ext uri="{FF2B5EF4-FFF2-40B4-BE49-F238E27FC236}">
                <a16:creationId xmlns:a16="http://schemas.microsoft.com/office/drawing/2014/main" id="{D15A17A4-E30C-8A98-4D3A-82130D92528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Stargate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427A835-7EA5-2C24-B1C6-5C3C9B235DBB}"/>
              </a:ext>
            </a:extLst>
          </p:cNvPr>
          <p:cNvGraphicFramePr>
            <a:graphicFrameLocks noGrp="1"/>
          </p:cNvGraphicFramePr>
          <p:nvPr>
            <p:extLst>
              <p:ext uri="{D42A27DB-BD31-4B8C-83A1-F6EECF244321}">
                <p14:modId xmlns:p14="http://schemas.microsoft.com/office/powerpoint/2010/main" val="4108800842"/>
              </p:ext>
            </p:extLst>
          </p:nvPr>
        </p:nvGraphicFramePr>
        <p:xfrm>
          <a:off x="-4342384" y="2149534"/>
          <a:ext cx="3612629" cy="734088"/>
        </p:xfrm>
        <a:graphic>
          <a:graphicData uri="http://schemas.openxmlformats.org/drawingml/2006/table">
            <a:tbl>
              <a:tblPr>
                <a:tableStyleId>{5C22544A-7EE6-4342-B048-85BDC9FD1C3A}</a:tableStyleId>
              </a:tblPr>
              <a:tblGrid>
                <a:gridCol w="2386738">
                  <a:extLst>
                    <a:ext uri="{9D8B030D-6E8A-4147-A177-3AD203B41FA5}">
                      <a16:colId xmlns:a16="http://schemas.microsoft.com/office/drawing/2014/main" val="2359917313"/>
                    </a:ext>
                  </a:extLst>
                </a:gridCol>
                <a:gridCol w="1225891">
                  <a:extLst>
                    <a:ext uri="{9D8B030D-6E8A-4147-A177-3AD203B41FA5}">
                      <a16:colId xmlns:a16="http://schemas.microsoft.com/office/drawing/2014/main" val="350139651"/>
                    </a:ext>
                  </a:extLst>
                </a:gridCol>
              </a:tblGrid>
              <a:tr h="6910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032620305"/>
                  </a:ext>
                </a:extLst>
              </a:tr>
              <a:tr h="295176">
                <a:tc>
                  <a:txBody>
                    <a:bodyPr/>
                    <a:lstStyle/>
                    <a:p>
                      <a:pPr algn="l" fontAlgn="b"/>
                      <a:r>
                        <a:rPr lang="en-US" sz="2400" u="none" strike="noStrike" dirty="0">
                          <a:effectLst/>
                        </a:rPr>
                        <a:t>Stargate</a:t>
                      </a:r>
                      <a:endParaRPr lang="en-US" sz="2400" b="0" i="0" u="none" strike="noStrike" dirty="0">
                        <a:solidFill>
                          <a:srgbClr val="000000"/>
                        </a:solidFill>
                        <a:effectLst/>
                        <a:latin typeface="Calibri" panose="020F0502020204030204" pitchFamily="34" charset="0"/>
                      </a:endParaRPr>
                    </a:p>
                  </a:txBody>
                  <a:tcPr marL="1284" marR="1284" marT="1284" marB="0" anchor="b"/>
                </a:tc>
                <a:tc>
                  <a:txBody>
                    <a:bodyPr/>
                    <a:lstStyle/>
                    <a:p>
                      <a:pPr algn="l" fontAlgn="b"/>
                      <a:r>
                        <a:rPr lang="en-US" sz="2400" u="none" strike="noStrike" dirty="0">
                          <a:effectLst/>
                        </a:rPr>
                        <a:t>stargate</a:t>
                      </a:r>
                      <a:endParaRPr lang="en-US" sz="2400" b="0" i="0" u="none" strike="noStrike" dirty="0">
                        <a:solidFill>
                          <a:srgbClr val="000000"/>
                        </a:solidFill>
                        <a:effectLst/>
                        <a:latin typeface="Calibri" panose="020F0502020204030204" pitchFamily="34" charset="0"/>
                      </a:endParaRPr>
                    </a:p>
                  </a:txBody>
                  <a:tcPr marL="1284" marR="1284" marT="1284" marB="0" anchor="b"/>
                </a:tc>
                <a:extLst>
                  <a:ext uri="{0D108BD9-81ED-4DB2-BD59-A6C34878D82A}">
                    <a16:rowId xmlns:a16="http://schemas.microsoft.com/office/drawing/2014/main" val="2537656076"/>
                  </a:ext>
                </a:extLst>
              </a:tr>
            </a:tbl>
          </a:graphicData>
        </a:graphic>
      </p:graphicFrame>
      <p:grpSp>
        <p:nvGrpSpPr>
          <p:cNvPr id="68" name="Group 67">
            <a:extLst>
              <a:ext uri="{FF2B5EF4-FFF2-40B4-BE49-F238E27FC236}">
                <a16:creationId xmlns:a16="http://schemas.microsoft.com/office/drawing/2014/main" id="{843D9D3C-0547-53E8-754C-534445583F8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23376C4-009B-28EB-638E-A3EEBED2EFB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E4D72E9-0606-19A4-E516-5D16ABC805FC}"/>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7BEA859-357E-90E5-8303-DD283E20937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544E30D-758B-E02D-5B50-29EE82BD4F3D}"/>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B1DA0ADB-093A-DE6E-EA84-58407FB39C4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4DB5EAEA-2342-D269-B441-0BF0C4E18496}"/>
              </a:ext>
            </a:extLst>
          </p:cNvPr>
          <p:cNvPicPr>
            <a:picLocks noChangeAspect="1"/>
          </p:cNvPicPr>
          <p:nvPr/>
        </p:nvPicPr>
        <p:blipFill>
          <a:blip r:embed="rId8"/>
          <a:stretch>
            <a:fillRect/>
          </a:stretch>
        </p:blipFill>
        <p:spPr>
          <a:xfrm>
            <a:off x="6578244" y="2149534"/>
            <a:ext cx="688162" cy="688162"/>
          </a:xfrm>
          <a:prstGeom prst="rect">
            <a:avLst/>
          </a:prstGeom>
        </p:spPr>
      </p:pic>
      <p:pic>
        <p:nvPicPr>
          <p:cNvPr id="75" name="Picture 74">
            <a:extLst>
              <a:ext uri="{FF2B5EF4-FFF2-40B4-BE49-F238E27FC236}">
                <a16:creationId xmlns:a16="http://schemas.microsoft.com/office/drawing/2014/main" id="{69B5B697-872B-0601-A266-1A98A77A01DF}"/>
              </a:ext>
            </a:extLst>
          </p:cNvPr>
          <p:cNvPicPr>
            <a:picLocks noChangeAspect="1"/>
          </p:cNvPicPr>
          <p:nvPr/>
        </p:nvPicPr>
        <p:blipFill>
          <a:blip r:embed="rId8"/>
          <a:stretch>
            <a:fillRect/>
          </a:stretch>
        </p:blipFill>
        <p:spPr>
          <a:xfrm>
            <a:off x="4954555" y="2166981"/>
            <a:ext cx="688162" cy="688162"/>
          </a:xfrm>
          <a:prstGeom prst="rect">
            <a:avLst/>
          </a:prstGeom>
        </p:spPr>
      </p:pic>
      <p:pic>
        <p:nvPicPr>
          <p:cNvPr id="76" name="Picture 75">
            <a:extLst>
              <a:ext uri="{FF2B5EF4-FFF2-40B4-BE49-F238E27FC236}">
                <a16:creationId xmlns:a16="http://schemas.microsoft.com/office/drawing/2014/main" id="{FC6DB969-FA9B-182A-77FB-0A723DC81E88}"/>
              </a:ext>
            </a:extLst>
          </p:cNvPr>
          <p:cNvPicPr>
            <a:picLocks noChangeAspect="1"/>
          </p:cNvPicPr>
          <p:nvPr/>
        </p:nvPicPr>
        <p:blipFill>
          <a:blip r:embed="rId8"/>
          <a:stretch>
            <a:fillRect/>
          </a:stretch>
        </p:blipFill>
        <p:spPr>
          <a:xfrm>
            <a:off x="5767467" y="2166981"/>
            <a:ext cx="688162" cy="688162"/>
          </a:xfrm>
          <a:prstGeom prst="rect">
            <a:avLst/>
          </a:prstGeom>
        </p:spPr>
      </p:pic>
      <p:sp>
        <p:nvSpPr>
          <p:cNvPr id="77" name="Arrow: Up 76">
            <a:extLst>
              <a:ext uri="{FF2B5EF4-FFF2-40B4-BE49-F238E27FC236}">
                <a16:creationId xmlns:a16="http://schemas.microsoft.com/office/drawing/2014/main" id="{63E7D590-D8F0-5491-97AC-2392BDAC214B}"/>
              </a:ext>
            </a:extLst>
          </p:cNvPr>
          <p:cNvSpPr/>
          <p:nvPr/>
        </p:nvSpPr>
        <p:spPr>
          <a:xfrm>
            <a:off x="2955553" y="14273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7EB93A15-53E2-626E-D089-668E370F63E6}"/>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51379" y="1851039"/>
            <a:ext cx="1122309" cy="1910215"/>
          </a:xfrm>
          <a:prstGeom prst="rect">
            <a:avLst/>
          </a:prstGeom>
        </p:spPr>
      </p:pic>
      <p:pic>
        <p:nvPicPr>
          <p:cNvPr id="82" name="Picture 81">
            <a:extLst>
              <a:ext uri="{FF2B5EF4-FFF2-40B4-BE49-F238E27FC236}">
                <a16:creationId xmlns:a16="http://schemas.microsoft.com/office/drawing/2014/main" id="{D9A827F7-FA82-FF80-1FBD-6E87BD08F53D}"/>
              </a:ext>
            </a:extLst>
          </p:cNvPr>
          <p:cNvPicPr>
            <a:picLocks noChangeAspect="1"/>
          </p:cNvPicPr>
          <p:nvPr/>
        </p:nvPicPr>
        <p:blipFill>
          <a:blip r:embed="rId8">
            <a:duotone>
              <a:schemeClr val="accent3">
                <a:shade val="45000"/>
                <a:satMod val="135000"/>
              </a:schemeClr>
              <a:prstClr val="white"/>
            </a:duotone>
          </a:blip>
          <a:stretch>
            <a:fillRect/>
          </a:stretch>
        </p:blipFill>
        <p:spPr>
          <a:xfrm>
            <a:off x="4216303" y="2692674"/>
            <a:ext cx="688162" cy="688162"/>
          </a:xfrm>
          <a:prstGeom prst="rect">
            <a:avLst/>
          </a:prstGeom>
        </p:spPr>
      </p:pic>
      <p:pic>
        <p:nvPicPr>
          <p:cNvPr id="83" name="Picture 82">
            <a:extLst>
              <a:ext uri="{FF2B5EF4-FFF2-40B4-BE49-F238E27FC236}">
                <a16:creationId xmlns:a16="http://schemas.microsoft.com/office/drawing/2014/main" id="{3B794B22-289F-2180-D2D4-DE80FC5DBB5F}"/>
              </a:ext>
            </a:extLst>
          </p:cNvPr>
          <p:cNvPicPr>
            <a:picLocks noChangeAspect="1"/>
          </p:cNvPicPr>
          <p:nvPr/>
        </p:nvPicPr>
        <p:blipFill>
          <a:blip r:embed="rId8">
            <a:duotone>
              <a:schemeClr val="accent3">
                <a:shade val="45000"/>
                <a:satMod val="135000"/>
              </a:schemeClr>
              <a:prstClr val="white"/>
            </a:duotone>
          </a:blip>
          <a:stretch>
            <a:fillRect/>
          </a:stretch>
        </p:blipFill>
        <p:spPr>
          <a:xfrm>
            <a:off x="4215216" y="3471348"/>
            <a:ext cx="688162" cy="688162"/>
          </a:xfrm>
          <a:prstGeom prst="rect">
            <a:avLst/>
          </a:prstGeom>
        </p:spPr>
      </p:pic>
      <p:pic>
        <p:nvPicPr>
          <p:cNvPr id="84" name="Picture 83">
            <a:extLst>
              <a:ext uri="{FF2B5EF4-FFF2-40B4-BE49-F238E27FC236}">
                <a16:creationId xmlns:a16="http://schemas.microsoft.com/office/drawing/2014/main" id="{29E31DAA-202C-6136-9D06-7D240594C549}"/>
              </a:ext>
            </a:extLst>
          </p:cNvPr>
          <p:cNvPicPr>
            <a:picLocks noChangeAspect="1"/>
          </p:cNvPicPr>
          <p:nvPr/>
        </p:nvPicPr>
        <p:blipFill>
          <a:blip r:embed="rId8"/>
          <a:stretch>
            <a:fillRect/>
          </a:stretch>
        </p:blipFill>
        <p:spPr>
          <a:xfrm>
            <a:off x="4953468" y="2945655"/>
            <a:ext cx="688162" cy="688162"/>
          </a:xfrm>
          <a:prstGeom prst="rect">
            <a:avLst/>
          </a:prstGeom>
        </p:spPr>
      </p:pic>
      <p:pic>
        <p:nvPicPr>
          <p:cNvPr id="85" name="Picture 84">
            <a:extLst>
              <a:ext uri="{FF2B5EF4-FFF2-40B4-BE49-F238E27FC236}">
                <a16:creationId xmlns:a16="http://schemas.microsoft.com/office/drawing/2014/main" id="{D851BF29-7215-D2B0-69BE-15B3576F4021}"/>
              </a:ext>
            </a:extLst>
          </p:cNvPr>
          <p:cNvPicPr>
            <a:picLocks noChangeAspect="1"/>
          </p:cNvPicPr>
          <p:nvPr/>
        </p:nvPicPr>
        <p:blipFill>
          <a:blip r:embed="rId8"/>
          <a:stretch>
            <a:fillRect/>
          </a:stretch>
        </p:blipFill>
        <p:spPr>
          <a:xfrm>
            <a:off x="5766381" y="2945655"/>
            <a:ext cx="688162" cy="688162"/>
          </a:xfrm>
          <a:prstGeom prst="rect">
            <a:avLst/>
          </a:prstGeom>
        </p:spPr>
      </p:pic>
      <p:pic>
        <p:nvPicPr>
          <p:cNvPr id="86" name="Picture 85">
            <a:extLst>
              <a:ext uri="{FF2B5EF4-FFF2-40B4-BE49-F238E27FC236}">
                <a16:creationId xmlns:a16="http://schemas.microsoft.com/office/drawing/2014/main" id="{3D47A2AA-E4D6-4E4C-8622-C322812D10F0}"/>
              </a:ext>
            </a:extLst>
          </p:cNvPr>
          <p:cNvPicPr>
            <a:picLocks noChangeAspect="1"/>
          </p:cNvPicPr>
          <p:nvPr/>
        </p:nvPicPr>
        <p:blipFill>
          <a:blip r:embed="rId8"/>
          <a:stretch>
            <a:fillRect/>
          </a:stretch>
        </p:blipFill>
        <p:spPr>
          <a:xfrm>
            <a:off x="6577158" y="2928208"/>
            <a:ext cx="688162" cy="688162"/>
          </a:xfrm>
          <a:prstGeom prst="rect">
            <a:avLst/>
          </a:prstGeom>
        </p:spPr>
      </p:pic>
      <p:sp>
        <p:nvSpPr>
          <p:cNvPr id="91" name="Arrow: Up 90">
            <a:extLst>
              <a:ext uri="{FF2B5EF4-FFF2-40B4-BE49-F238E27FC236}">
                <a16:creationId xmlns:a16="http://schemas.microsoft.com/office/drawing/2014/main" id="{644F2B9C-F55A-0DC7-2704-FD9B2BA0709F}"/>
              </a:ext>
            </a:extLst>
          </p:cNvPr>
          <p:cNvSpPr/>
          <p:nvPr/>
        </p:nvSpPr>
        <p:spPr>
          <a:xfrm flipV="1">
            <a:off x="2927001" y="29282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9646F2C1-1123-B622-8EBE-74EA603C34C4}"/>
              </a:ext>
            </a:extLst>
          </p:cNvPr>
          <p:cNvSpPr txBox="1"/>
          <p:nvPr/>
        </p:nvSpPr>
        <p:spPr>
          <a:xfrm>
            <a:off x="1625766" y="3598053"/>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86B978B6-933E-1408-ADE1-4E940C2FD729}"/>
              </a:ext>
            </a:extLst>
          </p:cNvPr>
          <p:cNvSpPr/>
          <p:nvPr/>
        </p:nvSpPr>
        <p:spPr>
          <a:xfrm rot="18000000">
            <a:off x="4883436" y="1135865"/>
            <a:ext cx="159857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Thrust</a:t>
            </a:r>
          </a:p>
        </p:txBody>
      </p:sp>
      <p:sp>
        <p:nvSpPr>
          <p:cNvPr id="5" name="Rectangle 4">
            <a:extLst>
              <a:ext uri="{FF2B5EF4-FFF2-40B4-BE49-F238E27FC236}">
                <a16:creationId xmlns:a16="http://schemas.microsoft.com/office/drawing/2014/main" id="{598C1BB9-0FF4-12F5-FF99-575B73588B47}"/>
              </a:ext>
            </a:extLst>
          </p:cNvPr>
          <p:cNvSpPr/>
          <p:nvPr/>
        </p:nvSpPr>
        <p:spPr>
          <a:xfrm rot="18000000">
            <a:off x="5598864" y="1086096"/>
            <a:ext cx="166960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6" name="Rectangle 5">
            <a:extLst>
              <a:ext uri="{FF2B5EF4-FFF2-40B4-BE49-F238E27FC236}">
                <a16:creationId xmlns:a16="http://schemas.microsoft.com/office/drawing/2014/main" id="{3D2F6EE0-E2C4-F9DB-5B12-B7D58931C853}"/>
              </a:ext>
            </a:extLst>
          </p:cNvPr>
          <p:cNvSpPr/>
          <p:nvPr/>
        </p:nvSpPr>
        <p:spPr>
          <a:xfrm rot="18000000">
            <a:off x="6396232" y="1103869"/>
            <a:ext cx="162855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Reverse</a:t>
            </a:r>
          </a:p>
        </p:txBody>
      </p:sp>
      <p:sp>
        <p:nvSpPr>
          <p:cNvPr id="7" name="Rectangle 6">
            <a:extLst>
              <a:ext uri="{FF2B5EF4-FFF2-40B4-BE49-F238E27FC236}">
                <a16:creationId xmlns:a16="http://schemas.microsoft.com/office/drawing/2014/main" id="{841ACC90-C244-4D2A-CC65-549D690F9FDD}"/>
              </a:ext>
            </a:extLst>
          </p:cNvPr>
          <p:cNvSpPr/>
          <p:nvPr/>
        </p:nvSpPr>
        <p:spPr>
          <a:xfrm rot="3600000">
            <a:off x="4681041" y="4540794"/>
            <a:ext cx="242946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Smart Bomb</a:t>
            </a:r>
          </a:p>
        </p:txBody>
      </p:sp>
      <p:sp>
        <p:nvSpPr>
          <p:cNvPr id="11" name="Rectangle 10">
            <a:extLst>
              <a:ext uri="{FF2B5EF4-FFF2-40B4-BE49-F238E27FC236}">
                <a16:creationId xmlns:a16="http://schemas.microsoft.com/office/drawing/2014/main" id="{87436AFC-7060-EBC9-31E5-A45C8249A204}"/>
              </a:ext>
            </a:extLst>
          </p:cNvPr>
          <p:cNvSpPr/>
          <p:nvPr/>
        </p:nvSpPr>
        <p:spPr>
          <a:xfrm rot="3468019">
            <a:off x="5485779" y="4401274"/>
            <a:ext cx="2264693" cy="577081"/>
          </a:xfrm>
          <a:prstGeom prst="rect">
            <a:avLst/>
          </a:prstGeom>
          <a:noFill/>
        </p:spPr>
        <p:txBody>
          <a:bodyPr wrap="square" lIns="68580" tIns="34290" rIns="68580" bIns="34290">
            <a:spAutoFit/>
          </a:bodyPr>
          <a:lstStyle/>
          <a:p>
            <a:r>
              <a:rPr lang="en-US" sz="3300" dirty="0" err="1">
                <a:ln w="0"/>
                <a:effectLst>
                  <a:outerShdw blurRad="38100" dist="19050" dir="2700000" algn="tl" rotWithShape="0">
                    <a:schemeClr val="dk1">
                      <a:alpha val="40000"/>
                    </a:schemeClr>
                  </a:outerShdw>
                </a:effectLst>
              </a:rPr>
              <a:t>Inviso</a:t>
            </a:r>
            <a:endParaRPr lang="en-US" sz="3300" dirty="0">
              <a:ln w="0"/>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C46B6199-A204-9E15-6497-1305BFA9FDA7}"/>
              </a:ext>
            </a:extLst>
          </p:cNvPr>
          <p:cNvSpPr/>
          <p:nvPr/>
        </p:nvSpPr>
        <p:spPr>
          <a:xfrm rot="3663486">
            <a:off x="6331197" y="4452913"/>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Hyperspace</a:t>
            </a:r>
          </a:p>
        </p:txBody>
      </p:sp>
    </p:spTree>
    <p:extLst>
      <p:ext uri="{BB962C8B-B14F-4D97-AF65-F5344CB8AC3E}">
        <p14:creationId xmlns:p14="http://schemas.microsoft.com/office/powerpoint/2010/main" val="151077528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screenshot of a video game&#10;&#10;Description automatically generated">
            <a:extLst>
              <a:ext uri="{FF2B5EF4-FFF2-40B4-BE49-F238E27FC236}">
                <a16:creationId xmlns:a16="http://schemas.microsoft.com/office/drawing/2014/main" id="{E5D14450-8466-066F-A6CC-8F31B515EEDF}"/>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05B1C9CB-19F8-0875-2139-222B03DBFB8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CB774CCD-3AC4-972E-F795-2F3CCD34F84B}"/>
              </a:ext>
            </a:extLst>
          </p:cNvPr>
          <p:cNvGraphicFramePr>
            <a:graphicFrameLocks noGrp="1"/>
          </p:cNvGraphicFramePr>
          <p:nvPr>
            <p:extLst>
              <p:ext uri="{D42A27DB-BD31-4B8C-83A1-F6EECF244321}">
                <p14:modId xmlns:p14="http://schemas.microsoft.com/office/powerpoint/2010/main" val="3058062666"/>
              </p:ext>
            </p:extLst>
          </p:nvPr>
        </p:nvGraphicFramePr>
        <p:xfrm>
          <a:off x="-4060360" y="2266264"/>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a:effectLst/>
                        </a:rPr>
                        <a:t>Street Fighter</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3172795740"/>
                  </a:ext>
                </a:extLst>
              </a:tr>
            </a:tbl>
          </a:graphicData>
        </a:graphic>
      </p:graphicFrame>
      <p:grpSp>
        <p:nvGrpSpPr>
          <p:cNvPr id="2" name="Group 1">
            <a:extLst>
              <a:ext uri="{FF2B5EF4-FFF2-40B4-BE49-F238E27FC236}">
                <a16:creationId xmlns:a16="http://schemas.microsoft.com/office/drawing/2014/main" id="{E9DB67E0-B8AE-6F72-6E7B-9872B75208E3}"/>
              </a:ext>
            </a:extLst>
          </p:cNvPr>
          <p:cNvGrpSpPr/>
          <p:nvPr/>
        </p:nvGrpSpPr>
        <p:grpSpPr>
          <a:xfrm>
            <a:off x="70338" y="5837637"/>
            <a:ext cx="1315776" cy="960943"/>
            <a:chOff x="70338" y="5837637"/>
            <a:chExt cx="1315776" cy="960943"/>
          </a:xfrm>
        </p:grpSpPr>
        <p:sp>
          <p:nvSpPr>
            <p:cNvPr id="3" name="Flowchart: Alternate Process 2">
              <a:extLst>
                <a:ext uri="{FF2B5EF4-FFF2-40B4-BE49-F238E27FC236}">
                  <a16:creationId xmlns:a16="http://schemas.microsoft.com/office/drawing/2014/main" id="{BFEC44FC-1939-760A-FBCA-8909641AB535}"/>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67B4F96-AA26-AA1F-500B-9E1F999C6C0A}"/>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653DBD8C-7287-2390-79AF-FE6B727A7A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58756285-B533-BC96-F607-DA1458E1823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00288F9-25DB-05E1-6A1D-1937124A100B}"/>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41" name="Picture 40">
            <a:extLst>
              <a:ext uri="{FF2B5EF4-FFF2-40B4-BE49-F238E27FC236}">
                <a16:creationId xmlns:a16="http://schemas.microsoft.com/office/drawing/2014/main" id="{12AA5A0B-98D2-0492-DC91-88519BDAA57D}"/>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42" name="Picture 41">
            <a:extLst>
              <a:ext uri="{FF2B5EF4-FFF2-40B4-BE49-F238E27FC236}">
                <a16:creationId xmlns:a16="http://schemas.microsoft.com/office/drawing/2014/main" id="{F236A8A2-1916-6ED0-91EE-C1A2C54AC46C}"/>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43" name="Picture 42">
            <a:extLst>
              <a:ext uri="{FF2B5EF4-FFF2-40B4-BE49-F238E27FC236}">
                <a16:creationId xmlns:a16="http://schemas.microsoft.com/office/drawing/2014/main" id="{47C0F10E-A810-34AF-EDA2-C0898F58F0FC}"/>
              </a:ext>
            </a:extLst>
          </p:cNvPr>
          <p:cNvPicPr>
            <a:picLocks noChangeAspect="1"/>
          </p:cNvPicPr>
          <p:nvPr/>
        </p:nvPicPr>
        <p:blipFill>
          <a:blip r:embed="rId6"/>
          <a:stretch>
            <a:fillRect/>
          </a:stretch>
        </p:blipFill>
        <p:spPr>
          <a:xfrm>
            <a:off x="5140253" y="2266264"/>
            <a:ext cx="688162" cy="688162"/>
          </a:xfrm>
          <a:prstGeom prst="rect">
            <a:avLst/>
          </a:prstGeom>
        </p:spPr>
      </p:pic>
      <p:sp>
        <p:nvSpPr>
          <p:cNvPr id="44" name="Arrow: Up 43">
            <a:extLst>
              <a:ext uri="{FF2B5EF4-FFF2-40B4-BE49-F238E27FC236}">
                <a16:creationId xmlns:a16="http://schemas.microsoft.com/office/drawing/2014/main" id="{93D2BDAB-105A-7AED-A51A-4935662493D4}"/>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283B2233-7AA3-20FA-51E6-F39B7408FE41}"/>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Arrow: Up 45">
            <a:extLst>
              <a:ext uri="{FF2B5EF4-FFF2-40B4-BE49-F238E27FC236}">
                <a16:creationId xmlns:a16="http://schemas.microsoft.com/office/drawing/2014/main" id="{5B9E3A65-55AC-5DFD-1C9F-FE3248BFCB21}"/>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Up 46">
            <a:extLst>
              <a:ext uri="{FF2B5EF4-FFF2-40B4-BE49-F238E27FC236}">
                <a16:creationId xmlns:a16="http://schemas.microsoft.com/office/drawing/2014/main" id="{DAF809A3-E797-4BE5-71AB-C847BC69FC70}"/>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8" name="Picture 47">
            <a:extLst>
              <a:ext uri="{FF2B5EF4-FFF2-40B4-BE49-F238E27FC236}">
                <a16:creationId xmlns:a16="http://schemas.microsoft.com/office/drawing/2014/main" id="{4E6F1081-B33D-8E5D-C8A3-39CC2F6C0A8C}"/>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49" name="Picture 48">
            <a:extLst>
              <a:ext uri="{FF2B5EF4-FFF2-40B4-BE49-F238E27FC236}">
                <a16:creationId xmlns:a16="http://schemas.microsoft.com/office/drawing/2014/main" id="{632A0515-C8C5-B0B7-E092-C24A3A512086}"/>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50" name="Picture 49">
            <a:extLst>
              <a:ext uri="{FF2B5EF4-FFF2-40B4-BE49-F238E27FC236}">
                <a16:creationId xmlns:a16="http://schemas.microsoft.com/office/drawing/2014/main" id="{EB532A50-AEC9-5165-9413-4EF3602B9965}"/>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51" name="Picture 50">
            <a:extLst>
              <a:ext uri="{FF2B5EF4-FFF2-40B4-BE49-F238E27FC236}">
                <a16:creationId xmlns:a16="http://schemas.microsoft.com/office/drawing/2014/main" id="{27163FD4-6E09-7B04-7D46-09BEF5AF7757}"/>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52" name="Picture 51">
            <a:extLst>
              <a:ext uri="{FF2B5EF4-FFF2-40B4-BE49-F238E27FC236}">
                <a16:creationId xmlns:a16="http://schemas.microsoft.com/office/drawing/2014/main" id="{E1A56E46-A754-0F3E-C9FB-6CBE4BD9949C}"/>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53" name="Picture 52">
            <a:extLst>
              <a:ext uri="{FF2B5EF4-FFF2-40B4-BE49-F238E27FC236}">
                <a16:creationId xmlns:a16="http://schemas.microsoft.com/office/drawing/2014/main" id="{518A2B05-B8CE-1D08-2140-47FD3F9082BD}"/>
              </a:ext>
            </a:extLst>
          </p:cNvPr>
          <p:cNvPicPr>
            <a:picLocks noChangeAspect="1"/>
          </p:cNvPicPr>
          <p:nvPr/>
        </p:nvPicPr>
        <p:blipFill>
          <a:blip r:embed="rId6"/>
          <a:stretch>
            <a:fillRect/>
          </a:stretch>
        </p:blipFill>
        <p:spPr>
          <a:xfrm>
            <a:off x="5949944" y="3027491"/>
            <a:ext cx="688162" cy="688162"/>
          </a:xfrm>
          <a:prstGeom prst="rect">
            <a:avLst/>
          </a:prstGeom>
        </p:spPr>
      </p:pic>
      <p:sp>
        <p:nvSpPr>
          <p:cNvPr id="54" name="Rectangle 53">
            <a:extLst>
              <a:ext uri="{FF2B5EF4-FFF2-40B4-BE49-F238E27FC236}">
                <a16:creationId xmlns:a16="http://schemas.microsoft.com/office/drawing/2014/main" id="{3CE8CAC2-14C8-9CB2-96FE-2ED4AEFFD6FB}"/>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55" name="Arrow: Up 54">
            <a:extLst>
              <a:ext uri="{FF2B5EF4-FFF2-40B4-BE49-F238E27FC236}">
                <a16:creationId xmlns:a16="http://schemas.microsoft.com/office/drawing/2014/main" id="{B1E4C1F7-6EC4-5196-2E96-290CE08167AF}"/>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Arrow: Up 55">
            <a:extLst>
              <a:ext uri="{FF2B5EF4-FFF2-40B4-BE49-F238E27FC236}">
                <a16:creationId xmlns:a16="http://schemas.microsoft.com/office/drawing/2014/main" id="{35A9DE0A-B58A-3CC5-F157-F584ED48E0AE}"/>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Arrow: Up 56">
            <a:extLst>
              <a:ext uri="{FF2B5EF4-FFF2-40B4-BE49-F238E27FC236}">
                <a16:creationId xmlns:a16="http://schemas.microsoft.com/office/drawing/2014/main" id="{1A0B228F-1BEE-CCC7-BB9A-05F5B4138769}"/>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Arrow: Up 57">
            <a:extLst>
              <a:ext uri="{FF2B5EF4-FFF2-40B4-BE49-F238E27FC236}">
                <a16:creationId xmlns:a16="http://schemas.microsoft.com/office/drawing/2014/main" id="{97A87FA6-9E2D-72E0-5414-250580E907D2}"/>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a:extLst>
              <a:ext uri="{FF2B5EF4-FFF2-40B4-BE49-F238E27FC236}">
                <a16:creationId xmlns:a16="http://schemas.microsoft.com/office/drawing/2014/main" id="{DBECB577-9539-8EB4-089E-C67129DA73B6}"/>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60" name="Rectangle 59">
            <a:extLst>
              <a:ext uri="{FF2B5EF4-FFF2-40B4-BE49-F238E27FC236}">
                <a16:creationId xmlns:a16="http://schemas.microsoft.com/office/drawing/2014/main" id="{7FB0EF71-1635-F97A-0527-06D0E12FD418}"/>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61" name="Rectangle 60">
            <a:extLst>
              <a:ext uri="{FF2B5EF4-FFF2-40B4-BE49-F238E27FC236}">
                <a16:creationId xmlns:a16="http://schemas.microsoft.com/office/drawing/2014/main" id="{4E346195-59F6-A61E-65D1-B17A1E105CC3}"/>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62" name="Rectangle 61">
            <a:extLst>
              <a:ext uri="{FF2B5EF4-FFF2-40B4-BE49-F238E27FC236}">
                <a16:creationId xmlns:a16="http://schemas.microsoft.com/office/drawing/2014/main" id="{6388D88B-BBDA-E127-3918-1F4D67CFBEA5}"/>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63" name="Rectangle 62">
            <a:extLst>
              <a:ext uri="{FF2B5EF4-FFF2-40B4-BE49-F238E27FC236}">
                <a16:creationId xmlns:a16="http://schemas.microsoft.com/office/drawing/2014/main" id="{1F7BEC96-E73D-5C92-EA9A-8BF49F34CD3F}"/>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64" name="Rectangle 63">
            <a:extLst>
              <a:ext uri="{FF2B5EF4-FFF2-40B4-BE49-F238E27FC236}">
                <a16:creationId xmlns:a16="http://schemas.microsoft.com/office/drawing/2014/main" id="{CE3CC3A1-326A-3416-63AC-968FD9BA0373}"/>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65" name="Rectangle 64">
            <a:extLst>
              <a:ext uri="{FF2B5EF4-FFF2-40B4-BE49-F238E27FC236}">
                <a16:creationId xmlns:a16="http://schemas.microsoft.com/office/drawing/2014/main" id="{91BF901D-30A3-8CF3-4AE5-6FF096D6AE34}"/>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66" name="Right Brace 65">
            <a:extLst>
              <a:ext uri="{FF2B5EF4-FFF2-40B4-BE49-F238E27FC236}">
                <a16:creationId xmlns:a16="http://schemas.microsoft.com/office/drawing/2014/main" id="{7DB40E5E-23BC-76BF-7F38-0D66F8320218}"/>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a:extLst>
              <a:ext uri="{FF2B5EF4-FFF2-40B4-BE49-F238E27FC236}">
                <a16:creationId xmlns:a16="http://schemas.microsoft.com/office/drawing/2014/main" id="{57304985-57F9-F779-815D-F93AFFBB2053}"/>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791686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A screenshot of a video game&#10;&#10;Description automatically generated">
            <a:extLst>
              <a:ext uri="{FF2B5EF4-FFF2-40B4-BE49-F238E27FC236}">
                <a16:creationId xmlns:a16="http://schemas.microsoft.com/office/drawing/2014/main" id="{30CE555E-3E5A-E4C0-6438-032193B5A8B3}"/>
              </a:ext>
            </a:extLst>
          </p:cNvPr>
          <p:cNvPicPr>
            <a:picLocks noChangeAspect="1"/>
          </p:cNvPicPr>
          <p:nvPr/>
        </p:nvPicPr>
        <p:blipFill rotWithShape="1">
          <a:blip r:embed="rId2">
            <a:extLst>
              <a:ext uri="{28A0092B-C50C-407E-A947-70E740481C1C}">
                <a14:useLocalDpi xmlns:a14="http://schemas.microsoft.com/office/drawing/2010/main" val="0"/>
              </a:ext>
            </a:extLst>
          </a:blip>
          <a:srcRect r="11111"/>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D70B156F-24FB-0A7A-A851-A48B8482018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The Movie</a:t>
            </a:r>
            <a:endParaRPr lang="en-US" sz="3600" b="0" i="0" u="none" strike="noStrike" dirty="0">
              <a:solidFill>
                <a:srgbClr val="000000"/>
              </a:solidFill>
              <a:effectLst/>
              <a:latin typeface="Calibri" panose="020F0502020204030204" pitchFamily="34" charset="0"/>
            </a:endParaRPr>
          </a:p>
        </p:txBody>
      </p:sp>
      <p:graphicFrame>
        <p:nvGraphicFramePr>
          <p:cNvPr id="6" name="Table 5">
            <a:extLst>
              <a:ext uri="{FF2B5EF4-FFF2-40B4-BE49-F238E27FC236}">
                <a16:creationId xmlns:a16="http://schemas.microsoft.com/office/drawing/2014/main" id="{1B9040C9-BFDE-BC88-6E2F-6DB7EBAB7B7C}"/>
              </a:ext>
            </a:extLst>
          </p:cNvPr>
          <p:cNvGraphicFramePr>
            <a:graphicFrameLocks noGrp="1"/>
          </p:cNvGraphicFramePr>
          <p:nvPr>
            <p:extLst>
              <p:ext uri="{D42A27DB-BD31-4B8C-83A1-F6EECF244321}">
                <p14:modId xmlns:p14="http://schemas.microsoft.com/office/powerpoint/2010/main" val="54871950"/>
              </p:ext>
            </p:extLst>
          </p:nvPr>
        </p:nvGraphicFramePr>
        <p:xfrm>
          <a:off x="-3772095" y="2172580"/>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The Movie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sftm</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4122254913"/>
                  </a:ext>
                </a:extLst>
              </a:tr>
            </a:tbl>
          </a:graphicData>
        </a:graphic>
      </p:graphicFrame>
      <p:grpSp>
        <p:nvGrpSpPr>
          <p:cNvPr id="2" name="Group 1">
            <a:extLst>
              <a:ext uri="{FF2B5EF4-FFF2-40B4-BE49-F238E27FC236}">
                <a16:creationId xmlns:a16="http://schemas.microsoft.com/office/drawing/2014/main" id="{8CE20445-AA85-F6C3-3AB7-154F9B746013}"/>
              </a:ext>
            </a:extLst>
          </p:cNvPr>
          <p:cNvGrpSpPr/>
          <p:nvPr/>
        </p:nvGrpSpPr>
        <p:grpSpPr>
          <a:xfrm>
            <a:off x="70338" y="5837637"/>
            <a:ext cx="1315776" cy="960943"/>
            <a:chOff x="70338" y="5837637"/>
            <a:chExt cx="1315776" cy="960943"/>
          </a:xfrm>
        </p:grpSpPr>
        <p:sp>
          <p:nvSpPr>
            <p:cNvPr id="3" name="Flowchart: Alternate Process 2">
              <a:extLst>
                <a:ext uri="{FF2B5EF4-FFF2-40B4-BE49-F238E27FC236}">
                  <a16:creationId xmlns:a16="http://schemas.microsoft.com/office/drawing/2014/main" id="{5250863B-9795-14F1-E6DA-E7140DFF26C6}"/>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CC4812DB-6EC4-DD02-7CF1-78E36E902DE5}"/>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66DA0D2-E582-EAB8-F54A-F5CFE3BBA2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6F487CFC-CA18-86D9-775E-3CDDD2E7050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89D285E-BB38-6D2B-4D77-53D966BD00F8}"/>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41" name="Picture 40">
            <a:extLst>
              <a:ext uri="{FF2B5EF4-FFF2-40B4-BE49-F238E27FC236}">
                <a16:creationId xmlns:a16="http://schemas.microsoft.com/office/drawing/2014/main" id="{168ED68E-7F84-DDFC-DEEF-F9B30A5F59DB}"/>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42" name="Picture 41">
            <a:extLst>
              <a:ext uri="{FF2B5EF4-FFF2-40B4-BE49-F238E27FC236}">
                <a16:creationId xmlns:a16="http://schemas.microsoft.com/office/drawing/2014/main" id="{8AB9C4EE-77CC-559F-5957-A0C8C1DF37F4}"/>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43" name="Picture 42">
            <a:extLst>
              <a:ext uri="{FF2B5EF4-FFF2-40B4-BE49-F238E27FC236}">
                <a16:creationId xmlns:a16="http://schemas.microsoft.com/office/drawing/2014/main" id="{12A8B5D8-52FB-E305-8A92-8E8DD74B8322}"/>
              </a:ext>
            </a:extLst>
          </p:cNvPr>
          <p:cNvPicPr>
            <a:picLocks noChangeAspect="1"/>
          </p:cNvPicPr>
          <p:nvPr/>
        </p:nvPicPr>
        <p:blipFill>
          <a:blip r:embed="rId6"/>
          <a:stretch>
            <a:fillRect/>
          </a:stretch>
        </p:blipFill>
        <p:spPr>
          <a:xfrm>
            <a:off x="5140253" y="2266264"/>
            <a:ext cx="688162" cy="688162"/>
          </a:xfrm>
          <a:prstGeom prst="rect">
            <a:avLst/>
          </a:prstGeom>
        </p:spPr>
      </p:pic>
      <p:sp>
        <p:nvSpPr>
          <p:cNvPr id="44" name="Arrow: Up 43">
            <a:extLst>
              <a:ext uri="{FF2B5EF4-FFF2-40B4-BE49-F238E27FC236}">
                <a16:creationId xmlns:a16="http://schemas.microsoft.com/office/drawing/2014/main" id="{AB59653E-B542-A71C-A312-6B05060DC70F}"/>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69642D6C-82F8-9E5C-F476-99785467BDB9}"/>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Arrow: Up 45">
            <a:extLst>
              <a:ext uri="{FF2B5EF4-FFF2-40B4-BE49-F238E27FC236}">
                <a16:creationId xmlns:a16="http://schemas.microsoft.com/office/drawing/2014/main" id="{B0DA6D26-FEBE-CBA0-ADD6-377726DA9D7E}"/>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Up 46">
            <a:extLst>
              <a:ext uri="{FF2B5EF4-FFF2-40B4-BE49-F238E27FC236}">
                <a16:creationId xmlns:a16="http://schemas.microsoft.com/office/drawing/2014/main" id="{569A1F98-3741-1645-1E3F-C80ED84D5336}"/>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8" name="Picture 47">
            <a:extLst>
              <a:ext uri="{FF2B5EF4-FFF2-40B4-BE49-F238E27FC236}">
                <a16:creationId xmlns:a16="http://schemas.microsoft.com/office/drawing/2014/main" id="{D9492E18-7AC7-4A8F-18ED-1203FD82B094}"/>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49" name="Picture 48">
            <a:extLst>
              <a:ext uri="{FF2B5EF4-FFF2-40B4-BE49-F238E27FC236}">
                <a16:creationId xmlns:a16="http://schemas.microsoft.com/office/drawing/2014/main" id="{4392213C-A99B-B1BE-90A5-EFEE82FF3CFE}"/>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50" name="Picture 49">
            <a:extLst>
              <a:ext uri="{FF2B5EF4-FFF2-40B4-BE49-F238E27FC236}">
                <a16:creationId xmlns:a16="http://schemas.microsoft.com/office/drawing/2014/main" id="{014DFD5E-9502-985A-F122-8F16F8C313A2}"/>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51" name="Picture 50">
            <a:extLst>
              <a:ext uri="{FF2B5EF4-FFF2-40B4-BE49-F238E27FC236}">
                <a16:creationId xmlns:a16="http://schemas.microsoft.com/office/drawing/2014/main" id="{FB0F5B3B-1D4C-DA6E-845D-5558A9116A1F}"/>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52" name="Picture 51">
            <a:extLst>
              <a:ext uri="{FF2B5EF4-FFF2-40B4-BE49-F238E27FC236}">
                <a16:creationId xmlns:a16="http://schemas.microsoft.com/office/drawing/2014/main" id="{43D9D10F-420D-C2E0-4BCE-92B7426A3FAE}"/>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53" name="Picture 52">
            <a:extLst>
              <a:ext uri="{FF2B5EF4-FFF2-40B4-BE49-F238E27FC236}">
                <a16:creationId xmlns:a16="http://schemas.microsoft.com/office/drawing/2014/main" id="{F7B46FC3-F0CE-77D9-3334-4C9751A5C288}"/>
              </a:ext>
            </a:extLst>
          </p:cNvPr>
          <p:cNvPicPr>
            <a:picLocks noChangeAspect="1"/>
          </p:cNvPicPr>
          <p:nvPr/>
        </p:nvPicPr>
        <p:blipFill>
          <a:blip r:embed="rId6"/>
          <a:stretch>
            <a:fillRect/>
          </a:stretch>
        </p:blipFill>
        <p:spPr>
          <a:xfrm>
            <a:off x="5949944" y="3027491"/>
            <a:ext cx="688162" cy="688162"/>
          </a:xfrm>
          <a:prstGeom prst="rect">
            <a:avLst/>
          </a:prstGeom>
        </p:spPr>
      </p:pic>
      <p:sp>
        <p:nvSpPr>
          <p:cNvPr id="54" name="Rectangle 53">
            <a:extLst>
              <a:ext uri="{FF2B5EF4-FFF2-40B4-BE49-F238E27FC236}">
                <a16:creationId xmlns:a16="http://schemas.microsoft.com/office/drawing/2014/main" id="{75CF1B41-B6A0-7743-C615-91F2753762CB}"/>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55" name="Arrow: Up 54">
            <a:extLst>
              <a:ext uri="{FF2B5EF4-FFF2-40B4-BE49-F238E27FC236}">
                <a16:creationId xmlns:a16="http://schemas.microsoft.com/office/drawing/2014/main" id="{EB020E70-29D2-5F53-BF8E-2AF29476164A}"/>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Arrow: Up 55">
            <a:extLst>
              <a:ext uri="{FF2B5EF4-FFF2-40B4-BE49-F238E27FC236}">
                <a16:creationId xmlns:a16="http://schemas.microsoft.com/office/drawing/2014/main" id="{DA067189-F5AE-56BF-55A0-870C730461F3}"/>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Arrow: Up 56">
            <a:extLst>
              <a:ext uri="{FF2B5EF4-FFF2-40B4-BE49-F238E27FC236}">
                <a16:creationId xmlns:a16="http://schemas.microsoft.com/office/drawing/2014/main" id="{AFF32B16-613F-770D-F280-6ED38B03A531}"/>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Arrow: Up 57">
            <a:extLst>
              <a:ext uri="{FF2B5EF4-FFF2-40B4-BE49-F238E27FC236}">
                <a16:creationId xmlns:a16="http://schemas.microsoft.com/office/drawing/2014/main" id="{FE6DD0F7-53E2-A8A9-AD03-4DC827B52E6C}"/>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a:extLst>
              <a:ext uri="{FF2B5EF4-FFF2-40B4-BE49-F238E27FC236}">
                <a16:creationId xmlns:a16="http://schemas.microsoft.com/office/drawing/2014/main" id="{0668909A-8D12-93A8-337B-090DF8872AFD}"/>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60" name="Rectangle 59">
            <a:extLst>
              <a:ext uri="{FF2B5EF4-FFF2-40B4-BE49-F238E27FC236}">
                <a16:creationId xmlns:a16="http://schemas.microsoft.com/office/drawing/2014/main" id="{E54F4728-1EAF-2D4D-1E2D-C4EAFCF7733B}"/>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61" name="Rectangle 60">
            <a:extLst>
              <a:ext uri="{FF2B5EF4-FFF2-40B4-BE49-F238E27FC236}">
                <a16:creationId xmlns:a16="http://schemas.microsoft.com/office/drawing/2014/main" id="{3EDC439E-3DE2-76BB-F094-EFC9E4777BC2}"/>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62" name="Rectangle 61">
            <a:extLst>
              <a:ext uri="{FF2B5EF4-FFF2-40B4-BE49-F238E27FC236}">
                <a16:creationId xmlns:a16="http://schemas.microsoft.com/office/drawing/2014/main" id="{26DA6610-E835-8B68-FE7C-A2B8BF7890C8}"/>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63" name="Rectangle 62">
            <a:extLst>
              <a:ext uri="{FF2B5EF4-FFF2-40B4-BE49-F238E27FC236}">
                <a16:creationId xmlns:a16="http://schemas.microsoft.com/office/drawing/2014/main" id="{4DC9C36F-5092-57F5-A0A5-0FCCC70FC4AD}"/>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64" name="Rectangle 63">
            <a:extLst>
              <a:ext uri="{FF2B5EF4-FFF2-40B4-BE49-F238E27FC236}">
                <a16:creationId xmlns:a16="http://schemas.microsoft.com/office/drawing/2014/main" id="{6E7A296D-9A08-AB7B-D443-B557E2FA779D}"/>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65" name="Rectangle 64">
            <a:extLst>
              <a:ext uri="{FF2B5EF4-FFF2-40B4-BE49-F238E27FC236}">
                <a16:creationId xmlns:a16="http://schemas.microsoft.com/office/drawing/2014/main" id="{58392FCB-9F77-88BF-244B-00AD4F59E6B6}"/>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66" name="Right Brace 65">
            <a:extLst>
              <a:ext uri="{FF2B5EF4-FFF2-40B4-BE49-F238E27FC236}">
                <a16:creationId xmlns:a16="http://schemas.microsoft.com/office/drawing/2014/main" id="{40430CF3-7A5B-5A4F-E479-B7F544CB2E18}"/>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a:extLst>
              <a:ext uri="{FF2B5EF4-FFF2-40B4-BE49-F238E27FC236}">
                <a16:creationId xmlns:a16="http://schemas.microsoft.com/office/drawing/2014/main" id="{8F6DB5BA-29CF-9C9C-7B18-9D0F74CBAC32}"/>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6376185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B5245E78-81E7-571C-5DCE-AA3CA03D4CEF}"/>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55" name="Picture 54">
            <a:extLst>
              <a:ext uri="{FF2B5EF4-FFF2-40B4-BE49-F238E27FC236}">
                <a16:creationId xmlns:a16="http://schemas.microsoft.com/office/drawing/2014/main" id="{D756B38C-86ED-6995-A9D9-43EAA74D9B2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7" name="TextBox 6">
            <a:extLst>
              <a:ext uri="{FF2B5EF4-FFF2-40B4-BE49-F238E27FC236}">
                <a16:creationId xmlns:a16="http://schemas.microsoft.com/office/drawing/2014/main" id="{F3615024-5785-BD0E-1F2D-B27D7ACAE0F0}"/>
              </a:ext>
            </a:extLst>
          </p:cNvPr>
          <p:cNvSpPr txBox="1"/>
          <p:nvPr/>
        </p:nvSpPr>
        <p:spPr>
          <a:xfrm>
            <a:off x="-3781204" y="195996"/>
            <a:ext cx="3617350" cy="1754326"/>
          </a:xfrm>
          <a:prstGeom prst="rect">
            <a:avLst/>
          </a:prstGeom>
          <a:noFill/>
        </p:spPr>
        <p:txBody>
          <a:bodyPr wrap="square">
            <a:spAutoFit/>
          </a:bodyPr>
          <a:lstStyle/>
          <a:p>
            <a:r>
              <a:rPr lang="en-US" sz="3600" dirty="0">
                <a:latin typeface="+mj-lt"/>
                <a:ea typeface="+mj-ea"/>
                <a:cs typeface="+mj-cs"/>
              </a:rPr>
              <a:t>Street Fighter Alpha: Warriors' Dreams </a:t>
            </a:r>
          </a:p>
        </p:txBody>
      </p:sp>
      <p:grpSp>
        <p:nvGrpSpPr>
          <p:cNvPr id="22" name="Group 21">
            <a:extLst>
              <a:ext uri="{FF2B5EF4-FFF2-40B4-BE49-F238E27FC236}">
                <a16:creationId xmlns:a16="http://schemas.microsoft.com/office/drawing/2014/main" id="{4087D07E-35A6-89BA-8D95-3E0823C01412}"/>
              </a:ext>
            </a:extLst>
          </p:cNvPr>
          <p:cNvGrpSpPr/>
          <p:nvPr/>
        </p:nvGrpSpPr>
        <p:grpSpPr>
          <a:xfrm>
            <a:off x="70338" y="5837637"/>
            <a:ext cx="1315776" cy="960943"/>
            <a:chOff x="70338" y="5837637"/>
            <a:chExt cx="1315776" cy="960943"/>
          </a:xfrm>
        </p:grpSpPr>
        <p:sp>
          <p:nvSpPr>
            <p:cNvPr id="23" name="Flowchart: Alternate Process 22">
              <a:extLst>
                <a:ext uri="{FF2B5EF4-FFF2-40B4-BE49-F238E27FC236}">
                  <a16:creationId xmlns:a16="http://schemas.microsoft.com/office/drawing/2014/main" id="{F2CF72DE-A015-01C0-3195-216EEB922D9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03A83329-D0A3-D506-EF8C-CC5BEB673AEE}"/>
                </a:ext>
              </a:extLst>
            </p:cNvPr>
            <p:cNvGrpSpPr/>
            <p:nvPr/>
          </p:nvGrpSpPr>
          <p:grpSpPr>
            <a:xfrm>
              <a:off x="153012" y="5975208"/>
              <a:ext cx="1155730" cy="685800"/>
              <a:chOff x="5115719" y="1096814"/>
              <a:chExt cx="1540973" cy="914400"/>
            </a:xfrm>
          </p:grpSpPr>
          <p:pic>
            <p:nvPicPr>
              <p:cNvPr id="25" name="Graphic 24" descr="User with solid fill">
                <a:extLst>
                  <a:ext uri="{FF2B5EF4-FFF2-40B4-BE49-F238E27FC236}">
                    <a16:creationId xmlns:a16="http://schemas.microsoft.com/office/drawing/2014/main" id="{8EFD12AD-D0B6-97E1-C753-6CDBBB56D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26" name="Graphic 25" descr="User with solid fill">
                <a:extLst>
                  <a:ext uri="{FF2B5EF4-FFF2-40B4-BE49-F238E27FC236}">
                    <a16:creationId xmlns:a16="http://schemas.microsoft.com/office/drawing/2014/main" id="{91753ACC-238A-6FBA-14BA-CA811CB336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27" name="TextBox 26">
                <a:extLst>
                  <a:ext uri="{FF2B5EF4-FFF2-40B4-BE49-F238E27FC236}">
                    <a16:creationId xmlns:a16="http://schemas.microsoft.com/office/drawing/2014/main" id="{FF31E85E-CF8B-0FB9-3E68-388905634CB1}"/>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56" name="Picture 55">
            <a:extLst>
              <a:ext uri="{FF2B5EF4-FFF2-40B4-BE49-F238E27FC236}">
                <a16:creationId xmlns:a16="http://schemas.microsoft.com/office/drawing/2014/main" id="{D129712D-FBC9-DA34-9C5C-FBD742E733A5}"/>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57" name="Picture 56">
            <a:extLst>
              <a:ext uri="{FF2B5EF4-FFF2-40B4-BE49-F238E27FC236}">
                <a16:creationId xmlns:a16="http://schemas.microsoft.com/office/drawing/2014/main" id="{623CE338-CAFF-3E7E-85D9-025F7CBCB846}"/>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58" name="Picture 57">
            <a:extLst>
              <a:ext uri="{FF2B5EF4-FFF2-40B4-BE49-F238E27FC236}">
                <a16:creationId xmlns:a16="http://schemas.microsoft.com/office/drawing/2014/main" id="{D991BFD0-225F-6CCE-517C-A54AD061A444}"/>
              </a:ext>
            </a:extLst>
          </p:cNvPr>
          <p:cNvPicPr>
            <a:picLocks noChangeAspect="1"/>
          </p:cNvPicPr>
          <p:nvPr/>
        </p:nvPicPr>
        <p:blipFill>
          <a:blip r:embed="rId6"/>
          <a:stretch>
            <a:fillRect/>
          </a:stretch>
        </p:blipFill>
        <p:spPr>
          <a:xfrm>
            <a:off x="5140253" y="2266264"/>
            <a:ext cx="688162" cy="688162"/>
          </a:xfrm>
          <a:prstGeom prst="rect">
            <a:avLst/>
          </a:prstGeom>
        </p:spPr>
      </p:pic>
      <p:sp>
        <p:nvSpPr>
          <p:cNvPr id="59" name="Arrow: Up 58">
            <a:extLst>
              <a:ext uri="{FF2B5EF4-FFF2-40B4-BE49-F238E27FC236}">
                <a16:creationId xmlns:a16="http://schemas.microsoft.com/office/drawing/2014/main" id="{97BA851B-B313-E6CF-63AC-48A937405769}"/>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Arrow: Up 59">
            <a:extLst>
              <a:ext uri="{FF2B5EF4-FFF2-40B4-BE49-F238E27FC236}">
                <a16:creationId xmlns:a16="http://schemas.microsoft.com/office/drawing/2014/main" id="{6E34AB5A-5FAA-DF00-52CC-5B3B221B88E2}"/>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4A2E60AC-A5E9-096F-AA7A-72DF36CED095}"/>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7EA2B10E-8BCE-4EB4-F593-D7366C2416FD}"/>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3" name="Picture 62">
            <a:extLst>
              <a:ext uri="{FF2B5EF4-FFF2-40B4-BE49-F238E27FC236}">
                <a16:creationId xmlns:a16="http://schemas.microsoft.com/office/drawing/2014/main" id="{9D7F0643-4093-D27F-344C-04B0510F2D86}"/>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64" name="Picture 63">
            <a:extLst>
              <a:ext uri="{FF2B5EF4-FFF2-40B4-BE49-F238E27FC236}">
                <a16:creationId xmlns:a16="http://schemas.microsoft.com/office/drawing/2014/main" id="{68CADDE7-A107-5A9D-991B-FE7AD2461E06}"/>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65" name="Picture 64">
            <a:extLst>
              <a:ext uri="{FF2B5EF4-FFF2-40B4-BE49-F238E27FC236}">
                <a16:creationId xmlns:a16="http://schemas.microsoft.com/office/drawing/2014/main" id="{D21CD57F-7C9F-017B-AF31-327FF4B9526B}"/>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66" name="Picture 65">
            <a:extLst>
              <a:ext uri="{FF2B5EF4-FFF2-40B4-BE49-F238E27FC236}">
                <a16:creationId xmlns:a16="http://schemas.microsoft.com/office/drawing/2014/main" id="{475D9833-BD0F-7C07-0BFB-622755E2DCEC}"/>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67" name="Picture 66">
            <a:extLst>
              <a:ext uri="{FF2B5EF4-FFF2-40B4-BE49-F238E27FC236}">
                <a16:creationId xmlns:a16="http://schemas.microsoft.com/office/drawing/2014/main" id="{E701620D-40F6-A400-4B27-558F1826E3FF}"/>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68" name="Picture 67">
            <a:extLst>
              <a:ext uri="{FF2B5EF4-FFF2-40B4-BE49-F238E27FC236}">
                <a16:creationId xmlns:a16="http://schemas.microsoft.com/office/drawing/2014/main" id="{7E83D305-4455-74DB-1A43-D129D6C37205}"/>
              </a:ext>
            </a:extLst>
          </p:cNvPr>
          <p:cNvPicPr>
            <a:picLocks noChangeAspect="1"/>
          </p:cNvPicPr>
          <p:nvPr/>
        </p:nvPicPr>
        <p:blipFill>
          <a:blip r:embed="rId6"/>
          <a:stretch>
            <a:fillRect/>
          </a:stretch>
        </p:blipFill>
        <p:spPr>
          <a:xfrm>
            <a:off x="5949944" y="3027491"/>
            <a:ext cx="688162" cy="688162"/>
          </a:xfrm>
          <a:prstGeom prst="rect">
            <a:avLst/>
          </a:prstGeom>
        </p:spPr>
      </p:pic>
      <p:sp>
        <p:nvSpPr>
          <p:cNvPr id="69" name="Rectangle 68">
            <a:extLst>
              <a:ext uri="{FF2B5EF4-FFF2-40B4-BE49-F238E27FC236}">
                <a16:creationId xmlns:a16="http://schemas.microsoft.com/office/drawing/2014/main" id="{604748A2-F3D3-B7DA-A338-CCFFCEA79B50}"/>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70" name="Arrow: Up 69">
            <a:extLst>
              <a:ext uri="{FF2B5EF4-FFF2-40B4-BE49-F238E27FC236}">
                <a16:creationId xmlns:a16="http://schemas.microsoft.com/office/drawing/2014/main" id="{C509F0FF-7488-2FF7-C077-7BFBF35AD30A}"/>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Arrow: Up 70">
            <a:extLst>
              <a:ext uri="{FF2B5EF4-FFF2-40B4-BE49-F238E27FC236}">
                <a16:creationId xmlns:a16="http://schemas.microsoft.com/office/drawing/2014/main" id="{1168BABE-A4CA-0348-4BBC-ECC22753F6A5}"/>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Arrow: Up 71">
            <a:extLst>
              <a:ext uri="{FF2B5EF4-FFF2-40B4-BE49-F238E27FC236}">
                <a16:creationId xmlns:a16="http://schemas.microsoft.com/office/drawing/2014/main" id="{DDB2243A-1E75-AB43-A2D8-29FB4D542F4B}"/>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3A526E4F-3938-6E0B-8536-32F8A2515A09}"/>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a:extLst>
              <a:ext uri="{FF2B5EF4-FFF2-40B4-BE49-F238E27FC236}">
                <a16:creationId xmlns:a16="http://schemas.microsoft.com/office/drawing/2014/main" id="{7B32EBE6-00B6-4248-CD9A-08E933A90E34}"/>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75" name="Rectangle 74">
            <a:extLst>
              <a:ext uri="{FF2B5EF4-FFF2-40B4-BE49-F238E27FC236}">
                <a16:creationId xmlns:a16="http://schemas.microsoft.com/office/drawing/2014/main" id="{AD73E5C8-BCDB-A27D-76E4-E73EA5A78AE5}"/>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76" name="Rectangle 75">
            <a:extLst>
              <a:ext uri="{FF2B5EF4-FFF2-40B4-BE49-F238E27FC236}">
                <a16:creationId xmlns:a16="http://schemas.microsoft.com/office/drawing/2014/main" id="{FDFEA110-8F3C-26D0-946F-D41C96C68FFD}"/>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77" name="Rectangle 76">
            <a:extLst>
              <a:ext uri="{FF2B5EF4-FFF2-40B4-BE49-F238E27FC236}">
                <a16:creationId xmlns:a16="http://schemas.microsoft.com/office/drawing/2014/main" id="{5E119009-38F5-F3C3-038F-C23515664F53}"/>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78" name="Rectangle 77">
            <a:extLst>
              <a:ext uri="{FF2B5EF4-FFF2-40B4-BE49-F238E27FC236}">
                <a16:creationId xmlns:a16="http://schemas.microsoft.com/office/drawing/2014/main" id="{0494183F-89EF-F03D-412A-DD0DBC4976DF}"/>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79" name="Rectangle 78">
            <a:extLst>
              <a:ext uri="{FF2B5EF4-FFF2-40B4-BE49-F238E27FC236}">
                <a16:creationId xmlns:a16="http://schemas.microsoft.com/office/drawing/2014/main" id="{4816040C-EF9A-A524-220D-AD3EDF1C5182}"/>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80" name="Rectangle 79">
            <a:extLst>
              <a:ext uri="{FF2B5EF4-FFF2-40B4-BE49-F238E27FC236}">
                <a16:creationId xmlns:a16="http://schemas.microsoft.com/office/drawing/2014/main" id="{5A74A929-ED7B-DC8D-BD1C-1943C6A802D2}"/>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81" name="Right Brace 80">
            <a:extLst>
              <a:ext uri="{FF2B5EF4-FFF2-40B4-BE49-F238E27FC236}">
                <a16:creationId xmlns:a16="http://schemas.microsoft.com/office/drawing/2014/main" id="{F558AA11-D821-2971-60B5-C342B98D94AC}"/>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Right Brace 81">
            <a:extLst>
              <a:ext uri="{FF2B5EF4-FFF2-40B4-BE49-F238E27FC236}">
                <a16:creationId xmlns:a16="http://schemas.microsoft.com/office/drawing/2014/main" id="{E9C79918-D25A-8B4D-1DEB-D4052EA73057}"/>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0B2453FF-E58B-BEEE-FC8E-37E205FB9EE2}"/>
              </a:ext>
            </a:extLst>
          </p:cNvPr>
          <p:cNvGraphicFramePr>
            <a:graphicFrameLocks noGrp="1"/>
          </p:cNvGraphicFramePr>
          <p:nvPr>
            <p:extLst>
              <p:ext uri="{D42A27DB-BD31-4B8C-83A1-F6EECF244321}">
                <p14:modId xmlns:p14="http://schemas.microsoft.com/office/powerpoint/2010/main" val="1837788981"/>
              </p:ext>
            </p:extLst>
          </p:nvPr>
        </p:nvGraphicFramePr>
        <p:xfrm>
          <a:off x="-3772095" y="2172580"/>
          <a:ext cx="3462728" cy="146502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Alpha: Warriors' Dreams </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dirty="0" err="1"/>
                        <a:t>sfa</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4122254913"/>
                  </a:ext>
                </a:extLst>
              </a:tr>
            </a:tbl>
          </a:graphicData>
        </a:graphic>
      </p:graphicFrame>
    </p:spTree>
    <p:extLst>
      <p:ext uri="{BB962C8B-B14F-4D97-AF65-F5344CB8AC3E}">
        <p14:creationId xmlns:p14="http://schemas.microsoft.com/office/powerpoint/2010/main" val="1806759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444F6073-912F-437F-1F22-B580E6061323}"/>
              </a:ext>
            </a:extLst>
          </p:cNvPr>
          <p:cNvPicPr>
            <a:picLocks noChangeAspect="1"/>
          </p:cNvPicPr>
          <p:nvPr/>
        </p:nvPicPr>
        <p:blipFill rotWithShape="1">
          <a:blip r:embed="rId2">
            <a:extLst>
              <a:ext uri="{28A0092B-C50C-407E-A947-70E740481C1C}">
                <a14:useLocalDpi xmlns:a14="http://schemas.microsoft.com/office/drawing/2010/main" val="0"/>
              </a:ext>
            </a:extLst>
          </a:blip>
          <a:srcRect t="8668" b="21047"/>
          <a:stretch/>
        </p:blipFill>
        <p:spPr>
          <a:xfrm>
            <a:off x="0" y="0"/>
            <a:ext cx="9144000" cy="6855260"/>
          </a:xfrm>
          <a:prstGeom prst="rect">
            <a:avLst/>
          </a:prstGeom>
        </p:spPr>
      </p:pic>
      <p:pic>
        <p:nvPicPr>
          <p:cNvPr id="8" name="Picture 7">
            <a:extLst>
              <a:ext uri="{FF2B5EF4-FFF2-40B4-BE49-F238E27FC236}">
                <a16:creationId xmlns:a16="http://schemas.microsoft.com/office/drawing/2014/main" id="{732AE3E0-FA52-8545-1A99-D2DA28802FC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726F51CA-651A-A31D-DFBD-9ECA85088A82}"/>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Centipede</a:t>
            </a:r>
            <a:r>
              <a:rPr lang="en-US" sz="3600" dirty="0"/>
              <a:t> </a:t>
            </a:r>
            <a:endParaRPr lang="en-US" sz="7200" dirty="0"/>
          </a:p>
        </p:txBody>
      </p:sp>
      <p:graphicFrame>
        <p:nvGraphicFramePr>
          <p:cNvPr id="2" name="Table 1">
            <a:extLst>
              <a:ext uri="{FF2B5EF4-FFF2-40B4-BE49-F238E27FC236}">
                <a16:creationId xmlns:a16="http://schemas.microsoft.com/office/drawing/2014/main" id="{DBAA173A-0458-582F-EFD1-749FA0DAAA64}"/>
              </a:ext>
            </a:extLst>
          </p:cNvPr>
          <p:cNvGraphicFramePr>
            <a:graphicFrameLocks noGrp="1"/>
          </p:cNvGraphicFramePr>
          <p:nvPr>
            <p:extLst>
              <p:ext uri="{D42A27DB-BD31-4B8C-83A1-F6EECF244321}">
                <p14:modId xmlns:p14="http://schemas.microsoft.com/office/powerpoint/2010/main" val="3137206391"/>
              </p:ext>
            </p:extLst>
          </p:nvPr>
        </p:nvGraphicFramePr>
        <p:xfrm>
          <a:off x="-3222262" y="1905959"/>
          <a:ext cx="2996690" cy="1000562"/>
        </p:xfrm>
        <a:graphic>
          <a:graphicData uri="http://schemas.openxmlformats.org/drawingml/2006/table">
            <a:tbl>
              <a:tblPr>
                <a:tableStyleId>{5C22544A-7EE6-4342-B048-85BDC9FD1C3A}</a:tableStyleId>
              </a:tblPr>
              <a:tblGrid>
                <a:gridCol w="1744336">
                  <a:extLst>
                    <a:ext uri="{9D8B030D-6E8A-4147-A177-3AD203B41FA5}">
                      <a16:colId xmlns:a16="http://schemas.microsoft.com/office/drawing/2014/main" val="1306157281"/>
                    </a:ext>
                  </a:extLst>
                </a:gridCol>
                <a:gridCol w="1252354">
                  <a:extLst>
                    <a:ext uri="{9D8B030D-6E8A-4147-A177-3AD203B41FA5}">
                      <a16:colId xmlns:a16="http://schemas.microsoft.com/office/drawing/2014/main" val="3696122499"/>
                    </a:ext>
                  </a:extLst>
                </a:gridCol>
              </a:tblGrid>
              <a:tr h="500281">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00281">
                <a:tc>
                  <a:txBody>
                    <a:bodyPr/>
                    <a:lstStyle/>
                    <a:p>
                      <a:pPr algn="l" fontAlgn="b"/>
                      <a:r>
                        <a:rPr lang="en-US" sz="2400" u="none" strike="noStrike">
                          <a:effectLst/>
                        </a:rPr>
                        <a:t>Centipede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centiped</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67248581"/>
                  </a:ext>
                </a:extLst>
              </a:tr>
            </a:tbl>
          </a:graphicData>
        </a:graphic>
      </p:graphicFrame>
      <p:pic>
        <p:nvPicPr>
          <p:cNvPr id="5" name="Picture 4">
            <a:extLst>
              <a:ext uri="{FF2B5EF4-FFF2-40B4-BE49-F238E27FC236}">
                <a16:creationId xmlns:a16="http://schemas.microsoft.com/office/drawing/2014/main" id="{1B7A960D-AA75-AAC3-2DC2-CBD0D5D15226}"/>
              </a:ext>
            </a:extLst>
          </p:cNvPr>
          <p:cNvPicPr>
            <a:picLocks noChangeAspect="1"/>
          </p:cNvPicPr>
          <p:nvPr/>
        </p:nvPicPr>
        <p:blipFill>
          <a:blip r:embed="rId4">
            <a:duotone>
              <a:schemeClr val="accent3">
                <a:shade val="45000"/>
                <a:satMod val="135000"/>
              </a:schemeClr>
              <a:prstClr val="white"/>
            </a:duotone>
          </a:blip>
          <a:stretch>
            <a:fillRect/>
          </a:stretch>
        </p:blipFill>
        <p:spPr>
          <a:xfrm>
            <a:off x="4903784" y="2363381"/>
            <a:ext cx="688162" cy="688162"/>
          </a:xfrm>
          <a:prstGeom prst="rect">
            <a:avLst/>
          </a:prstGeom>
        </p:spPr>
      </p:pic>
      <p:pic>
        <p:nvPicPr>
          <p:cNvPr id="6" name="Picture 5">
            <a:extLst>
              <a:ext uri="{FF2B5EF4-FFF2-40B4-BE49-F238E27FC236}">
                <a16:creationId xmlns:a16="http://schemas.microsoft.com/office/drawing/2014/main" id="{825CCCC2-AF24-4CF5-4489-042A2FF9F144}"/>
              </a:ext>
            </a:extLst>
          </p:cNvPr>
          <p:cNvPicPr>
            <a:picLocks noChangeAspect="1"/>
          </p:cNvPicPr>
          <p:nvPr/>
        </p:nvPicPr>
        <p:blipFill>
          <a:blip r:embed="rId4"/>
          <a:stretch>
            <a:fillRect/>
          </a:stretch>
        </p:blipFill>
        <p:spPr>
          <a:xfrm>
            <a:off x="3280095" y="2380828"/>
            <a:ext cx="688162" cy="688162"/>
          </a:xfrm>
          <a:prstGeom prst="rect">
            <a:avLst/>
          </a:prstGeom>
        </p:spPr>
      </p:pic>
      <p:pic>
        <p:nvPicPr>
          <p:cNvPr id="7" name="Picture 6">
            <a:extLst>
              <a:ext uri="{FF2B5EF4-FFF2-40B4-BE49-F238E27FC236}">
                <a16:creationId xmlns:a16="http://schemas.microsoft.com/office/drawing/2014/main" id="{5141CE88-D66E-1A6D-058D-42F895DD890F}"/>
              </a:ext>
            </a:extLst>
          </p:cNvPr>
          <p:cNvPicPr>
            <a:picLocks noChangeAspect="1"/>
          </p:cNvPicPr>
          <p:nvPr/>
        </p:nvPicPr>
        <p:blipFill>
          <a:blip r:embed="rId4">
            <a:duotone>
              <a:schemeClr val="accent3">
                <a:shade val="45000"/>
                <a:satMod val="135000"/>
              </a:schemeClr>
              <a:prstClr val="white"/>
            </a:duotone>
          </a:blip>
          <a:stretch>
            <a:fillRect/>
          </a:stretch>
        </p:blipFill>
        <p:spPr>
          <a:xfrm>
            <a:off x="4093007" y="2380828"/>
            <a:ext cx="688162" cy="688162"/>
          </a:xfrm>
          <a:prstGeom prst="rect">
            <a:avLst/>
          </a:prstGeom>
        </p:spPr>
      </p:pic>
      <p:pic>
        <p:nvPicPr>
          <p:cNvPr id="13" name="Picture 12">
            <a:extLst>
              <a:ext uri="{FF2B5EF4-FFF2-40B4-BE49-F238E27FC236}">
                <a16:creationId xmlns:a16="http://schemas.microsoft.com/office/drawing/2014/main" id="{F50A0211-81A2-F204-F226-B0E7C8DE90B3}"/>
              </a:ext>
            </a:extLst>
          </p:cNvPr>
          <p:cNvPicPr>
            <a:picLocks noChangeAspect="1"/>
          </p:cNvPicPr>
          <p:nvPr/>
        </p:nvPicPr>
        <p:blipFill>
          <a:blip r:embed="rId4">
            <a:duotone>
              <a:schemeClr val="accent3">
                <a:shade val="45000"/>
                <a:satMod val="135000"/>
              </a:schemeClr>
              <a:prstClr val="white"/>
            </a:duotone>
          </a:blip>
          <a:stretch>
            <a:fillRect/>
          </a:stretch>
        </p:blipFill>
        <p:spPr>
          <a:xfrm>
            <a:off x="2541843" y="2906521"/>
            <a:ext cx="688162" cy="688162"/>
          </a:xfrm>
          <a:prstGeom prst="rect">
            <a:avLst/>
          </a:prstGeom>
        </p:spPr>
      </p:pic>
      <p:pic>
        <p:nvPicPr>
          <p:cNvPr id="14" name="Picture 13">
            <a:extLst>
              <a:ext uri="{FF2B5EF4-FFF2-40B4-BE49-F238E27FC236}">
                <a16:creationId xmlns:a16="http://schemas.microsoft.com/office/drawing/2014/main" id="{031B53D8-8E5F-3D5E-2DD1-293EA3316608}"/>
              </a:ext>
            </a:extLst>
          </p:cNvPr>
          <p:cNvPicPr>
            <a:picLocks noChangeAspect="1"/>
          </p:cNvPicPr>
          <p:nvPr/>
        </p:nvPicPr>
        <p:blipFill>
          <a:blip r:embed="rId4">
            <a:duotone>
              <a:schemeClr val="accent3">
                <a:shade val="45000"/>
                <a:satMod val="135000"/>
              </a:schemeClr>
              <a:prstClr val="white"/>
            </a:duotone>
          </a:blip>
          <a:stretch>
            <a:fillRect/>
          </a:stretch>
        </p:blipFill>
        <p:spPr>
          <a:xfrm>
            <a:off x="2540756" y="3685195"/>
            <a:ext cx="688162" cy="688162"/>
          </a:xfrm>
          <a:prstGeom prst="rect">
            <a:avLst/>
          </a:prstGeom>
        </p:spPr>
      </p:pic>
      <p:pic>
        <p:nvPicPr>
          <p:cNvPr id="15" name="Picture 14">
            <a:extLst>
              <a:ext uri="{FF2B5EF4-FFF2-40B4-BE49-F238E27FC236}">
                <a16:creationId xmlns:a16="http://schemas.microsoft.com/office/drawing/2014/main" id="{5CC4DB91-84BC-336C-78D1-79B89982BDFE}"/>
              </a:ext>
            </a:extLst>
          </p:cNvPr>
          <p:cNvPicPr>
            <a:picLocks noChangeAspect="1"/>
          </p:cNvPicPr>
          <p:nvPr/>
        </p:nvPicPr>
        <p:blipFill>
          <a:blip r:embed="rId4">
            <a:duotone>
              <a:schemeClr val="accent3">
                <a:shade val="45000"/>
                <a:satMod val="135000"/>
              </a:schemeClr>
              <a:prstClr val="white"/>
            </a:duotone>
          </a:blip>
          <a:stretch>
            <a:fillRect/>
          </a:stretch>
        </p:blipFill>
        <p:spPr>
          <a:xfrm>
            <a:off x="3279008" y="3159502"/>
            <a:ext cx="688162" cy="688162"/>
          </a:xfrm>
          <a:prstGeom prst="rect">
            <a:avLst/>
          </a:prstGeom>
        </p:spPr>
      </p:pic>
      <p:pic>
        <p:nvPicPr>
          <p:cNvPr id="16" name="Picture 15">
            <a:extLst>
              <a:ext uri="{FF2B5EF4-FFF2-40B4-BE49-F238E27FC236}">
                <a16:creationId xmlns:a16="http://schemas.microsoft.com/office/drawing/2014/main" id="{AD314E3C-2963-271E-A2FA-209589D68DBE}"/>
              </a:ext>
            </a:extLst>
          </p:cNvPr>
          <p:cNvPicPr>
            <a:picLocks noChangeAspect="1"/>
          </p:cNvPicPr>
          <p:nvPr/>
        </p:nvPicPr>
        <p:blipFill>
          <a:blip r:embed="rId4">
            <a:duotone>
              <a:schemeClr val="accent3">
                <a:shade val="45000"/>
                <a:satMod val="135000"/>
              </a:schemeClr>
              <a:prstClr val="white"/>
            </a:duotone>
          </a:blip>
          <a:stretch>
            <a:fillRect/>
          </a:stretch>
        </p:blipFill>
        <p:spPr>
          <a:xfrm>
            <a:off x="4091921" y="3159502"/>
            <a:ext cx="688162" cy="688162"/>
          </a:xfrm>
          <a:prstGeom prst="rect">
            <a:avLst/>
          </a:prstGeom>
        </p:spPr>
      </p:pic>
      <p:pic>
        <p:nvPicPr>
          <p:cNvPr id="17" name="Picture 16">
            <a:extLst>
              <a:ext uri="{FF2B5EF4-FFF2-40B4-BE49-F238E27FC236}">
                <a16:creationId xmlns:a16="http://schemas.microsoft.com/office/drawing/2014/main" id="{1ACC0464-394B-F7C1-81A3-F7516EDD2E89}"/>
              </a:ext>
            </a:extLst>
          </p:cNvPr>
          <p:cNvPicPr>
            <a:picLocks noChangeAspect="1"/>
          </p:cNvPicPr>
          <p:nvPr/>
        </p:nvPicPr>
        <p:blipFill>
          <a:blip r:embed="rId4">
            <a:duotone>
              <a:schemeClr val="accent3">
                <a:shade val="45000"/>
                <a:satMod val="135000"/>
              </a:schemeClr>
              <a:prstClr val="white"/>
            </a:duotone>
          </a:blip>
          <a:stretch>
            <a:fillRect/>
          </a:stretch>
        </p:blipFill>
        <p:spPr>
          <a:xfrm>
            <a:off x="4902698" y="3142055"/>
            <a:ext cx="688162" cy="688162"/>
          </a:xfrm>
          <a:prstGeom prst="rect">
            <a:avLst/>
          </a:prstGeom>
        </p:spPr>
      </p:pic>
      <p:sp>
        <p:nvSpPr>
          <p:cNvPr id="18" name="Rectangle 17">
            <a:extLst>
              <a:ext uri="{FF2B5EF4-FFF2-40B4-BE49-F238E27FC236}">
                <a16:creationId xmlns:a16="http://schemas.microsoft.com/office/drawing/2014/main" id="{56F3357A-572D-9F93-8DF2-033E0A219A28}"/>
              </a:ext>
            </a:extLst>
          </p:cNvPr>
          <p:cNvSpPr/>
          <p:nvPr/>
        </p:nvSpPr>
        <p:spPr>
          <a:xfrm rot="18000000">
            <a:off x="3201979" y="165489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5" name="TextBox 64">
            <a:extLst>
              <a:ext uri="{FF2B5EF4-FFF2-40B4-BE49-F238E27FC236}">
                <a16:creationId xmlns:a16="http://schemas.microsoft.com/office/drawing/2014/main" id="{748DFC45-BB19-739E-57F2-52376F9DF8FA}"/>
              </a:ext>
            </a:extLst>
          </p:cNvPr>
          <p:cNvSpPr txBox="1"/>
          <p:nvPr/>
        </p:nvSpPr>
        <p:spPr>
          <a:xfrm>
            <a:off x="3253318" y="3829221"/>
            <a:ext cx="2516395" cy="400110"/>
          </a:xfrm>
          <a:prstGeom prst="rect">
            <a:avLst/>
          </a:prstGeom>
          <a:noFill/>
        </p:spPr>
        <p:txBody>
          <a:bodyPr wrap="none" rtlCol="0">
            <a:spAutoFit/>
          </a:bodyPr>
          <a:lstStyle/>
          <a:p>
            <a:r>
              <a:rPr lang="en-US" sz="2000" b="1" dirty="0"/>
              <a:t>Left side controls only</a:t>
            </a:r>
          </a:p>
        </p:txBody>
      </p:sp>
      <p:pic>
        <p:nvPicPr>
          <p:cNvPr id="73" name="Picture 72">
            <a:extLst>
              <a:ext uri="{FF2B5EF4-FFF2-40B4-BE49-F238E27FC236}">
                <a16:creationId xmlns:a16="http://schemas.microsoft.com/office/drawing/2014/main" id="{A48643CF-0E34-3848-B1E9-2F6BCF17B57B}"/>
              </a:ext>
            </a:extLst>
          </p:cNvPr>
          <p:cNvPicPr>
            <a:picLocks noChangeAspect="1"/>
          </p:cNvPicPr>
          <p:nvPr/>
        </p:nvPicPr>
        <p:blipFill>
          <a:blip r:embed="rId5"/>
          <a:stretch>
            <a:fillRect/>
          </a:stretch>
        </p:blipFill>
        <p:spPr>
          <a:xfrm>
            <a:off x="6384143" y="1690689"/>
            <a:ext cx="1801394" cy="1308768"/>
          </a:xfrm>
          <a:prstGeom prst="rect">
            <a:avLst/>
          </a:prstGeom>
        </p:spPr>
      </p:pic>
      <p:grpSp>
        <p:nvGrpSpPr>
          <p:cNvPr id="9" name="Group 8">
            <a:extLst>
              <a:ext uri="{FF2B5EF4-FFF2-40B4-BE49-F238E27FC236}">
                <a16:creationId xmlns:a16="http://schemas.microsoft.com/office/drawing/2014/main" id="{B6BBC5BD-AB9E-00C1-6CC5-43A2D136C456}"/>
              </a:ext>
            </a:extLst>
          </p:cNvPr>
          <p:cNvGrpSpPr/>
          <p:nvPr/>
        </p:nvGrpSpPr>
        <p:grpSpPr>
          <a:xfrm>
            <a:off x="70338" y="5837637"/>
            <a:ext cx="1315776" cy="960943"/>
            <a:chOff x="-2779612" y="6214530"/>
            <a:chExt cx="1315776" cy="960943"/>
          </a:xfrm>
        </p:grpSpPr>
        <p:sp>
          <p:nvSpPr>
            <p:cNvPr id="11" name="Flowchart: Alternate Process 10">
              <a:extLst>
                <a:ext uri="{FF2B5EF4-FFF2-40B4-BE49-F238E27FC236}">
                  <a16:creationId xmlns:a16="http://schemas.microsoft.com/office/drawing/2014/main" id="{E617D252-B824-D5A4-3533-1C7258A08F3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2E1FC314-B95B-E158-CD1A-96002FA7D3C0}"/>
                </a:ext>
              </a:extLst>
            </p:cNvPr>
            <p:cNvGrpSpPr/>
            <p:nvPr/>
          </p:nvGrpSpPr>
          <p:grpSpPr>
            <a:xfrm>
              <a:off x="-2541291" y="6352101"/>
              <a:ext cx="839133" cy="685800"/>
              <a:chOff x="7462592" y="4655465"/>
              <a:chExt cx="839133" cy="685800"/>
            </a:xfrm>
          </p:grpSpPr>
          <p:pic>
            <p:nvPicPr>
              <p:cNvPr id="19" name="Graphic 18" descr="User with solid fill">
                <a:extLst>
                  <a:ext uri="{FF2B5EF4-FFF2-40B4-BE49-F238E27FC236}">
                    <a16:creationId xmlns:a16="http://schemas.microsoft.com/office/drawing/2014/main" id="{C552C1E3-F30D-F40C-CAE5-C5F5AD7EB00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20" name="Graphic 19" descr="User with solid fill">
                <a:extLst>
                  <a:ext uri="{FF2B5EF4-FFF2-40B4-BE49-F238E27FC236}">
                    <a16:creationId xmlns:a16="http://schemas.microsoft.com/office/drawing/2014/main" id="{17B8E3B8-8F9C-5112-79BC-58DCB9160969}"/>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21" name="TextBox 20">
                <a:extLst>
                  <a:ext uri="{FF2B5EF4-FFF2-40B4-BE49-F238E27FC236}">
                    <a16:creationId xmlns:a16="http://schemas.microsoft.com/office/drawing/2014/main" id="{B86BEC2E-5B08-5DF5-C29C-39DE7325F7B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2" name="Picture 21">
            <a:extLst>
              <a:ext uri="{FF2B5EF4-FFF2-40B4-BE49-F238E27FC236}">
                <a16:creationId xmlns:a16="http://schemas.microsoft.com/office/drawing/2014/main" id="{F6E49477-33BF-E3EC-7403-1D3203B12484}"/>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418447" y="1796644"/>
            <a:ext cx="1122309" cy="1910215"/>
          </a:xfrm>
          <a:prstGeom prst="rect">
            <a:avLst/>
          </a:prstGeom>
        </p:spPr>
      </p:pic>
    </p:spTree>
    <p:extLst>
      <p:ext uri="{BB962C8B-B14F-4D97-AF65-F5344CB8AC3E}">
        <p14:creationId xmlns:p14="http://schemas.microsoft.com/office/powerpoint/2010/main" val="38558607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10;&#10;Description automatically generated">
            <a:extLst>
              <a:ext uri="{FF2B5EF4-FFF2-40B4-BE49-F238E27FC236}">
                <a16:creationId xmlns:a16="http://schemas.microsoft.com/office/drawing/2014/main" id="{F43FA444-0C19-83D6-EB76-451EB1594EC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p:spPr>
      </p:pic>
      <p:sp>
        <p:nvSpPr>
          <p:cNvPr id="7" name="TextBox 6">
            <a:extLst>
              <a:ext uri="{FF2B5EF4-FFF2-40B4-BE49-F238E27FC236}">
                <a16:creationId xmlns:a16="http://schemas.microsoft.com/office/drawing/2014/main" id="{D4EE537C-4DBA-6A47-C10C-9A8014104861}"/>
              </a:ext>
            </a:extLst>
          </p:cNvPr>
          <p:cNvSpPr txBox="1"/>
          <p:nvPr/>
        </p:nvSpPr>
        <p:spPr>
          <a:xfrm>
            <a:off x="-3952966" y="793039"/>
            <a:ext cx="3235514" cy="1200329"/>
          </a:xfrm>
          <a:prstGeom prst="rect">
            <a:avLst/>
          </a:prstGeom>
          <a:noFill/>
        </p:spPr>
        <p:txBody>
          <a:bodyPr wrap="square">
            <a:spAutoFit/>
          </a:bodyPr>
          <a:lstStyle/>
          <a:p>
            <a:r>
              <a:rPr lang="en-US" sz="3600" dirty="0">
                <a:latin typeface="+mj-lt"/>
                <a:ea typeface="+mj-ea"/>
                <a:cs typeface="+mj-cs"/>
              </a:rPr>
              <a:t>Street Fighter II': Hyper Fighting </a:t>
            </a:r>
          </a:p>
        </p:txBody>
      </p:sp>
      <p:pic>
        <p:nvPicPr>
          <p:cNvPr id="10" name="Picture 9">
            <a:extLst>
              <a:ext uri="{FF2B5EF4-FFF2-40B4-BE49-F238E27FC236}">
                <a16:creationId xmlns:a16="http://schemas.microsoft.com/office/drawing/2014/main" id="{D03414D7-6F5C-5FA5-6998-02C7A6EB9C9E}"/>
              </a:ext>
            </a:extLst>
          </p:cNvPr>
          <p:cNvPicPr>
            <a:picLocks noChangeAspect="1"/>
          </p:cNvPicPr>
          <p:nvPr/>
        </p:nvPicPr>
        <p:blipFill>
          <a:blip r:embed="rId3"/>
          <a:stretch>
            <a:fillRect/>
          </a:stretch>
        </p:blipFill>
        <p:spPr>
          <a:xfrm>
            <a:off x="858825" y="595071"/>
            <a:ext cx="7553655" cy="5414634"/>
          </a:xfrm>
          <a:prstGeom prst="rect">
            <a:avLst/>
          </a:prstGeom>
        </p:spPr>
      </p:pic>
      <p:grpSp>
        <p:nvGrpSpPr>
          <p:cNvPr id="11" name="Group 10">
            <a:extLst>
              <a:ext uri="{FF2B5EF4-FFF2-40B4-BE49-F238E27FC236}">
                <a16:creationId xmlns:a16="http://schemas.microsoft.com/office/drawing/2014/main" id="{059A66BC-9FAE-D7A0-7E67-EB9383BDE9A8}"/>
              </a:ext>
            </a:extLst>
          </p:cNvPr>
          <p:cNvGrpSpPr/>
          <p:nvPr/>
        </p:nvGrpSpPr>
        <p:grpSpPr>
          <a:xfrm>
            <a:off x="70338" y="5837637"/>
            <a:ext cx="1315776" cy="960943"/>
            <a:chOff x="70338" y="5837637"/>
            <a:chExt cx="1315776" cy="960943"/>
          </a:xfrm>
        </p:grpSpPr>
        <p:sp>
          <p:nvSpPr>
            <p:cNvPr id="12" name="Flowchart: Alternate Process 11">
              <a:extLst>
                <a:ext uri="{FF2B5EF4-FFF2-40B4-BE49-F238E27FC236}">
                  <a16:creationId xmlns:a16="http://schemas.microsoft.com/office/drawing/2014/main" id="{1D4ED150-D40F-09D5-7FBD-C7D8038F1F7C}"/>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3" name="Group 12">
              <a:extLst>
                <a:ext uri="{FF2B5EF4-FFF2-40B4-BE49-F238E27FC236}">
                  <a16:creationId xmlns:a16="http://schemas.microsoft.com/office/drawing/2014/main" id="{BD3E5712-FBC2-0FDF-DFAD-E9C9A527AB19}"/>
                </a:ext>
              </a:extLst>
            </p:cNvPr>
            <p:cNvGrpSpPr/>
            <p:nvPr/>
          </p:nvGrpSpPr>
          <p:grpSpPr>
            <a:xfrm>
              <a:off x="153012" y="5975208"/>
              <a:ext cx="1155730" cy="685800"/>
              <a:chOff x="5115719" y="1096814"/>
              <a:chExt cx="1540973" cy="914400"/>
            </a:xfrm>
          </p:grpSpPr>
          <p:pic>
            <p:nvPicPr>
              <p:cNvPr id="14" name="Graphic 13" descr="User with solid fill">
                <a:extLst>
                  <a:ext uri="{FF2B5EF4-FFF2-40B4-BE49-F238E27FC236}">
                    <a16:creationId xmlns:a16="http://schemas.microsoft.com/office/drawing/2014/main" id="{BC92F20F-481D-E0DB-90F9-F5D9C28F72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15" name="Graphic 14" descr="User with solid fill">
                <a:extLst>
                  <a:ext uri="{FF2B5EF4-FFF2-40B4-BE49-F238E27FC236}">
                    <a16:creationId xmlns:a16="http://schemas.microsoft.com/office/drawing/2014/main" id="{74C9ABEA-D7BF-4561-FB57-AC32D7BC80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16" name="TextBox 15">
                <a:extLst>
                  <a:ext uri="{FF2B5EF4-FFF2-40B4-BE49-F238E27FC236}">
                    <a16:creationId xmlns:a16="http://schemas.microsoft.com/office/drawing/2014/main" id="{831D1C1B-CE17-8435-E3CA-EB6293E570B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44" name="Picture 43">
            <a:extLst>
              <a:ext uri="{FF2B5EF4-FFF2-40B4-BE49-F238E27FC236}">
                <a16:creationId xmlns:a16="http://schemas.microsoft.com/office/drawing/2014/main" id="{67FDE57B-F812-EAEA-AEA6-EF9DE16814EC}"/>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45" name="Picture 44">
            <a:extLst>
              <a:ext uri="{FF2B5EF4-FFF2-40B4-BE49-F238E27FC236}">
                <a16:creationId xmlns:a16="http://schemas.microsoft.com/office/drawing/2014/main" id="{F2DC5A33-21CB-957B-DBCA-A1454208E5A7}"/>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46" name="Picture 45">
            <a:extLst>
              <a:ext uri="{FF2B5EF4-FFF2-40B4-BE49-F238E27FC236}">
                <a16:creationId xmlns:a16="http://schemas.microsoft.com/office/drawing/2014/main" id="{E4BEAF30-DBF7-2122-61F6-901246F66BC6}"/>
              </a:ext>
            </a:extLst>
          </p:cNvPr>
          <p:cNvPicPr>
            <a:picLocks noChangeAspect="1"/>
          </p:cNvPicPr>
          <p:nvPr/>
        </p:nvPicPr>
        <p:blipFill>
          <a:blip r:embed="rId6"/>
          <a:stretch>
            <a:fillRect/>
          </a:stretch>
        </p:blipFill>
        <p:spPr>
          <a:xfrm>
            <a:off x="5140253" y="2266264"/>
            <a:ext cx="688162" cy="688162"/>
          </a:xfrm>
          <a:prstGeom prst="rect">
            <a:avLst/>
          </a:prstGeom>
        </p:spPr>
      </p:pic>
      <p:sp>
        <p:nvSpPr>
          <p:cNvPr id="47" name="Arrow: Up 46">
            <a:extLst>
              <a:ext uri="{FF2B5EF4-FFF2-40B4-BE49-F238E27FC236}">
                <a16:creationId xmlns:a16="http://schemas.microsoft.com/office/drawing/2014/main" id="{210760C9-B35F-6C4A-4048-B699B19F0E6C}"/>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Arrow: Up 47">
            <a:extLst>
              <a:ext uri="{FF2B5EF4-FFF2-40B4-BE49-F238E27FC236}">
                <a16:creationId xmlns:a16="http://schemas.microsoft.com/office/drawing/2014/main" id="{43ED1066-249D-FBFE-6E59-288AFED5C9B6}"/>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9" name="Arrow: Up 48">
            <a:extLst>
              <a:ext uri="{FF2B5EF4-FFF2-40B4-BE49-F238E27FC236}">
                <a16:creationId xmlns:a16="http://schemas.microsoft.com/office/drawing/2014/main" id="{CB6D4697-7FF6-268E-3FBA-4D4726EA0525}"/>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Arrow: Up 49">
            <a:extLst>
              <a:ext uri="{FF2B5EF4-FFF2-40B4-BE49-F238E27FC236}">
                <a16:creationId xmlns:a16="http://schemas.microsoft.com/office/drawing/2014/main" id="{B837DCA2-CCE3-062F-BE7D-994B6EE483E6}"/>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1" name="Picture 50">
            <a:extLst>
              <a:ext uri="{FF2B5EF4-FFF2-40B4-BE49-F238E27FC236}">
                <a16:creationId xmlns:a16="http://schemas.microsoft.com/office/drawing/2014/main" id="{D0C35260-55B0-26C0-D00D-6BA49D5210E1}"/>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52" name="Picture 51">
            <a:extLst>
              <a:ext uri="{FF2B5EF4-FFF2-40B4-BE49-F238E27FC236}">
                <a16:creationId xmlns:a16="http://schemas.microsoft.com/office/drawing/2014/main" id="{E41087F7-201F-AD7B-FE79-811A7503A015}"/>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53" name="Picture 52">
            <a:extLst>
              <a:ext uri="{FF2B5EF4-FFF2-40B4-BE49-F238E27FC236}">
                <a16:creationId xmlns:a16="http://schemas.microsoft.com/office/drawing/2014/main" id="{FAA28254-805F-C0B5-E30A-54F33159B777}"/>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54" name="Picture 53">
            <a:extLst>
              <a:ext uri="{FF2B5EF4-FFF2-40B4-BE49-F238E27FC236}">
                <a16:creationId xmlns:a16="http://schemas.microsoft.com/office/drawing/2014/main" id="{BCB441EC-E372-412F-BBA7-0F034301F2EE}"/>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55" name="Picture 54">
            <a:extLst>
              <a:ext uri="{FF2B5EF4-FFF2-40B4-BE49-F238E27FC236}">
                <a16:creationId xmlns:a16="http://schemas.microsoft.com/office/drawing/2014/main" id="{E9703951-7299-370E-9B42-54DE1FB1320F}"/>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56" name="Picture 55">
            <a:extLst>
              <a:ext uri="{FF2B5EF4-FFF2-40B4-BE49-F238E27FC236}">
                <a16:creationId xmlns:a16="http://schemas.microsoft.com/office/drawing/2014/main" id="{BD630A80-F4A5-1CD1-B773-CE3CF7750F96}"/>
              </a:ext>
            </a:extLst>
          </p:cNvPr>
          <p:cNvPicPr>
            <a:picLocks noChangeAspect="1"/>
          </p:cNvPicPr>
          <p:nvPr/>
        </p:nvPicPr>
        <p:blipFill>
          <a:blip r:embed="rId6"/>
          <a:stretch>
            <a:fillRect/>
          </a:stretch>
        </p:blipFill>
        <p:spPr>
          <a:xfrm>
            <a:off x="5949944" y="3027491"/>
            <a:ext cx="688162" cy="688162"/>
          </a:xfrm>
          <a:prstGeom prst="rect">
            <a:avLst/>
          </a:prstGeom>
        </p:spPr>
      </p:pic>
      <p:sp>
        <p:nvSpPr>
          <p:cNvPr id="57" name="Rectangle 56">
            <a:extLst>
              <a:ext uri="{FF2B5EF4-FFF2-40B4-BE49-F238E27FC236}">
                <a16:creationId xmlns:a16="http://schemas.microsoft.com/office/drawing/2014/main" id="{F9E96D44-F4E1-C782-7587-EA20F79533A1}"/>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58" name="Arrow: Up 57">
            <a:extLst>
              <a:ext uri="{FF2B5EF4-FFF2-40B4-BE49-F238E27FC236}">
                <a16:creationId xmlns:a16="http://schemas.microsoft.com/office/drawing/2014/main" id="{5EE6B35D-792D-748D-6342-A8BAA8459A6D}"/>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Arrow: Up 58">
            <a:extLst>
              <a:ext uri="{FF2B5EF4-FFF2-40B4-BE49-F238E27FC236}">
                <a16:creationId xmlns:a16="http://schemas.microsoft.com/office/drawing/2014/main" id="{3B774373-5BA5-1F77-8A37-1A15071090D7}"/>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Arrow: Up 59">
            <a:extLst>
              <a:ext uri="{FF2B5EF4-FFF2-40B4-BE49-F238E27FC236}">
                <a16:creationId xmlns:a16="http://schemas.microsoft.com/office/drawing/2014/main" id="{18DC1DBA-A9EB-30FD-BD01-FCFCCCFCD518}"/>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D433664D-E6DD-4E5A-7F11-AC42E8182C59}"/>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Rectangle 61">
            <a:extLst>
              <a:ext uri="{FF2B5EF4-FFF2-40B4-BE49-F238E27FC236}">
                <a16:creationId xmlns:a16="http://schemas.microsoft.com/office/drawing/2014/main" id="{C3F8C279-9E74-8C77-3937-3F661432824F}"/>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63" name="Rectangle 62">
            <a:extLst>
              <a:ext uri="{FF2B5EF4-FFF2-40B4-BE49-F238E27FC236}">
                <a16:creationId xmlns:a16="http://schemas.microsoft.com/office/drawing/2014/main" id="{227130F1-2106-CEAB-98BA-ED26394027EB}"/>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64" name="Rectangle 63">
            <a:extLst>
              <a:ext uri="{FF2B5EF4-FFF2-40B4-BE49-F238E27FC236}">
                <a16:creationId xmlns:a16="http://schemas.microsoft.com/office/drawing/2014/main" id="{0F90C43B-7CC5-5727-55FA-E4F94BD676DD}"/>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65" name="Rectangle 64">
            <a:extLst>
              <a:ext uri="{FF2B5EF4-FFF2-40B4-BE49-F238E27FC236}">
                <a16:creationId xmlns:a16="http://schemas.microsoft.com/office/drawing/2014/main" id="{DCDE3947-9E50-85DF-6C74-23FE08640E3C}"/>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66" name="Rectangle 65">
            <a:extLst>
              <a:ext uri="{FF2B5EF4-FFF2-40B4-BE49-F238E27FC236}">
                <a16:creationId xmlns:a16="http://schemas.microsoft.com/office/drawing/2014/main" id="{71D94D4E-E7C4-7440-56D3-22EA3B474269}"/>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67" name="Rectangle 66">
            <a:extLst>
              <a:ext uri="{FF2B5EF4-FFF2-40B4-BE49-F238E27FC236}">
                <a16:creationId xmlns:a16="http://schemas.microsoft.com/office/drawing/2014/main" id="{25BD2E26-EB4C-22BD-06AB-A587F478C2E3}"/>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68" name="Rectangle 67">
            <a:extLst>
              <a:ext uri="{FF2B5EF4-FFF2-40B4-BE49-F238E27FC236}">
                <a16:creationId xmlns:a16="http://schemas.microsoft.com/office/drawing/2014/main" id="{BAB43230-D2A0-2F01-F0BD-E1A27BFF1B89}"/>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69" name="Right Brace 68">
            <a:extLst>
              <a:ext uri="{FF2B5EF4-FFF2-40B4-BE49-F238E27FC236}">
                <a16:creationId xmlns:a16="http://schemas.microsoft.com/office/drawing/2014/main" id="{49A5C4BA-12A8-A3BC-82CF-33237D68242E}"/>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Right Brace 69">
            <a:extLst>
              <a:ext uri="{FF2B5EF4-FFF2-40B4-BE49-F238E27FC236}">
                <a16:creationId xmlns:a16="http://schemas.microsoft.com/office/drawing/2014/main" id="{778C01E9-62A4-3165-C5B9-74903FD907D5}"/>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2" name="Table 1">
            <a:extLst>
              <a:ext uri="{FF2B5EF4-FFF2-40B4-BE49-F238E27FC236}">
                <a16:creationId xmlns:a16="http://schemas.microsoft.com/office/drawing/2014/main" id="{880D6B64-5702-4291-7F45-D6287F5C26F0}"/>
              </a:ext>
            </a:extLst>
          </p:cNvPr>
          <p:cNvGraphicFramePr>
            <a:graphicFrameLocks noGrp="1"/>
          </p:cNvGraphicFramePr>
          <p:nvPr>
            <p:extLst>
              <p:ext uri="{D42A27DB-BD31-4B8C-83A1-F6EECF244321}">
                <p14:modId xmlns:p14="http://schemas.microsoft.com/office/powerpoint/2010/main" val="2581379131"/>
              </p:ext>
            </p:extLst>
          </p:nvPr>
        </p:nvGraphicFramePr>
        <p:xfrm>
          <a:off x="-3772095" y="2172580"/>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II': Hyper Fighting </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sf2hf</a:t>
                      </a:r>
                    </a:p>
                  </a:txBody>
                  <a:tcPr marL="991" marR="991" marT="991" marB="0" anchor="b"/>
                </a:tc>
                <a:extLst>
                  <a:ext uri="{0D108BD9-81ED-4DB2-BD59-A6C34878D82A}">
                    <a16:rowId xmlns:a16="http://schemas.microsoft.com/office/drawing/2014/main" val="4122254913"/>
                  </a:ext>
                </a:extLst>
              </a:tr>
            </a:tbl>
          </a:graphicData>
        </a:graphic>
      </p:graphicFrame>
    </p:spTree>
    <p:extLst>
      <p:ext uri="{BB962C8B-B14F-4D97-AF65-F5344CB8AC3E}">
        <p14:creationId xmlns:p14="http://schemas.microsoft.com/office/powerpoint/2010/main" val="36141438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diagram&#10;&#10;Description automatically generated">
            <a:extLst>
              <a:ext uri="{FF2B5EF4-FFF2-40B4-BE49-F238E27FC236}">
                <a16:creationId xmlns:a16="http://schemas.microsoft.com/office/drawing/2014/main" id="{1018FBE1-FA10-F8D4-4447-52E6DD3AC3BE}"/>
              </a:ext>
            </a:extLst>
          </p:cNvPr>
          <p:cNvPicPr>
            <a:picLocks noChangeAspect="1"/>
          </p:cNvPicPr>
          <p:nvPr/>
        </p:nvPicPr>
        <p:blipFill rotWithShape="1">
          <a:blip r:embed="rId2">
            <a:extLst>
              <a:ext uri="{28A0092B-C50C-407E-A947-70E740481C1C}">
                <a14:useLocalDpi xmlns:a14="http://schemas.microsoft.com/office/drawing/2010/main" val="0"/>
              </a:ext>
            </a:extLst>
          </a:blip>
          <a:srcRect l="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55FE3123-983F-6852-3DA2-F3C04D3A581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Alpha 2</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BCD84FA-23E1-9418-D0B7-E21F02621BD3}"/>
              </a:ext>
            </a:extLst>
          </p:cNvPr>
          <p:cNvGraphicFramePr>
            <a:graphicFrameLocks noGrp="1"/>
          </p:cNvGraphicFramePr>
          <p:nvPr>
            <p:extLst>
              <p:ext uri="{D42A27DB-BD31-4B8C-83A1-F6EECF244321}">
                <p14:modId xmlns:p14="http://schemas.microsoft.com/office/powerpoint/2010/main" val="1714218378"/>
              </p:ext>
            </p:extLst>
          </p:nvPr>
        </p:nvGraphicFramePr>
        <p:xfrm>
          <a:off x="-3952916" y="1834679"/>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Alpha 2</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sfa2</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1887244782"/>
                  </a:ext>
                </a:extLst>
              </a:tr>
            </a:tbl>
          </a:graphicData>
        </a:graphic>
      </p:graphicFrame>
      <p:grpSp>
        <p:nvGrpSpPr>
          <p:cNvPr id="2" name="Group 1">
            <a:extLst>
              <a:ext uri="{FF2B5EF4-FFF2-40B4-BE49-F238E27FC236}">
                <a16:creationId xmlns:a16="http://schemas.microsoft.com/office/drawing/2014/main" id="{E3D661F8-A54F-D816-CB04-6610C1ADD436}"/>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6F5582D0-53BC-83B1-82C7-1B96ACE40433}"/>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408632C-F94D-12C1-D4A7-DCECE8E9FE8B}"/>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396BB510-0944-8EE6-BB8B-EC68FC75E6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EC87381F-6194-9669-B65C-ED62D0153B0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7E54C52C-E401-6DFB-3676-013F8CE923ED}"/>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8D98BF5B-6E5F-E289-8082-DB27D401B6EB}"/>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CD57D611-11F4-865D-D2F0-2DB57F41C70A}"/>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78CD3B23-2DD0-3BB1-3673-DC312117D28E}"/>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C051AF59-E22C-1D81-6046-20CD69235F87}"/>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FF524A25-29D8-EADE-EB87-297EDEEC2950}"/>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E36A82F3-2AEC-72E7-33F5-6AFD1E27EC61}"/>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87381AA5-EC8A-187C-2C2A-A3AC22191076}"/>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A568688E-9A15-BB6C-3C6B-1F31EF301719}"/>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74F9405B-AA29-236A-54F3-0CD8945674DE}"/>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8D32C10D-3C0B-16E1-4CFA-45842EF2D9B5}"/>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FEF36AC6-BA38-09F7-F477-F43F4A983425}"/>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936B371B-15A8-2857-1084-7A3C0250CC3D}"/>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78390572-70DF-E3EE-41BE-551FC6B3CA77}"/>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64EB3F62-F51D-A5A8-C0B2-2697CB173A2B}"/>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B61A5942-3787-919F-82EE-3778C79EEFD5}"/>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D41ACCD5-02A0-8608-7480-CFE7ABB6E033}"/>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29959E10-C0BD-9BA4-6C39-88E23A9AB637}"/>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55BE4ED5-04D1-B753-C384-95D672595B4C}"/>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E96DBF89-504A-95A9-FEEF-FF4234B5FC9D}"/>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806C1D4A-123E-DA09-702F-03E3BA8F26A8}"/>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8E029575-DA42-1CFC-F568-C6E42F6C4086}"/>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BB6D9140-CD9C-04A1-7E3C-117E323682BF}"/>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B87D5E0B-C577-C90C-C512-CB1C4762FE49}"/>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8815C9CE-8664-CB13-B219-F20D1320E45F}"/>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D44ED665-543F-18F5-3E49-350E7055C8F7}"/>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C7D089C7-36E3-EA81-F82F-B4BE3E9FA14A}"/>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1B098093-860C-F3F1-8C34-2B86D12A9DAD}"/>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826209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0E8D21D9-AEAA-6916-1E7D-5B0E232FA348}"/>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D2CE0B44-0756-5F1D-F057-C06F76E9BBA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Alpha 3</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C564C7B-1208-1F72-160A-3BA123259DFD}"/>
              </a:ext>
            </a:extLst>
          </p:cNvPr>
          <p:cNvGraphicFramePr>
            <a:graphicFrameLocks noGrp="1"/>
          </p:cNvGraphicFramePr>
          <p:nvPr>
            <p:extLst>
              <p:ext uri="{D42A27DB-BD31-4B8C-83A1-F6EECF244321}">
                <p14:modId xmlns:p14="http://schemas.microsoft.com/office/powerpoint/2010/main" val="2670241416"/>
              </p:ext>
            </p:extLst>
          </p:nvPr>
        </p:nvGraphicFramePr>
        <p:xfrm>
          <a:off x="-4006729" y="2041708"/>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a:effectLst/>
                        </a:rPr>
                        <a:t>Street Fighter Alpha 3</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sfa3</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11722575"/>
                  </a:ext>
                </a:extLst>
              </a:tr>
            </a:tbl>
          </a:graphicData>
        </a:graphic>
      </p:graphicFrame>
      <p:grpSp>
        <p:nvGrpSpPr>
          <p:cNvPr id="2" name="Group 1">
            <a:extLst>
              <a:ext uri="{FF2B5EF4-FFF2-40B4-BE49-F238E27FC236}">
                <a16:creationId xmlns:a16="http://schemas.microsoft.com/office/drawing/2014/main" id="{301E7B3D-2B7F-B315-232E-02405A5DF09F}"/>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52A5652F-410A-85D5-01C8-C12E8B62F4A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274694C4-3648-3531-E60C-387CBE02379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A7744324-C224-EB0B-276D-E0E579B6A2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BD78AC08-D117-B60B-D492-6B4FCDBCAF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5EB193B1-D8E3-6EA0-5C5C-77D104DE423D}"/>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664E2E45-B01B-C4F5-E789-A0F14E19C9F7}"/>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1C8A5822-504E-A852-1B4A-39DFCD3849A6}"/>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47D48448-97B5-A65C-165B-8C18D1B54369}"/>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128B6041-A2FE-99EA-4A1F-057D23170968}"/>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39606733-7EC1-208B-6F6C-AA5D33024519}"/>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348968A0-E767-BA2B-80A3-0AF76B633884}"/>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1B752DE-2939-CEF2-95BB-94B16D085C1D}"/>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D079AA2A-5869-DE0C-8135-2405B721D0AE}"/>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DE8AE731-791D-0D41-6FB3-2BB6B96CA371}"/>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B773E163-77CD-DB04-814D-D94CCED35DAC}"/>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5F2BAE35-C45F-539F-CF81-621D15E8FB30}"/>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80EAAB43-96A0-C146-760A-2CEDAA2C8C16}"/>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3BC6EB2B-27A4-894D-D4C5-5C1C55018381}"/>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E10935F5-56AF-CCFF-2B9F-58335AB71D68}"/>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96B36FC7-8336-AE58-254E-2736D54AB6D4}"/>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FF5449E9-9FD0-5807-A280-7A49044767B5}"/>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FEC44682-221B-5BD9-D6FA-27479079116C}"/>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44DA5C63-10BF-02F9-9CE5-9145C6AD69EA}"/>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BCF6E109-9918-F6D4-ECFC-57CCEE2A25CA}"/>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46440873-50C4-6474-7181-EF2527746728}"/>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AF70990F-54A9-8637-80AE-8BC90FE6F365}"/>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636A807C-2408-79A3-4146-20B4D20A755C}"/>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078F29AE-B452-9B24-F6A3-07C2C94F5B93}"/>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164945EE-0D56-B158-1D73-0696DF2CBDA4}"/>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B9009F4D-03DB-C134-ED54-2DB63BA75166}"/>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1527F54F-8D69-444F-B193-9A73259D60CB}"/>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16DFD4D3-659D-53A8-0223-7210CFEAF4D8}"/>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1811646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with medium confidence">
            <a:extLst>
              <a:ext uri="{FF2B5EF4-FFF2-40B4-BE49-F238E27FC236}">
                <a16:creationId xmlns:a16="http://schemas.microsoft.com/office/drawing/2014/main" id="{36BC5E76-2C2C-54D5-D289-EFC37B329C39}"/>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0" y="0"/>
            <a:ext cx="9143998" cy="6858000"/>
          </a:xfrm>
          <a:prstGeom prst="rect">
            <a:avLst/>
          </a:prstGeom>
        </p:spPr>
      </p:pic>
      <p:pic>
        <p:nvPicPr>
          <p:cNvPr id="68" name="Picture 67">
            <a:extLst>
              <a:ext uri="{FF2B5EF4-FFF2-40B4-BE49-F238E27FC236}">
                <a16:creationId xmlns:a16="http://schemas.microsoft.com/office/drawing/2014/main" id="{209AAD2E-6838-6109-FB15-DF043B7C6A8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Alpha 3 Boss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92535279-2899-3EE2-1C6C-40FD3B100DD7}"/>
              </a:ext>
            </a:extLst>
          </p:cNvPr>
          <p:cNvGraphicFramePr>
            <a:graphicFrameLocks noGrp="1"/>
          </p:cNvGraphicFramePr>
          <p:nvPr>
            <p:extLst>
              <p:ext uri="{D42A27DB-BD31-4B8C-83A1-F6EECF244321}">
                <p14:modId xmlns:p14="http://schemas.microsoft.com/office/powerpoint/2010/main" val="965276883"/>
              </p:ext>
            </p:extLst>
          </p:nvPr>
        </p:nvGraphicFramePr>
        <p:xfrm>
          <a:off x="-3760009" y="2440336"/>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0">
                <a:tc>
                  <a:txBody>
                    <a:bodyPr/>
                    <a:lstStyle/>
                    <a:p>
                      <a:pPr algn="l" fontAlgn="b"/>
                      <a:r>
                        <a:rPr lang="en-US" sz="2400" u="none" strike="noStrike">
                          <a:effectLst/>
                        </a:rPr>
                        <a:t>Street Fighter Alpha 3 Boss</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b="0" i="0" u="none" strike="noStrike" dirty="0">
                          <a:solidFill>
                            <a:srgbClr val="000000"/>
                          </a:solidFill>
                          <a:effectLst/>
                          <a:latin typeface="Calibri" panose="020F0502020204030204" pitchFamily="34" charset="0"/>
                        </a:rPr>
                        <a:t>sfa3b</a:t>
                      </a:r>
                    </a:p>
                  </a:txBody>
                  <a:tcPr marL="9525" marR="9525" marT="9525" marB="0" anchor="b"/>
                </a:tc>
                <a:extLst>
                  <a:ext uri="{0D108BD9-81ED-4DB2-BD59-A6C34878D82A}">
                    <a16:rowId xmlns:a16="http://schemas.microsoft.com/office/drawing/2014/main" val="2635047008"/>
                  </a:ext>
                </a:extLst>
              </a:tr>
            </a:tbl>
          </a:graphicData>
        </a:graphic>
      </p:graphicFrame>
      <p:grpSp>
        <p:nvGrpSpPr>
          <p:cNvPr id="2" name="Group 1">
            <a:extLst>
              <a:ext uri="{FF2B5EF4-FFF2-40B4-BE49-F238E27FC236}">
                <a16:creationId xmlns:a16="http://schemas.microsoft.com/office/drawing/2014/main" id="{60FFCA34-194E-A328-4987-30653981603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F9066780-9D63-F02C-1601-F036CE1589A3}"/>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B12D4C7-252B-3828-2BE2-C5F3CFA3A64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A760989-5753-7B8B-3B24-AD4E82B041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1F5256C-D70F-5617-60F7-A88F4983FC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227A88F-6198-AD94-4C8A-E3C65EDD379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F59C0B71-3241-75BA-E635-AB3D73BDA971}"/>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0BB9DF57-9E5E-B4BD-92AE-ADED714BBFD1}"/>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3B76CCE7-37D0-52DD-C75B-D970B8EDD01F}"/>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52FC3A13-6DB1-E6F0-BCC7-8E55BDA95054}"/>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38026328-D78C-3947-33E4-1E330BBFDDAE}"/>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4FC8AC65-3FCC-F66E-47FF-963716FF9C6A}"/>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00DA9EAA-803B-B6B5-A9BC-83CE9C5E688E}"/>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BAAFD526-0A40-4764-AC67-00CFDC28A4B2}"/>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8243E8AD-E7E2-9285-AE7A-9A0693BDF9D3}"/>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81209885-BC0A-76BA-446C-448B08C0ACF5}"/>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18B84405-42A6-F1B8-9A07-98AC9C02350E}"/>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834B8B38-BE3E-5208-AEF3-107AAF60375F}"/>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6CEC2FCE-7843-BF22-D395-CE2F69607484}"/>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9FB92F47-0FE8-8390-47CC-E6E7DA54842B}"/>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A3162F1A-475D-8C20-5BB4-72FD6946E3C4}"/>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FF82CFBC-F91A-360A-6AF0-E8E4F9DFA911}"/>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26BD1BDC-2DD9-CB6A-9F16-57A3D4A198A0}"/>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8D80FBF4-FDA2-7E22-04D3-670855CF3629}"/>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56BE6328-47FC-AB69-1936-9C443B4456C9}"/>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7914CEBC-1167-254C-EB85-4357EF1AC4D5}"/>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59FDA095-7023-642E-8875-E3161CF43C05}"/>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79C6BC76-012E-C8E6-5747-2A893B4A7936}"/>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DD02F612-BC50-3FF0-418F-78BACDB2EE00}"/>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C11B71AE-79DE-1448-9AB3-2F7086C18A92}"/>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210DCA16-4CB2-FE3D-135F-AAC4B98DDE3A}"/>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8B959EE6-46A4-73DF-1B14-8FF1091FADE2}"/>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4425EBF8-1EE9-6644-52CF-B9E5374B6B4E}"/>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27466726"/>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creenshot of a video game&#10;&#10;Description automatically generated">
            <a:extLst>
              <a:ext uri="{FF2B5EF4-FFF2-40B4-BE49-F238E27FC236}">
                <a16:creationId xmlns:a16="http://schemas.microsoft.com/office/drawing/2014/main" id="{ED31F850-292C-9B8C-508A-F3439CA30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1"/>
          </a:xfrm>
          <a:prstGeom prst="rect">
            <a:avLst/>
          </a:prstGeom>
        </p:spPr>
      </p:pic>
      <p:pic>
        <p:nvPicPr>
          <p:cNvPr id="68" name="Picture 67">
            <a:extLst>
              <a:ext uri="{FF2B5EF4-FFF2-40B4-BE49-F238E27FC236}">
                <a16:creationId xmlns:a16="http://schemas.microsoft.com/office/drawing/2014/main" id="{C8DDDF6F-3F13-60A8-E3F5-A4B0AE623EB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EX</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0F290E0E-D41C-2EDD-8B70-39528AA8022D}"/>
              </a:ext>
            </a:extLst>
          </p:cNvPr>
          <p:cNvGraphicFramePr>
            <a:graphicFrameLocks noGrp="1"/>
          </p:cNvGraphicFramePr>
          <p:nvPr>
            <p:extLst>
              <p:ext uri="{D42A27DB-BD31-4B8C-83A1-F6EECF244321}">
                <p14:modId xmlns:p14="http://schemas.microsoft.com/office/powerpoint/2010/main" val="2295174745"/>
              </p:ext>
            </p:extLst>
          </p:nvPr>
        </p:nvGraphicFramePr>
        <p:xfrm>
          <a:off x="-3743154" y="2172580"/>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a:effectLst/>
                        </a:rPr>
                        <a:t>Street Fighter EX</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sfex</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648976134"/>
                  </a:ext>
                </a:extLst>
              </a:tr>
            </a:tbl>
          </a:graphicData>
        </a:graphic>
      </p:graphicFrame>
      <p:grpSp>
        <p:nvGrpSpPr>
          <p:cNvPr id="2" name="Group 1">
            <a:extLst>
              <a:ext uri="{FF2B5EF4-FFF2-40B4-BE49-F238E27FC236}">
                <a16:creationId xmlns:a16="http://schemas.microsoft.com/office/drawing/2014/main" id="{6DF7EBA8-523D-D69A-3FA8-4779C47A162C}"/>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0BA7EB13-9A9A-663D-2A33-1917240D0C7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51882F5-C217-CB2A-7419-906D99DEF03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6B0EEE5E-63A3-7C70-3F10-202B5D81F02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06B4966D-4703-19F8-F6E5-C53597A3EE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BF71360-F7D9-C3F9-A936-D98E6FBD0A49}"/>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2D80F13D-6188-0F7F-A657-14DF43B9A931}"/>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5" name="Picture 14">
            <a:extLst>
              <a:ext uri="{FF2B5EF4-FFF2-40B4-BE49-F238E27FC236}">
                <a16:creationId xmlns:a16="http://schemas.microsoft.com/office/drawing/2014/main" id="{04F8A832-337A-27EE-EB15-D75631F460BC}"/>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6" name="Picture 15">
            <a:extLst>
              <a:ext uri="{FF2B5EF4-FFF2-40B4-BE49-F238E27FC236}">
                <a16:creationId xmlns:a16="http://schemas.microsoft.com/office/drawing/2014/main" id="{745D0E93-1DE5-0CEA-5A0D-E1BD0A65FD0D}"/>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7" name="Arrow: Up 16">
            <a:extLst>
              <a:ext uri="{FF2B5EF4-FFF2-40B4-BE49-F238E27FC236}">
                <a16:creationId xmlns:a16="http://schemas.microsoft.com/office/drawing/2014/main" id="{27229A84-1DBD-CCAF-133F-295ED54D271D}"/>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2C7B3901-3EDA-859A-61BC-22D57400F3F2}"/>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B4029AC2-3009-BDEE-499D-ACEDD3A688EA}"/>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27F71D2-A372-975F-3926-6ECF151E8803}"/>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0E82350E-4FF5-828D-9EA5-F52C39B8DA86}"/>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2" name="Picture 21">
            <a:extLst>
              <a:ext uri="{FF2B5EF4-FFF2-40B4-BE49-F238E27FC236}">
                <a16:creationId xmlns:a16="http://schemas.microsoft.com/office/drawing/2014/main" id="{0DF8E84C-222F-E2DE-91D8-694799386632}"/>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3" name="Picture 22">
            <a:extLst>
              <a:ext uri="{FF2B5EF4-FFF2-40B4-BE49-F238E27FC236}">
                <a16:creationId xmlns:a16="http://schemas.microsoft.com/office/drawing/2014/main" id="{D3D606FE-D63B-2B6C-46D2-938EB32B71E9}"/>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4" name="Picture 23">
            <a:extLst>
              <a:ext uri="{FF2B5EF4-FFF2-40B4-BE49-F238E27FC236}">
                <a16:creationId xmlns:a16="http://schemas.microsoft.com/office/drawing/2014/main" id="{156F1FFE-1A76-C210-457F-E39F6B780E15}"/>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5" name="Picture 24">
            <a:extLst>
              <a:ext uri="{FF2B5EF4-FFF2-40B4-BE49-F238E27FC236}">
                <a16:creationId xmlns:a16="http://schemas.microsoft.com/office/drawing/2014/main" id="{F9E6CA56-40E4-1E04-F074-3766F78E0041}"/>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6" name="Picture 25">
            <a:extLst>
              <a:ext uri="{FF2B5EF4-FFF2-40B4-BE49-F238E27FC236}">
                <a16:creationId xmlns:a16="http://schemas.microsoft.com/office/drawing/2014/main" id="{945D0C21-94F9-34A4-72CE-AE2FC894D5CF}"/>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7" name="Rectangle 26">
            <a:extLst>
              <a:ext uri="{FF2B5EF4-FFF2-40B4-BE49-F238E27FC236}">
                <a16:creationId xmlns:a16="http://schemas.microsoft.com/office/drawing/2014/main" id="{00EE1998-9FB1-0226-06B9-548FC0CFC99E}"/>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28" name="Arrow: Up 27">
            <a:extLst>
              <a:ext uri="{FF2B5EF4-FFF2-40B4-BE49-F238E27FC236}">
                <a16:creationId xmlns:a16="http://schemas.microsoft.com/office/drawing/2014/main" id="{DB1B97F7-D155-5DF1-BCC9-478AD4353A6A}"/>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A0121B5C-6452-CCD6-1AE4-2B8C54E2BDCA}"/>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A686FED1-6123-6304-9190-DA45DCF7CCEF}"/>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00A83DCA-5A1D-AFFC-EAD1-37648E2698D4}"/>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401977DE-983D-7567-41F7-7DD727C1911D}"/>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BC717065-2AA3-0DE9-027D-A8AB4F1FD11A}"/>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F64E8F9F-8BF0-F5A7-25F9-9F7E9EAA3521}"/>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94909014-ED70-28AD-12F1-221816BFCE2D}"/>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8B696330-5AFA-A123-6B04-A50334A87D76}"/>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7CF7B503-3860-80D1-1D29-07182B2A3D19}"/>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47D39313-201B-4728-4E81-F2A7219E86C0}"/>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005561BC-1534-8F99-AA59-1FDB3AF56E7B}"/>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E0593845-EFC1-E5B1-A4F7-8CDD69206492}"/>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653935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icture containing text, grass, outdoor, nature&#10;&#10;Description automatically generated">
            <a:extLst>
              <a:ext uri="{FF2B5EF4-FFF2-40B4-BE49-F238E27FC236}">
                <a16:creationId xmlns:a16="http://schemas.microsoft.com/office/drawing/2014/main" id="{44B302ED-5A7F-10FF-60BA-0FBC49413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D3343CAB-7274-A122-167F-399DC3803CD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EX2</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0EEBA6E7-3ADE-B6B1-0B0E-2FB70FABCDA5}"/>
              </a:ext>
            </a:extLst>
          </p:cNvPr>
          <p:cNvGraphicFramePr>
            <a:graphicFrameLocks noGrp="1"/>
          </p:cNvGraphicFramePr>
          <p:nvPr>
            <p:extLst>
              <p:ext uri="{D42A27DB-BD31-4B8C-83A1-F6EECF244321}">
                <p14:modId xmlns:p14="http://schemas.microsoft.com/office/powerpoint/2010/main" val="657895694"/>
              </p:ext>
            </p:extLst>
          </p:nvPr>
        </p:nvGraphicFramePr>
        <p:xfrm>
          <a:off x="-4117357" y="2591285"/>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45076">
                <a:tc>
                  <a:txBody>
                    <a:bodyPr/>
                    <a:lstStyle/>
                    <a:p>
                      <a:pPr algn="l" fontAlgn="b"/>
                      <a:r>
                        <a:rPr lang="en-US" sz="2400" u="none" strike="noStrike">
                          <a:effectLst/>
                        </a:rPr>
                        <a:t>Street Fighter EX2</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sfex2</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1123253384"/>
                  </a:ext>
                </a:extLst>
              </a:tr>
            </a:tbl>
          </a:graphicData>
        </a:graphic>
      </p:graphicFrame>
      <p:grpSp>
        <p:nvGrpSpPr>
          <p:cNvPr id="2" name="Group 1">
            <a:extLst>
              <a:ext uri="{FF2B5EF4-FFF2-40B4-BE49-F238E27FC236}">
                <a16:creationId xmlns:a16="http://schemas.microsoft.com/office/drawing/2014/main" id="{1D5E0357-F52A-3780-6C87-EBAA1347CF81}"/>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8394919-F68C-3CC4-C2EB-CE591803296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9EDD3869-63CF-FC4C-5533-0DF6376D6B42}"/>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59A183FE-C7F6-86EB-FAC2-7560E1D42E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5E300268-9E6F-5150-7825-1912A9F7BC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0A9FD013-6FBC-6D23-65BB-B9F05EC9C531}"/>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98D8CAA3-EA98-AC5F-96B8-B7DA18845432}"/>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5" name="Picture 14">
            <a:extLst>
              <a:ext uri="{FF2B5EF4-FFF2-40B4-BE49-F238E27FC236}">
                <a16:creationId xmlns:a16="http://schemas.microsoft.com/office/drawing/2014/main" id="{4080E649-AF7B-16CF-3F79-C89ABBC440EE}"/>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6" name="Picture 15">
            <a:extLst>
              <a:ext uri="{FF2B5EF4-FFF2-40B4-BE49-F238E27FC236}">
                <a16:creationId xmlns:a16="http://schemas.microsoft.com/office/drawing/2014/main" id="{6A0AA6CB-0EB3-E119-DBF0-B0BE1106C212}"/>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7" name="Arrow: Up 16">
            <a:extLst>
              <a:ext uri="{FF2B5EF4-FFF2-40B4-BE49-F238E27FC236}">
                <a16:creationId xmlns:a16="http://schemas.microsoft.com/office/drawing/2014/main" id="{2B9F38EA-AB8A-E147-86DA-92E931642A27}"/>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18E92FF5-416B-B1BA-05D9-C881DAEB9B50}"/>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FC4C15D8-8E0E-1F67-F1E3-CE0E62A19C80}"/>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621B9915-30DC-193A-63EF-11D7F0F88584}"/>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0F82AD82-6810-4728-5C74-020D52F01DA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2" name="Picture 21">
            <a:extLst>
              <a:ext uri="{FF2B5EF4-FFF2-40B4-BE49-F238E27FC236}">
                <a16:creationId xmlns:a16="http://schemas.microsoft.com/office/drawing/2014/main" id="{21DA0865-E610-1217-5A98-38A6861AD956}"/>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3" name="Picture 22">
            <a:extLst>
              <a:ext uri="{FF2B5EF4-FFF2-40B4-BE49-F238E27FC236}">
                <a16:creationId xmlns:a16="http://schemas.microsoft.com/office/drawing/2014/main" id="{5BC957DC-DFAE-DC84-6190-680B76C49460}"/>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4" name="Picture 23">
            <a:extLst>
              <a:ext uri="{FF2B5EF4-FFF2-40B4-BE49-F238E27FC236}">
                <a16:creationId xmlns:a16="http://schemas.microsoft.com/office/drawing/2014/main" id="{783BC3FB-52E7-D889-ACA1-FC9AB717B008}"/>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5" name="Picture 24">
            <a:extLst>
              <a:ext uri="{FF2B5EF4-FFF2-40B4-BE49-F238E27FC236}">
                <a16:creationId xmlns:a16="http://schemas.microsoft.com/office/drawing/2014/main" id="{5DA8787B-C58B-E3F5-0094-03D60CF952DF}"/>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6" name="Picture 25">
            <a:extLst>
              <a:ext uri="{FF2B5EF4-FFF2-40B4-BE49-F238E27FC236}">
                <a16:creationId xmlns:a16="http://schemas.microsoft.com/office/drawing/2014/main" id="{B2FE9458-0CD4-C82B-105C-A31DB05EC534}"/>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7" name="Rectangle 26">
            <a:extLst>
              <a:ext uri="{FF2B5EF4-FFF2-40B4-BE49-F238E27FC236}">
                <a16:creationId xmlns:a16="http://schemas.microsoft.com/office/drawing/2014/main" id="{89A382D9-BD3A-D859-CC67-09F2FD58649C}"/>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28" name="Arrow: Up 27">
            <a:extLst>
              <a:ext uri="{FF2B5EF4-FFF2-40B4-BE49-F238E27FC236}">
                <a16:creationId xmlns:a16="http://schemas.microsoft.com/office/drawing/2014/main" id="{70DC4799-7656-74CC-B340-F7D8601D17EC}"/>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650D51EF-9F46-9910-FBBC-1BD36A6FE4F7}"/>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6F6A66BD-0788-0FA5-0C98-DB02DB0EF2A0}"/>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8E0644A9-82D4-2061-C50C-65D14A833EB4}"/>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658D13E8-2D91-3DF7-E38A-21B41E46BFD7}"/>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6F557DAA-D889-B61D-D54A-FAC98B9089C1}"/>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E98A3A1A-55DF-DC06-4D95-15CC99C47E10}"/>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978E1F8C-EF01-DC5D-B612-CC16C0996446}"/>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4C77A053-CA1C-D5B8-A8A6-A2B061F14B66}"/>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332E4A7D-0442-F25F-CA2C-AA6A42F2593C}"/>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5B20119D-E848-4C0C-949E-0877B3127B4B}"/>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4501B86B-8150-16E1-1EC2-E166BE2B31DA}"/>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6A1E754A-C887-9DE7-777F-E3C24EAA615B}"/>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366006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EAA70C83-14C1-59E3-22F3-58C6AB2C7985}"/>
              </a:ext>
            </a:extLst>
          </p:cNvPr>
          <p:cNvPicPr>
            <a:picLocks noChangeAspect="1"/>
          </p:cNvPicPr>
          <p:nvPr/>
        </p:nvPicPr>
        <p:blipFill rotWithShape="1">
          <a:blip r:embed="rId2">
            <a:extLst>
              <a:ext uri="{28A0092B-C50C-407E-A947-70E740481C1C}">
                <a14:useLocalDpi xmlns:a14="http://schemas.microsoft.com/office/drawing/2010/main" val="0"/>
              </a:ext>
            </a:extLst>
          </a:blip>
          <a:srcRect r="22103"/>
          <a:stretch/>
        </p:blipFill>
        <p:spPr>
          <a:xfrm>
            <a:off x="-4635" y="7054"/>
            <a:ext cx="9148636" cy="6850946"/>
          </a:xfrm>
          <a:prstGeom prst="rect">
            <a:avLst/>
          </a:prstGeom>
        </p:spPr>
      </p:pic>
      <p:pic>
        <p:nvPicPr>
          <p:cNvPr id="68" name="Picture 67">
            <a:extLst>
              <a:ext uri="{FF2B5EF4-FFF2-40B4-BE49-F238E27FC236}">
                <a16:creationId xmlns:a16="http://schemas.microsoft.com/office/drawing/2014/main" id="{FB6058C2-BA84-78A5-13B5-224BBF8493B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II': Champion Edition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06C3B06-7F9C-6FA3-0521-C2016B03E526}"/>
              </a:ext>
            </a:extLst>
          </p:cNvPr>
          <p:cNvGraphicFramePr>
            <a:graphicFrameLocks noGrp="1"/>
          </p:cNvGraphicFramePr>
          <p:nvPr>
            <p:extLst>
              <p:ext uri="{D42A27DB-BD31-4B8C-83A1-F6EECF244321}">
                <p14:modId xmlns:p14="http://schemas.microsoft.com/office/powerpoint/2010/main" val="1069655230"/>
              </p:ext>
            </p:extLst>
          </p:nvPr>
        </p:nvGraphicFramePr>
        <p:xfrm>
          <a:off x="-3796290" y="1975402"/>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a:effectLst/>
                        </a:rPr>
                        <a:t>Street Fighter II': Champion Edition</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sf2ce</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596448984"/>
                  </a:ext>
                </a:extLst>
              </a:tr>
            </a:tbl>
          </a:graphicData>
        </a:graphic>
      </p:graphicFrame>
      <p:grpSp>
        <p:nvGrpSpPr>
          <p:cNvPr id="2" name="Group 1">
            <a:extLst>
              <a:ext uri="{FF2B5EF4-FFF2-40B4-BE49-F238E27FC236}">
                <a16:creationId xmlns:a16="http://schemas.microsoft.com/office/drawing/2014/main" id="{DAA9F766-E67E-414B-F399-750FA367C2B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203B072-4C34-EF55-2AF0-21A445C8128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A7C90AD-00C2-5567-32EE-D5EEC0F08E7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EE452146-E3E2-5504-BECB-79563D9D4F6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5E183371-4C41-9A6A-5154-BF29B6FC16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64531248-148D-41D2-49A1-A0755D54D938}"/>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6A93C435-5014-73AB-4F7A-90038FBFD909}"/>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6D81B011-93AC-C822-6BFC-8D5D5C3830A7}"/>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CD05B28B-6CA2-6455-98A2-0EF024E76EF7}"/>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5ED03771-E997-A9A3-D8AA-59B2476FED71}"/>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2578F77E-47CA-BA85-8AC2-263ED006F2B8}"/>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526090A-DFD5-14CE-39A7-D96722AD1CEF}"/>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8032749B-12E8-1C4E-0B92-26C49543E328}"/>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400860A5-5A1D-327F-B7E8-C0F4BDD55A3F}"/>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AAD93F91-9518-D602-492D-F9BD4A350192}"/>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B9F89A03-A062-9052-5AC1-A34B44C45BFE}"/>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266E2369-FAAB-3A2A-A976-29D549FC58AE}"/>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6115B977-3216-D98A-E607-82D87899C2CF}"/>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1A612EE7-C919-F5F1-FD96-E7744F0B4925}"/>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904C1BFE-2101-9B1C-961F-E0CE6BC19786}"/>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E17D7772-2791-50CB-A2FB-7AB636C1C1A2}"/>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FF0CE3F1-5343-E9C4-117B-948B637DD0A2}"/>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B3A15EB6-34CC-81AD-D9DC-91CB1BC23EC6}"/>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55E49813-E41F-9F83-0EA3-6039EADAF510}"/>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119442C9-66C0-72E4-BF69-49B91C443011}"/>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14961EF2-0052-0A09-F068-F50193BFE5C1}"/>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035CC41F-4C31-0582-9B45-B053DC25D60E}"/>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2C4805E2-50D3-8E55-70D6-814AB5E520A1}"/>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7C0AC18B-FC2E-A557-23FD-A0E1F7B064F3}"/>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A100A38E-5430-6F26-7491-748A88D0CF6F}"/>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B966AB8C-43B4-EFC4-5C5B-D955E75074EC}"/>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38D4620E-59A4-AFB2-A5BE-435A9227EE27}"/>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048147CC-5AAC-EB44-0E55-38125C5708DF}"/>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2835157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0D931D8C-AC8E-30E3-ABC1-FA8A18AB6744}"/>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F91E9BF7-6027-7689-74E1-08B2C305B5F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II: The World Warrior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5D5B90A3-43F4-57B9-04E6-617CD140FEA2}"/>
              </a:ext>
            </a:extLst>
          </p:cNvPr>
          <p:cNvGraphicFramePr>
            <a:graphicFrameLocks noGrp="1"/>
          </p:cNvGraphicFramePr>
          <p:nvPr>
            <p:extLst>
              <p:ext uri="{D42A27DB-BD31-4B8C-83A1-F6EECF244321}">
                <p14:modId xmlns:p14="http://schemas.microsoft.com/office/powerpoint/2010/main" val="864790869"/>
              </p:ext>
            </p:extLst>
          </p:nvPr>
        </p:nvGraphicFramePr>
        <p:xfrm>
          <a:off x="-3909187" y="1747839"/>
          <a:ext cx="3462728" cy="146502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II: The World Warrior</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b="0" i="0" u="none" strike="noStrike" dirty="0">
                          <a:solidFill>
                            <a:srgbClr val="000000"/>
                          </a:solidFill>
                          <a:effectLst/>
                          <a:latin typeface="Calibri" panose="020F0502020204030204" pitchFamily="34" charset="0"/>
                        </a:rPr>
                        <a:t>sf2</a:t>
                      </a:r>
                    </a:p>
                  </a:txBody>
                  <a:tcPr marL="991" marR="991" marT="991" marB="0" anchor="b"/>
                </a:tc>
                <a:extLst>
                  <a:ext uri="{0D108BD9-81ED-4DB2-BD59-A6C34878D82A}">
                    <a16:rowId xmlns:a16="http://schemas.microsoft.com/office/drawing/2014/main" val="2650360942"/>
                  </a:ext>
                </a:extLst>
              </a:tr>
            </a:tbl>
          </a:graphicData>
        </a:graphic>
      </p:graphicFrame>
      <p:grpSp>
        <p:nvGrpSpPr>
          <p:cNvPr id="2" name="Group 1">
            <a:extLst>
              <a:ext uri="{FF2B5EF4-FFF2-40B4-BE49-F238E27FC236}">
                <a16:creationId xmlns:a16="http://schemas.microsoft.com/office/drawing/2014/main" id="{C5DCEBD4-5056-5DF2-E704-F57ACAC77048}"/>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F9CA05F0-BBCA-53C2-2EA9-CD4735B0AC9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20ED9F7-BC13-CB85-ABE7-FDD0332ABB8A}"/>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0CD1D8AB-B585-CF77-AEBE-0992E49F1C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39F6188-4E5D-A621-F0A5-C5693B6DC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C15458E-7D25-7213-5EB2-6E632ED3FAB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DC68C7D3-B467-2694-FFC6-D41B57736976}"/>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A969756A-28EB-D97F-9D5A-5704A0C3B428}"/>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8800663A-48C2-3145-55AF-02D96EB8F430}"/>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82C64049-1552-306F-4E1A-551215ABEC2E}"/>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09271CE7-4DFD-56C4-3C52-8EECB7EC57D7}"/>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5AA0E3E9-D03D-F2D2-8741-FEA1EC4A2E60}"/>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D740F708-30C5-37A4-AB98-2A7452AE7D43}"/>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A9B6E812-8024-42FA-D2A5-27471C65A275}"/>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13DC5D7D-3655-8F4D-F128-9A66410EE647}"/>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DC667D7C-8F51-B806-194B-B8AE03D9382E}"/>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BD6AE1F4-E1D5-D1B1-9EC7-CC51F9C7E830}"/>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895BD1BC-BF63-CB41-6F49-E5D1E0444CDB}"/>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3B1287C7-E517-6245-A50A-52807DDF11AF}"/>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F6C0047D-334F-3E8B-2C00-D396353151F0}"/>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50CBF029-35B0-4F2B-88EB-A419540E89EE}"/>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DC05EB75-44DF-5757-4B6D-2CD978407689}"/>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C41D2917-6037-B222-5400-371DA9984B88}"/>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4A66617F-DDD7-62BF-65F5-DD06ED5F2F03}"/>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111A51DB-62D0-46CD-6172-5B4587205AAE}"/>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355FA76B-1581-77BA-0017-73EA4D54BECA}"/>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7175692D-A5BD-EF11-FBF2-5F5CBFBD68A4}"/>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E7F63BC0-9394-1ED2-219A-1E9BA9E18869}"/>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8A8DD2C2-6FBB-A359-F569-825F3D142059}"/>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68831195-AA78-6ED3-EF88-A17B690D801B}"/>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B56306FB-09B0-E070-8062-915E57382F8D}"/>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77C3D995-D36E-7615-6D54-F7266F4ECEF9}"/>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E6D7867B-4FD8-3EF4-E77F-C981EA67B256}"/>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11086290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raphical user interface, website&#10;&#10;Description automatically generated">
            <a:extLst>
              <a:ext uri="{FF2B5EF4-FFF2-40B4-BE49-F238E27FC236}">
                <a16:creationId xmlns:a16="http://schemas.microsoft.com/office/drawing/2014/main" id="{B55DF7A8-619F-1A60-B1E6-EC4F3D74709C}"/>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F927A3B5-4D83-CEBE-FCAC-47666264C7F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III 2nd Impact: Giant Attack</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F216F88-1064-8022-87E7-0B8D33627CC8}"/>
              </a:ext>
            </a:extLst>
          </p:cNvPr>
          <p:cNvGraphicFramePr>
            <a:graphicFrameLocks noGrp="1"/>
          </p:cNvGraphicFramePr>
          <p:nvPr>
            <p:extLst>
              <p:ext uri="{D42A27DB-BD31-4B8C-83A1-F6EECF244321}">
                <p14:modId xmlns:p14="http://schemas.microsoft.com/office/powerpoint/2010/main" val="3760502433"/>
              </p:ext>
            </p:extLst>
          </p:nvPr>
        </p:nvGraphicFramePr>
        <p:xfrm>
          <a:off x="-3758024" y="1769176"/>
          <a:ext cx="3462728" cy="146502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III 2nd Impact: Giant Attack</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sfiii2n</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3083738418"/>
                  </a:ext>
                </a:extLst>
              </a:tr>
            </a:tbl>
          </a:graphicData>
        </a:graphic>
      </p:graphicFrame>
      <p:grpSp>
        <p:nvGrpSpPr>
          <p:cNvPr id="2" name="Group 1">
            <a:extLst>
              <a:ext uri="{FF2B5EF4-FFF2-40B4-BE49-F238E27FC236}">
                <a16:creationId xmlns:a16="http://schemas.microsoft.com/office/drawing/2014/main" id="{2380CE78-8117-380F-1B8B-3784061E9E05}"/>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97729A0-D37B-A5C1-125C-5C65D2EBF41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E4171F34-89A6-71DA-9DA2-83B0C5523CE9}"/>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4ABC5CD-46AD-400C-850B-6826B09FBC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A2465CE9-0D66-B65A-33BA-F271BACA37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F19ABB2-7EEF-2F52-C1F9-A1D458954E0F}"/>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22" name="Picture 21">
            <a:extLst>
              <a:ext uri="{FF2B5EF4-FFF2-40B4-BE49-F238E27FC236}">
                <a16:creationId xmlns:a16="http://schemas.microsoft.com/office/drawing/2014/main" id="{E1F5EB72-E305-96DA-717B-E23198297FDC}"/>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23" name="Picture 22">
            <a:extLst>
              <a:ext uri="{FF2B5EF4-FFF2-40B4-BE49-F238E27FC236}">
                <a16:creationId xmlns:a16="http://schemas.microsoft.com/office/drawing/2014/main" id="{39F417AF-4901-2767-FDA6-D7BB4C596DC6}"/>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24" name="Picture 23">
            <a:extLst>
              <a:ext uri="{FF2B5EF4-FFF2-40B4-BE49-F238E27FC236}">
                <a16:creationId xmlns:a16="http://schemas.microsoft.com/office/drawing/2014/main" id="{52E38198-2AE0-2435-66EA-8E07A82A0B1F}"/>
              </a:ext>
            </a:extLst>
          </p:cNvPr>
          <p:cNvPicPr>
            <a:picLocks noChangeAspect="1"/>
          </p:cNvPicPr>
          <p:nvPr/>
        </p:nvPicPr>
        <p:blipFill>
          <a:blip r:embed="rId6"/>
          <a:stretch>
            <a:fillRect/>
          </a:stretch>
        </p:blipFill>
        <p:spPr>
          <a:xfrm>
            <a:off x="5140253" y="2266264"/>
            <a:ext cx="688162" cy="688162"/>
          </a:xfrm>
          <a:prstGeom prst="rect">
            <a:avLst/>
          </a:prstGeom>
        </p:spPr>
      </p:pic>
      <p:sp>
        <p:nvSpPr>
          <p:cNvPr id="25" name="Arrow: Up 24">
            <a:extLst>
              <a:ext uri="{FF2B5EF4-FFF2-40B4-BE49-F238E27FC236}">
                <a16:creationId xmlns:a16="http://schemas.microsoft.com/office/drawing/2014/main" id="{5EBEB72D-E815-1CFD-98B6-AE9500F3B9BE}"/>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42FB20FE-24A6-A619-82F2-A773FA78993F}"/>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A5586FD4-0CC1-D074-F963-3F5EBBE61B05}"/>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Arrow: Up 27">
            <a:extLst>
              <a:ext uri="{FF2B5EF4-FFF2-40B4-BE49-F238E27FC236}">
                <a16:creationId xmlns:a16="http://schemas.microsoft.com/office/drawing/2014/main" id="{BE54333D-15CF-1376-7372-F328E570AA93}"/>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9" name="Picture 28">
            <a:extLst>
              <a:ext uri="{FF2B5EF4-FFF2-40B4-BE49-F238E27FC236}">
                <a16:creationId xmlns:a16="http://schemas.microsoft.com/office/drawing/2014/main" id="{55E05E44-6C60-BF98-B152-F895DB74A2D6}"/>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30" name="Picture 29">
            <a:extLst>
              <a:ext uri="{FF2B5EF4-FFF2-40B4-BE49-F238E27FC236}">
                <a16:creationId xmlns:a16="http://schemas.microsoft.com/office/drawing/2014/main" id="{8452CC18-70AF-AD9E-8EC0-B8DBDA137B7F}"/>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31" name="Picture 30">
            <a:extLst>
              <a:ext uri="{FF2B5EF4-FFF2-40B4-BE49-F238E27FC236}">
                <a16:creationId xmlns:a16="http://schemas.microsoft.com/office/drawing/2014/main" id="{832240E1-F2EB-B012-352B-5141C499D6BE}"/>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32" name="Picture 31">
            <a:extLst>
              <a:ext uri="{FF2B5EF4-FFF2-40B4-BE49-F238E27FC236}">
                <a16:creationId xmlns:a16="http://schemas.microsoft.com/office/drawing/2014/main" id="{9955A5B1-2F44-75A1-94F1-2B359C8D927B}"/>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33" name="Picture 32">
            <a:extLst>
              <a:ext uri="{FF2B5EF4-FFF2-40B4-BE49-F238E27FC236}">
                <a16:creationId xmlns:a16="http://schemas.microsoft.com/office/drawing/2014/main" id="{21A8C371-1FF2-A436-A8FF-48F189D3B5BB}"/>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34" name="Picture 33">
            <a:extLst>
              <a:ext uri="{FF2B5EF4-FFF2-40B4-BE49-F238E27FC236}">
                <a16:creationId xmlns:a16="http://schemas.microsoft.com/office/drawing/2014/main" id="{3C877802-5AEA-D919-DDFC-05F86887952F}"/>
              </a:ext>
            </a:extLst>
          </p:cNvPr>
          <p:cNvPicPr>
            <a:picLocks noChangeAspect="1"/>
          </p:cNvPicPr>
          <p:nvPr/>
        </p:nvPicPr>
        <p:blipFill>
          <a:blip r:embed="rId6"/>
          <a:stretch>
            <a:fillRect/>
          </a:stretch>
        </p:blipFill>
        <p:spPr>
          <a:xfrm>
            <a:off x="5949944" y="3027491"/>
            <a:ext cx="688162" cy="688162"/>
          </a:xfrm>
          <a:prstGeom prst="rect">
            <a:avLst/>
          </a:prstGeom>
        </p:spPr>
      </p:pic>
      <p:sp>
        <p:nvSpPr>
          <p:cNvPr id="35" name="Rectangle 34">
            <a:extLst>
              <a:ext uri="{FF2B5EF4-FFF2-40B4-BE49-F238E27FC236}">
                <a16:creationId xmlns:a16="http://schemas.microsoft.com/office/drawing/2014/main" id="{7E7F0C84-BCB5-0886-30FC-DCE2912875C5}"/>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6" name="Arrow: Up 35">
            <a:extLst>
              <a:ext uri="{FF2B5EF4-FFF2-40B4-BE49-F238E27FC236}">
                <a16:creationId xmlns:a16="http://schemas.microsoft.com/office/drawing/2014/main" id="{78B8CDEC-F7B7-1A22-4AFA-F52A6619AA58}"/>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Up 36">
            <a:extLst>
              <a:ext uri="{FF2B5EF4-FFF2-40B4-BE49-F238E27FC236}">
                <a16:creationId xmlns:a16="http://schemas.microsoft.com/office/drawing/2014/main" id="{BC84EB91-9B6A-1C47-3BEF-E03B0B18A1C2}"/>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Up 37">
            <a:extLst>
              <a:ext uri="{FF2B5EF4-FFF2-40B4-BE49-F238E27FC236}">
                <a16:creationId xmlns:a16="http://schemas.microsoft.com/office/drawing/2014/main" id="{FEB970D4-8F69-7F5C-D8E3-AA4FB2964FDD}"/>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78F2982E-EEF9-E8E0-B1D8-E3F6585AB75D}"/>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Rectangle 39">
            <a:extLst>
              <a:ext uri="{FF2B5EF4-FFF2-40B4-BE49-F238E27FC236}">
                <a16:creationId xmlns:a16="http://schemas.microsoft.com/office/drawing/2014/main" id="{7D101E6C-B886-8502-33AB-50C8BF3CDE98}"/>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41" name="Rectangle 40">
            <a:extLst>
              <a:ext uri="{FF2B5EF4-FFF2-40B4-BE49-F238E27FC236}">
                <a16:creationId xmlns:a16="http://schemas.microsoft.com/office/drawing/2014/main" id="{A7346665-5FFC-233A-5F09-481289EBED3B}"/>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42" name="Rectangle 41">
            <a:extLst>
              <a:ext uri="{FF2B5EF4-FFF2-40B4-BE49-F238E27FC236}">
                <a16:creationId xmlns:a16="http://schemas.microsoft.com/office/drawing/2014/main" id="{483212FF-5EFB-0C44-FC99-D53209A77AB3}"/>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43" name="Rectangle 42">
            <a:extLst>
              <a:ext uri="{FF2B5EF4-FFF2-40B4-BE49-F238E27FC236}">
                <a16:creationId xmlns:a16="http://schemas.microsoft.com/office/drawing/2014/main" id="{A20A97B5-4185-0657-FD9B-D0826E36B4DE}"/>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44" name="Rectangle 43">
            <a:extLst>
              <a:ext uri="{FF2B5EF4-FFF2-40B4-BE49-F238E27FC236}">
                <a16:creationId xmlns:a16="http://schemas.microsoft.com/office/drawing/2014/main" id="{433F6A10-B4D2-BD76-10B2-D2A1F3B924ED}"/>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45" name="Rectangle 44">
            <a:extLst>
              <a:ext uri="{FF2B5EF4-FFF2-40B4-BE49-F238E27FC236}">
                <a16:creationId xmlns:a16="http://schemas.microsoft.com/office/drawing/2014/main" id="{74C097C1-EEB6-2124-4338-4DB348E92825}"/>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6" name="Rectangle 45">
            <a:extLst>
              <a:ext uri="{FF2B5EF4-FFF2-40B4-BE49-F238E27FC236}">
                <a16:creationId xmlns:a16="http://schemas.microsoft.com/office/drawing/2014/main" id="{AC12734D-09C9-C389-2AC2-470B4E29B1FF}"/>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7" name="Right Brace 46">
            <a:extLst>
              <a:ext uri="{FF2B5EF4-FFF2-40B4-BE49-F238E27FC236}">
                <a16:creationId xmlns:a16="http://schemas.microsoft.com/office/drawing/2014/main" id="{ACCE936E-55DA-8E9A-2188-962FB3EAB01B}"/>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ight Brace 47">
            <a:extLst>
              <a:ext uri="{FF2B5EF4-FFF2-40B4-BE49-F238E27FC236}">
                <a16:creationId xmlns:a16="http://schemas.microsoft.com/office/drawing/2014/main" id="{795FE1A2-EB21-C456-102F-5EA2604796F2}"/>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47807797"/>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91" descr="Calendar&#10;&#10;Description automatically generated with medium confidence">
            <a:extLst>
              <a:ext uri="{FF2B5EF4-FFF2-40B4-BE49-F238E27FC236}">
                <a16:creationId xmlns:a16="http://schemas.microsoft.com/office/drawing/2014/main" id="{1068D540-CDC4-877D-23CF-015BC3F82D1F}"/>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E95F1AD6-AD5B-E3C7-0D0E-8A662B325C8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III: 3rd Strike: Fight for the Future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8F60D9C-013F-C32E-91A4-8E5225532708}"/>
              </a:ext>
            </a:extLst>
          </p:cNvPr>
          <p:cNvGraphicFramePr>
            <a:graphicFrameLocks noGrp="1"/>
          </p:cNvGraphicFramePr>
          <p:nvPr>
            <p:extLst>
              <p:ext uri="{D42A27DB-BD31-4B8C-83A1-F6EECF244321}">
                <p14:modId xmlns:p14="http://schemas.microsoft.com/office/powerpoint/2010/main" val="899511591"/>
              </p:ext>
            </p:extLst>
          </p:nvPr>
        </p:nvGraphicFramePr>
        <p:xfrm>
          <a:off x="-3896699" y="2169788"/>
          <a:ext cx="3462728" cy="146502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dirty="0">
                          <a:effectLst/>
                        </a:rPr>
                        <a:t>Street Fighter III: 3rd Strike: Fight for the Future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sfiii3n</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1314094610"/>
                  </a:ext>
                </a:extLst>
              </a:tr>
            </a:tbl>
          </a:graphicData>
        </a:graphic>
      </p:graphicFrame>
      <p:grpSp>
        <p:nvGrpSpPr>
          <p:cNvPr id="2" name="Group 1">
            <a:extLst>
              <a:ext uri="{FF2B5EF4-FFF2-40B4-BE49-F238E27FC236}">
                <a16:creationId xmlns:a16="http://schemas.microsoft.com/office/drawing/2014/main" id="{E65D3387-1187-AD13-DA03-9535DBE238DC}"/>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F14A01ED-65D7-6F98-F860-D7ED23849106}"/>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0E63FAB-ED43-E2D6-38C3-BE8665880AD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A6F240C-2780-064C-5AE6-6F39B219E9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A49C9B8E-6301-E337-40DB-49868784A3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9DC4015-FFD6-579F-2683-4CC7E593051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41" name="Picture 40">
            <a:extLst>
              <a:ext uri="{FF2B5EF4-FFF2-40B4-BE49-F238E27FC236}">
                <a16:creationId xmlns:a16="http://schemas.microsoft.com/office/drawing/2014/main" id="{9B5633BF-4E78-CD4A-C309-C3787F5D9556}"/>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42" name="Picture 41">
            <a:extLst>
              <a:ext uri="{FF2B5EF4-FFF2-40B4-BE49-F238E27FC236}">
                <a16:creationId xmlns:a16="http://schemas.microsoft.com/office/drawing/2014/main" id="{7F2472C6-932C-A8D7-BD0A-A8FD30A525CD}"/>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43" name="Picture 42">
            <a:extLst>
              <a:ext uri="{FF2B5EF4-FFF2-40B4-BE49-F238E27FC236}">
                <a16:creationId xmlns:a16="http://schemas.microsoft.com/office/drawing/2014/main" id="{3E195CF8-2898-332B-2EA2-8A84EE307552}"/>
              </a:ext>
            </a:extLst>
          </p:cNvPr>
          <p:cNvPicPr>
            <a:picLocks noChangeAspect="1"/>
          </p:cNvPicPr>
          <p:nvPr/>
        </p:nvPicPr>
        <p:blipFill>
          <a:blip r:embed="rId6"/>
          <a:stretch>
            <a:fillRect/>
          </a:stretch>
        </p:blipFill>
        <p:spPr>
          <a:xfrm>
            <a:off x="5140253" y="2266264"/>
            <a:ext cx="688162" cy="688162"/>
          </a:xfrm>
          <a:prstGeom prst="rect">
            <a:avLst/>
          </a:prstGeom>
        </p:spPr>
      </p:pic>
      <p:sp>
        <p:nvSpPr>
          <p:cNvPr id="44" name="Arrow: Up 43">
            <a:extLst>
              <a:ext uri="{FF2B5EF4-FFF2-40B4-BE49-F238E27FC236}">
                <a16:creationId xmlns:a16="http://schemas.microsoft.com/office/drawing/2014/main" id="{3E8DA08E-0138-5C81-5E3E-71E8C057969F}"/>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7CF3F170-4534-AEEF-8502-C9843B152074}"/>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Arrow: Up 45">
            <a:extLst>
              <a:ext uri="{FF2B5EF4-FFF2-40B4-BE49-F238E27FC236}">
                <a16:creationId xmlns:a16="http://schemas.microsoft.com/office/drawing/2014/main" id="{55FDD79C-9BAB-1519-A110-D974AB2E719D}"/>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Up 46">
            <a:extLst>
              <a:ext uri="{FF2B5EF4-FFF2-40B4-BE49-F238E27FC236}">
                <a16:creationId xmlns:a16="http://schemas.microsoft.com/office/drawing/2014/main" id="{D20245FF-347D-FDD8-A08F-F8F0BADB096F}"/>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8" name="Picture 47">
            <a:extLst>
              <a:ext uri="{FF2B5EF4-FFF2-40B4-BE49-F238E27FC236}">
                <a16:creationId xmlns:a16="http://schemas.microsoft.com/office/drawing/2014/main" id="{40FEA752-8A16-A1A6-1D8B-CC5FC2AEADAE}"/>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49" name="Picture 48">
            <a:extLst>
              <a:ext uri="{FF2B5EF4-FFF2-40B4-BE49-F238E27FC236}">
                <a16:creationId xmlns:a16="http://schemas.microsoft.com/office/drawing/2014/main" id="{5A6CCAE0-095C-E810-4AAF-65CE2DFF3D44}"/>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50" name="Picture 49">
            <a:extLst>
              <a:ext uri="{FF2B5EF4-FFF2-40B4-BE49-F238E27FC236}">
                <a16:creationId xmlns:a16="http://schemas.microsoft.com/office/drawing/2014/main" id="{3D94069E-CFD6-5336-48D4-F66539D77172}"/>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51" name="Picture 50">
            <a:extLst>
              <a:ext uri="{FF2B5EF4-FFF2-40B4-BE49-F238E27FC236}">
                <a16:creationId xmlns:a16="http://schemas.microsoft.com/office/drawing/2014/main" id="{708943E6-E1B1-785E-0A33-D422B2562811}"/>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52" name="Picture 51">
            <a:extLst>
              <a:ext uri="{FF2B5EF4-FFF2-40B4-BE49-F238E27FC236}">
                <a16:creationId xmlns:a16="http://schemas.microsoft.com/office/drawing/2014/main" id="{FD61CE5E-8C07-0E53-0981-B5C30753731B}"/>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53" name="Picture 52">
            <a:extLst>
              <a:ext uri="{FF2B5EF4-FFF2-40B4-BE49-F238E27FC236}">
                <a16:creationId xmlns:a16="http://schemas.microsoft.com/office/drawing/2014/main" id="{A520109A-48BE-B01A-EC7C-7B5BA6542413}"/>
              </a:ext>
            </a:extLst>
          </p:cNvPr>
          <p:cNvPicPr>
            <a:picLocks noChangeAspect="1"/>
          </p:cNvPicPr>
          <p:nvPr/>
        </p:nvPicPr>
        <p:blipFill>
          <a:blip r:embed="rId6"/>
          <a:stretch>
            <a:fillRect/>
          </a:stretch>
        </p:blipFill>
        <p:spPr>
          <a:xfrm>
            <a:off x="5949944" y="3027491"/>
            <a:ext cx="688162" cy="688162"/>
          </a:xfrm>
          <a:prstGeom prst="rect">
            <a:avLst/>
          </a:prstGeom>
        </p:spPr>
      </p:pic>
      <p:sp>
        <p:nvSpPr>
          <p:cNvPr id="54" name="Rectangle 53">
            <a:extLst>
              <a:ext uri="{FF2B5EF4-FFF2-40B4-BE49-F238E27FC236}">
                <a16:creationId xmlns:a16="http://schemas.microsoft.com/office/drawing/2014/main" id="{9128FBCC-3E48-5480-F5B5-3F0AC493CA96}"/>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55" name="Arrow: Up 54">
            <a:extLst>
              <a:ext uri="{FF2B5EF4-FFF2-40B4-BE49-F238E27FC236}">
                <a16:creationId xmlns:a16="http://schemas.microsoft.com/office/drawing/2014/main" id="{1B322B3D-001A-ADD1-ED89-BE7D8CFCB39D}"/>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Arrow: Up 55">
            <a:extLst>
              <a:ext uri="{FF2B5EF4-FFF2-40B4-BE49-F238E27FC236}">
                <a16:creationId xmlns:a16="http://schemas.microsoft.com/office/drawing/2014/main" id="{F2F1C69D-F91F-E5BF-FFEB-BDDD18D5ED97}"/>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Arrow: Up 56">
            <a:extLst>
              <a:ext uri="{FF2B5EF4-FFF2-40B4-BE49-F238E27FC236}">
                <a16:creationId xmlns:a16="http://schemas.microsoft.com/office/drawing/2014/main" id="{B109F336-7C80-356B-4B09-8D2EEAC2AE03}"/>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Arrow: Up 57">
            <a:extLst>
              <a:ext uri="{FF2B5EF4-FFF2-40B4-BE49-F238E27FC236}">
                <a16:creationId xmlns:a16="http://schemas.microsoft.com/office/drawing/2014/main" id="{3825D560-93CD-1222-3D2C-06618649B2CC}"/>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Rectangle 58">
            <a:extLst>
              <a:ext uri="{FF2B5EF4-FFF2-40B4-BE49-F238E27FC236}">
                <a16:creationId xmlns:a16="http://schemas.microsoft.com/office/drawing/2014/main" id="{0B077597-215D-935C-7AC7-2EC028FF171C}"/>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60" name="Rectangle 59">
            <a:extLst>
              <a:ext uri="{FF2B5EF4-FFF2-40B4-BE49-F238E27FC236}">
                <a16:creationId xmlns:a16="http://schemas.microsoft.com/office/drawing/2014/main" id="{A62BF660-0BC0-A1F8-A141-5B1896A6F378}"/>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61" name="Rectangle 60">
            <a:extLst>
              <a:ext uri="{FF2B5EF4-FFF2-40B4-BE49-F238E27FC236}">
                <a16:creationId xmlns:a16="http://schemas.microsoft.com/office/drawing/2014/main" id="{FF5C3D10-7E5A-415F-0A2D-DE22143A94F3}"/>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62" name="Rectangle 61">
            <a:extLst>
              <a:ext uri="{FF2B5EF4-FFF2-40B4-BE49-F238E27FC236}">
                <a16:creationId xmlns:a16="http://schemas.microsoft.com/office/drawing/2014/main" id="{FF691CA3-7A9E-E93E-373E-370B2DCA9C7F}"/>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63" name="Rectangle 62">
            <a:extLst>
              <a:ext uri="{FF2B5EF4-FFF2-40B4-BE49-F238E27FC236}">
                <a16:creationId xmlns:a16="http://schemas.microsoft.com/office/drawing/2014/main" id="{7AEF2682-EF02-A9D1-4185-EFB5AB47574D}"/>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64" name="Rectangle 63">
            <a:extLst>
              <a:ext uri="{FF2B5EF4-FFF2-40B4-BE49-F238E27FC236}">
                <a16:creationId xmlns:a16="http://schemas.microsoft.com/office/drawing/2014/main" id="{E6963C0D-B117-A12D-A74A-22D015A9F266}"/>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65" name="Rectangle 64">
            <a:extLst>
              <a:ext uri="{FF2B5EF4-FFF2-40B4-BE49-F238E27FC236}">
                <a16:creationId xmlns:a16="http://schemas.microsoft.com/office/drawing/2014/main" id="{F9F76F71-AB43-8C4A-4B33-CF2B28A70C87}"/>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66" name="Right Brace 65">
            <a:extLst>
              <a:ext uri="{FF2B5EF4-FFF2-40B4-BE49-F238E27FC236}">
                <a16:creationId xmlns:a16="http://schemas.microsoft.com/office/drawing/2014/main" id="{F8A92433-8D58-9879-3AB7-D38DA8629D05}"/>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Right Brace 66">
            <a:extLst>
              <a:ext uri="{FF2B5EF4-FFF2-40B4-BE49-F238E27FC236}">
                <a16:creationId xmlns:a16="http://schemas.microsoft.com/office/drawing/2014/main" id="{C2DE583A-1D04-1E48-27FB-481A0970B2DA}"/>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879320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133" descr="A picture containing graphical user interface&#10;&#10;Description automatically generated">
            <a:extLst>
              <a:ext uri="{FF2B5EF4-FFF2-40B4-BE49-F238E27FC236}">
                <a16:creationId xmlns:a16="http://schemas.microsoft.com/office/drawing/2014/main" id="{9C63DBEE-3846-F736-F3A6-24F697BE670A}"/>
              </a:ext>
            </a:extLst>
          </p:cNvPr>
          <p:cNvPicPr>
            <a:picLocks noChangeAspect="1"/>
          </p:cNvPicPr>
          <p:nvPr/>
        </p:nvPicPr>
        <p:blipFill rotWithShape="1">
          <a:blip r:embed="rId2">
            <a:extLst>
              <a:ext uri="{28A0092B-C50C-407E-A947-70E740481C1C}">
                <a14:useLocalDpi xmlns:a14="http://schemas.microsoft.com/office/drawing/2010/main" val="0"/>
              </a:ext>
            </a:extLst>
          </a:blip>
          <a:srcRect l="-196" t="7268" r="196" b="7302"/>
          <a:stretch/>
        </p:blipFill>
        <p:spPr>
          <a:xfrm>
            <a:off x="-2098" y="0"/>
            <a:ext cx="9170870" cy="6855260"/>
          </a:xfrm>
          <a:prstGeom prst="rect">
            <a:avLst/>
          </a:prstGeom>
        </p:spPr>
      </p:pic>
      <p:pic>
        <p:nvPicPr>
          <p:cNvPr id="8" name="Picture 7">
            <a:extLst>
              <a:ext uri="{FF2B5EF4-FFF2-40B4-BE49-F238E27FC236}">
                <a16:creationId xmlns:a16="http://schemas.microsoft.com/office/drawing/2014/main" id="{BDD1AFB2-7258-A375-7CDD-CC90CC64781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67" name="Title 1">
            <a:extLst>
              <a:ext uri="{FF2B5EF4-FFF2-40B4-BE49-F238E27FC236}">
                <a16:creationId xmlns:a16="http://schemas.microsoft.com/office/drawing/2014/main" id="{99668DD0-796D-5301-15B4-FD9E7F8CAF1B}"/>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Choplifter</a:t>
            </a:r>
            <a:r>
              <a:rPr lang="en-US" sz="3600" dirty="0"/>
              <a:t> </a:t>
            </a:r>
            <a:endParaRPr lang="en-US" sz="7200" dirty="0"/>
          </a:p>
        </p:txBody>
      </p:sp>
      <p:graphicFrame>
        <p:nvGraphicFramePr>
          <p:cNvPr id="68" name="Table 67">
            <a:extLst>
              <a:ext uri="{FF2B5EF4-FFF2-40B4-BE49-F238E27FC236}">
                <a16:creationId xmlns:a16="http://schemas.microsoft.com/office/drawing/2014/main" id="{BC3CE8D7-B98D-477C-51D8-40B4FDC8F7DD}"/>
              </a:ext>
            </a:extLst>
          </p:cNvPr>
          <p:cNvGraphicFramePr>
            <a:graphicFrameLocks noGrp="1"/>
          </p:cNvGraphicFramePr>
          <p:nvPr>
            <p:extLst>
              <p:ext uri="{D42A27DB-BD31-4B8C-83A1-F6EECF244321}">
                <p14:modId xmlns:p14="http://schemas.microsoft.com/office/powerpoint/2010/main" val="1303529628"/>
              </p:ext>
            </p:extLst>
          </p:nvPr>
        </p:nvGraphicFramePr>
        <p:xfrm>
          <a:off x="-3293125" y="1684884"/>
          <a:ext cx="2996690" cy="1109040"/>
        </p:xfrm>
        <a:graphic>
          <a:graphicData uri="http://schemas.openxmlformats.org/drawingml/2006/table">
            <a:tbl>
              <a:tblPr>
                <a:tableStyleId>{5C22544A-7EE6-4342-B048-85BDC9FD1C3A}</a:tableStyleId>
              </a:tblPr>
              <a:tblGrid>
                <a:gridCol w="1730139">
                  <a:extLst>
                    <a:ext uri="{9D8B030D-6E8A-4147-A177-3AD203B41FA5}">
                      <a16:colId xmlns:a16="http://schemas.microsoft.com/office/drawing/2014/main" val="1306157281"/>
                    </a:ext>
                  </a:extLst>
                </a:gridCol>
                <a:gridCol w="1266551">
                  <a:extLst>
                    <a:ext uri="{9D8B030D-6E8A-4147-A177-3AD203B41FA5}">
                      <a16:colId xmlns:a16="http://schemas.microsoft.com/office/drawing/2014/main" val="3696122499"/>
                    </a:ext>
                  </a:extLst>
                </a:gridCol>
              </a:tblGrid>
              <a:tr h="55452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54520">
                <a:tc>
                  <a:txBody>
                    <a:bodyPr/>
                    <a:lstStyle/>
                    <a:p>
                      <a:pPr algn="l" fontAlgn="b"/>
                      <a:r>
                        <a:rPr lang="en-US" sz="2400" u="none" strike="noStrike">
                          <a:effectLst/>
                        </a:rPr>
                        <a:t>Choplifter</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chopliftbl</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672996718"/>
                  </a:ext>
                </a:extLst>
              </a:tr>
            </a:tbl>
          </a:graphicData>
        </a:graphic>
      </p:graphicFrame>
      <p:pic>
        <p:nvPicPr>
          <p:cNvPr id="70" name="Picture 69">
            <a:extLst>
              <a:ext uri="{FF2B5EF4-FFF2-40B4-BE49-F238E27FC236}">
                <a16:creationId xmlns:a16="http://schemas.microsoft.com/office/drawing/2014/main" id="{1229714A-AA7F-46C0-5E3E-90D5CBBAA253}"/>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793923"/>
            <a:ext cx="688162" cy="688162"/>
          </a:xfrm>
          <a:prstGeom prst="rect">
            <a:avLst/>
          </a:prstGeom>
        </p:spPr>
      </p:pic>
      <p:pic>
        <p:nvPicPr>
          <p:cNvPr id="71" name="Picture 70">
            <a:extLst>
              <a:ext uri="{FF2B5EF4-FFF2-40B4-BE49-F238E27FC236}">
                <a16:creationId xmlns:a16="http://schemas.microsoft.com/office/drawing/2014/main" id="{31F09587-235F-701B-3211-F39933C5415C}"/>
              </a:ext>
            </a:extLst>
          </p:cNvPr>
          <p:cNvPicPr>
            <a:picLocks noChangeAspect="1"/>
          </p:cNvPicPr>
          <p:nvPr/>
        </p:nvPicPr>
        <p:blipFill>
          <a:blip r:embed="rId4"/>
          <a:stretch>
            <a:fillRect/>
          </a:stretch>
        </p:blipFill>
        <p:spPr>
          <a:xfrm>
            <a:off x="5311339" y="2811370"/>
            <a:ext cx="688162" cy="688162"/>
          </a:xfrm>
          <a:prstGeom prst="rect">
            <a:avLst/>
          </a:prstGeom>
        </p:spPr>
      </p:pic>
      <p:pic>
        <p:nvPicPr>
          <p:cNvPr id="72" name="Picture 71">
            <a:extLst>
              <a:ext uri="{FF2B5EF4-FFF2-40B4-BE49-F238E27FC236}">
                <a16:creationId xmlns:a16="http://schemas.microsoft.com/office/drawing/2014/main" id="{66A89C30-CC95-236F-1C82-9F8CE1CC31D1}"/>
              </a:ext>
            </a:extLst>
          </p:cNvPr>
          <p:cNvPicPr>
            <a:picLocks noChangeAspect="1"/>
          </p:cNvPicPr>
          <p:nvPr/>
        </p:nvPicPr>
        <p:blipFill>
          <a:blip r:embed="rId4"/>
          <a:stretch>
            <a:fillRect/>
          </a:stretch>
        </p:blipFill>
        <p:spPr>
          <a:xfrm>
            <a:off x="6124251" y="2811370"/>
            <a:ext cx="688162" cy="688162"/>
          </a:xfrm>
          <a:prstGeom prst="rect">
            <a:avLst/>
          </a:prstGeom>
        </p:spPr>
      </p:pic>
      <p:sp>
        <p:nvSpPr>
          <p:cNvPr id="73" name="Arrow: Up 72">
            <a:extLst>
              <a:ext uri="{FF2B5EF4-FFF2-40B4-BE49-F238E27FC236}">
                <a16:creationId xmlns:a16="http://schemas.microsoft.com/office/drawing/2014/main" id="{13F94FAA-73F2-856D-1CD5-0F84ACF37688}"/>
              </a:ext>
            </a:extLst>
          </p:cNvPr>
          <p:cNvSpPr/>
          <p:nvPr/>
        </p:nvSpPr>
        <p:spPr>
          <a:xfrm>
            <a:off x="3312337" y="20717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F5722A9E-5643-CD52-6C8D-8743934C2EE3}"/>
              </a:ext>
            </a:extLst>
          </p:cNvPr>
          <p:cNvSpPr/>
          <p:nvPr/>
        </p:nvSpPr>
        <p:spPr>
          <a:xfrm rot="16200000">
            <a:off x="2540327" y="2800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613ACFF-4F17-B2FB-19B9-B2704D892944}"/>
              </a:ext>
            </a:extLst>
          </p:cNvPr>
          <p:cNvSpPr/>
          <p:nvPr/>
        </p:nvSpPr>
        <p:spPr>
          <a:xfrm rot="5400000" flipH="1">
            <a:off x="3990343" y="2800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Arrow: Up 75">
            <a:extLst>
              <a:ext uri="{FF2B5EF4-FFF2-40B4-BE49-F238E27FC236}">
                <a16:creationId xmlns:a16="http://schemas.microsoft.com/office/drawing/2014/main" id="{F068065D-9445-EA5C-ED3F-0AAFBDA74C51}"/>
              </a:ext>
            </a:extLst>
          </p:cNvPr>
          <p:cNvSpPr/>
          <p:nvPr/>
        </p:nvSpPr>
        <p:spPr>
          <a:xfrm rot="2707381" flipV="1">
            <a:off x="2729421" y="33318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7" name="Picture 76">
            <a:extLst>
              <a:ext uri="{FF2B5EF4-FFF2-40B4-BE49-F238E27FC236}">
                <a16:creationId xmlns:a16="http://schemas.microsoft.com/office/drawing/2014/main" id="{9A6C07A1-571D-84A7-4A00-7BA4D1836F5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495428"/>
            <a:ext cx="1122309" cy="1910215"/>
          </a:xfrm>
          <a:prstGeom prst="rect">
            <a:avLst/>
          </a:prstGeom>
        </p:spPr>
      </p:pic>
      <p:pic>
        <p:nvPicPr>
          <p:cNvPr id="78" name="Picture 77">
            <a:extLst>
              <a:ext uri="{FF2B5EF4-FFF2-40B4-BE49-F238E27FC236}">
                <a16:creationId xmlns:a16="http://schemas.microsoft.com/office/drawing/2014/main" id="{9E4E4220-DDE5-E20B-B429-413417CC50C9}"/>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337063"/>
            <a:ext cx="688162" cy="688162"/>
          </a:xfrm>
          <a:prstGeom prst="rect">
            <a:avLst/>
          </a:prstGeom>
        </p:spPr>
      </p:pic>
      <p:pic>
        <p:nvPicPr>
          <p:cNvPr id="79" name="Picture 78">
            <a:extLst>
              <a:ext uri="{FF2B5EF4-FFF2-40B4-BE49-F238E27FC236}">
                <a16:creationId xmlns:a16="http://schemas.microsoft.com/office/drawing/2014/main" id="{214B2316-0676-C807-636A-E008B9B2547A}"/>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115737"/>
            <a:ext cx="688162" cy="688162"/>
          </a:xfrm>
          <a:prstGeom prst="rect">
            <a:avLst/>
          </a:prstGeom>
        </p:spPr>
      </p:pic>
      <p:pic>
        <p:nvPicPr>
          <p:cNvPr id="80" name="Picture 79">
            <a:extLst>
              <a:ext uri="{FF2B5EF4-FFF2-40B4-BE49-F238E27FC236}">
                <a16:creationId xmlns:a16="http://schemas.microsoft.com/office/drawing/2014/main" id="{86DC4CDF-17F5-D454-E36F-D936105CBFFE}"/>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590044"/>
            <a:ext cx="688162" cy="688162"/>
          </a:xfrm>
          <a:prstGeom prst="rect">
            <a:avLst/>
          </a:prstGeom>
        </p:spPr>
      </p:pic>
      <p:pic>
        <p:nvPicPr>
          <p:cNvPr id="81" name="Picture 80">
            <a:extLst>
              <a:ext uri="{FF2B5EF4-FFF2-40B4-BE49-F238E27FC236}">
                <a16:creationId xmlns:a16="http://schemas.microsoft.com/office/drawing/2014/main" id="{A4FFAC4B-6FB6-86CB-F7F7-2586F18BA6B9}"/>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590044"/>
            <a:ext cx="688162" cy="688162"/>
          </a:xfrm>
          <a:prstGeom prst="rect">
            <a:avLst/>
          </a:prstGeom>
        </p:spPr>
      </p:pic>
      <p:pic>
        <p:nvPicPr>
          <p:cNvPr id="82" name="Picture 81">
            <a:extLst>
              <a:ext uri="{FF2B5EF4-FFF2-40B4-BE49-F238E27FC236}">
                <a16:creationId xmlns:a16="http://schemas.microsoft.com/office/drawing/2014/main" id="{62919C27-B5A5-4A90-38A6-AE1DFEC4BE36}"/>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572597"/>
            <a:ext cx="688162" cy="688162"/>
          </a:xfrm>
          <a:prstGeom prst="rect">
            <a:avLst/>
          </a:prstGeom>
        </p:spPr>
      </p:pic>
      <p:sp>
        <p:nvSpPr>
          <p:cNvPr id="83" name="Rectangle 82">
            <a:extLst>
              <a:ext uri="{FF2B5EF4-FFF2-40B4-BE49-F238E27FC236}">
                <a16:creationId xmlns:a16="http://schemas.microsoft.com/office/drawing/2014/main" id="{AEA3D7A1-2E8C-9789-0F96-FC35F2A45A18}"/>
              </a:ext>
            </a:extLst>
          </p:cNvPr>
          <p:cNvSpPr/>
          <p:nvPr/>
        </p:nvSpPr>
        <p:spPr>
          <a:xfrm rot="18000000">
            <a:off x="5171892" y="211514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84" name="Arrow: Up 83">
            <a:extLst>
              <a:ext uri="{FF2B5EF4-FFF2-40B4-BE49-F238E27FC236}">
                <a16:creationId xmlns:a16="http://schemas.microsoft.com/office/drawing/2014/main" id="{910105E5-9620-4CA6-9531-6138A2270ED2}"/>
              </a:ext>
            </a:extLst>
          </p:cNvPr>
          <p:cNvSpPr/>
          <p:nvPr/>
        </p:nvSpPr>
        <p:spPr>
          <a:xfrm rot="3030207">
            <a:off x="3955196" y="22075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6381B785-6578-76FB-91F5-5EDBB26660ED}"/>
              </a:ext>
            </a:extLst>
          </p:cNvPr>
          <p:cNvSpPr/>
          <p:nvPr/>
        </p:nvSpPr>
        <p:spPr>
          <a:xfrm rot="18863264">
            <a:off x="2754889" y="225134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A53EE02-2E65-A9FA-B870-D6CBD7A57C99}"/>
              </a:ext>
            </a:extLst>
          </p:cNvPr>
          <p:cNvSpPr/>
          <p:nvPr/>
        </p:nvSpPr>
        <p:spPr>
          <a:xfrm rot="8401222" flipH="1">
            <a:off x="3818457" y="33537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Arrow: Up 86">
            <a:extLst>
              <a:ext uri="{FF2B5EF4-FFF2-40B4-BE49-F238E27FC236}">
                <a16:creationId xmlns:a16="http://schemas.microsoft.com/office/drawing/2014/main" id="{EF3B45FE-5089-7341-3B23-99FC0D0414A1}"/>
              </a:ext>
            </a:extLst>
          </p:cNvPr>
          <p:cNvSpPr/>
          <p:nvPr/>
        </p:nvSpPr>
        <p:spPr>
          <a:xfrm flipV="1">
            <a:off x="3283785" y="35725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TextBox 129">
            <a:extLst>
              <a:ext uri="{FF2B5EF4-FFF2-40B4-BE49-F238E27FC236}">
                <a16:creationId xmlns:a16="http://schemas.microsoft.com/office/drawing/2014/main" id="{3457A0C5-1248-AFC5-76A9-442F24C62E5F}"/>
              </a:ext>
            </a:extLst>
          </p:cNvPr>
          <p:cNvSpPr txBox="1"/>
          <p:nvPr/>
        </p:nvSpPr>
        <p:spPr>
          <a:xfrm>
            <a:off x="5284562" y="4259763"/>
            <a:ext cx="2516395" cy="400110"/>
          </a:xfrm>
          <a:prstGeom prst="rect">
            <a:avLst/>
          </a:prstGeom>
          <a:noFill/>
        </p:spPr>
        <p:txBody>
          <a:bodyPr wrap="none" rtlCol="0">
            <a:spAutoFit/>
          </a:bodyPr>
          <a:lstStyle/>
          <a:p>
            <a:r>
              <a:rPr lang="en-US" sz="2000" b="1" dirty="0"/>
              <a:t>Left side controls only</a:t>
            </a:r>
          </a:p>
        </p:txBody>
      </p:sp>
      <p:sp>
        <p:nvSpPr>
          <p:cNvPr id="131" name="Rectangle 130">
            <a:extLst>
              <a:ext uri="{FF2B5EF4-FFF2-40B4-BE49-F238E27FC236}">
                <a16:creationId xmlns:a16="http://schemas.microsoft.com/office/drawing/2014/main" id="{C6BE34D8-EE6B-A868-E619-DF200DB0ED51}"/>
              </a:ext>
            </a:extLst>
          </p:cNvPr>
          <p:cNvSpPr/>
          <p:nvPr/>
        </p:nvSpPr>
        <p:spPr>
          <a:xfrm rot="18000000">
            <a:off x="6103455" y="1938878"/>
            <a:ext cx="130065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Rotate</a:t>
            </a:r>
          </a:p>
        </p:txBody>
      </p:sp>
      <p:grpSp>
        <p:nvGrpSpPr>
          <p:cNvPr id="2" name="Group 1">
            <a:extLst>
              <a:ext uri="{FF2B5EF4-FFF2-40B4-BE49-F238E27FC236}">
                <a16:creationId xmlns:a16="http://schemas.microsoft.com/office/drawing/2014/main" id="{ED193BF7-08FD-BD38-FB8D-C9A5DE4906D9}"/>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3FA30FCF-98E4-78B2-E478-E1580DC0075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67500AAE-0C95-707B-40FE-AC34390A9459}"/>
                </a:ext>
              </a:extLst>
            </p:cNvPr>
            <p:cNvGrpSpPr/>
            <p:nvPr/>
          </p:nvGrpSpPr>
          <p:grpSpPr>
            <a:xfrm>
              <a:off x="-2541291" y="6352101"/>
              <a:ext cx="839133" cy="685800"/>
              <a:chOff x="7462592" y="4655465"/>
              <a:chExt cx="839133" cy="685800"/>
            </a:xfrm>
          </p:grpSpPr>
          <p:pic>
            <p:nvPicPr>
              <p:cNvPr id="5" name="Graphic 4" descr="User with solid fill">
                <a:extLst>
                  <a:ext uri="{FF2B5EF4-FFF2-40B4-BE49-F238E27FC236}">
                    <a16:creationId xmlns:a16="http://schemas.microsoft.com/office/drawing/2014/main" id="{CB6ABB64-B056-E8A2-E8EE-B92BA4899E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 name="Graphic 5" descr="User with solid fill">
                <a:extLst>
                  <a:ext uri="{FF2B5EF4-FFF2-40B4-BE49-F238E27FC236}">
                    <a16:creationId xmlns:a16="http://schemas.microsoft.com/office/drawing/2014/main" id="{92031B3D-A448-D90D-B97E-1812E2A214A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7" name="TextBox 6">
                <a:extLst>
                  <a:ext uri="{FF2B5EF4-FFF2-40B4-BE49-F238E27FC236}">
                    <a16:creationId xmlns:a16="http://schemas.microsoft.com/office/drawing/2014/main" id="{25DC3760-9BD2-86C2-62B6-58ED9047DA8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173456743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53B9C918-D2E0-1CE9-4ACF-3684D919AA09}"/>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9D1E7F12-B170-EE39-1767-6DC16B32B1F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Street Fighter III: New Generation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ACD3A94-B434-074C-BBD9-DE8663F29BD6}"/>
              </a:ext>
            </a:extLst>
          </p:cNvPr>
          <p:cNvGraphicFramePr>
            <a:graphicFrameLocks noGrp="1"/>
          </p:cNvGraphicFramePr>
          <p:nvPr>
            <p:extLst>
              <p:ext uri="{D42A27DB-BD31-4B8C-83A1-F6EECF244321}">
                <p14:modId xmlns:p14="http://schemas.microsoft.com/office/powerpoint/2010/main" val="535619223"/>
              </p:ext>
            </p:extLst>
          </p:nvPr>
        </p:nvGraphicFramePr>
        <p:xfrm>
          <a:off x="-3757960" y="1670363"/>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279945">
                <a:tc>
                  <a:txBody>
                    <a:bodyPr/>
                    <a:lstStyle/>
                    <a:p>
                      <a:pPr algn="l" fontAlgn="b"/>
                      <a:r>
                        <a:rPr lang="en-US" sz="2400" u="none" strike="noStrike">
                          <a:effectLst/>
                        </a:rPr>
                        <a:t>Street Fighter III: New Generation</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sfiiin</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3392757219"/>
                  </a:ext>
                </a:extLst>
              </a:tr>
            </a:tbl>
          </a:graphicData>
        </a:graphic>
      </p:graphicFrame>
      <p:grpSp>
        <p:nvGrpSpPr>
          <p:cNvPr id="2" name="Group 1">
            <a:extLst>
              <a:ext uri="{FF2B5EF4-FFF2-40B4-BE49-F238E27FC236}">
                <a16:creationId xmlns:a16="http://schemas.microsoft.com/office/drawing/2014/main" id="{7FFD7E92-C7D4-6FF3-AA6D-67F7E9101EF9}"/>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287158D-3B7A-ABDB-2410-40BA16BE573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89C063C-FAFD-188C-BD19-3E8F98E84C90}"/>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38F4E42-2BBB-4FDC-6436-5D9038455C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3886DC57-42A0-0D1C-8F26-514A0EE03F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7133BA69-090E-EAE7-DE50-6B074FA90BDB}"/>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B9B0AC5E-9BA9-66F2-31BD-71E7BAB9B8BE}"/>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7" name="Picture 16">
            <a:extLst>
              <a:ext uri="{FF2B5EF4-FFF2-40B4-BE49-F238E27FC236}">
                <a16:creationId xmlns:a16="http://schemas.microsoft.com/office/drawing/2014/main" id="{0078A11B-14BF-1B29-78AE-55955FAE991A}"/>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8" name="Picture 17">
            <a:extLst>
              <a:ext uri="{FF2B5EF4-FFF2-40B4-BE49-F238E27FC236}">
                <a16:creationId xmlns:a16="http://schemas.microsoft.com/office/drawing/2014/main" id="{85606244-0CAE-9564-FDBB-56724F577843}"/>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9" name="Arrow: Up 18">
            <a:extLst>
              <a:ext uri="{FF2B5EF4-FFF2-40B4-BE49-F238E27FC236}">
                <a16:creationId xmlns:a16="http://schemas.microsoft.com/office/drawing/2014/main" id="{70314AB3-C392-184C-ADDB-7BDAF217638A}"/>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5DC0E8A3-5D49-14A0-648C-12700BF68DBE}"/>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0ADE1F3-8E0B-6520-EFBA-C5CB575784EC}"/>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852F154-0428-075E-3CEB-3DF77D2EDC2A}"/>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A9DBE7C5-F738-C5AA-884C-94DC115A7498}"/>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4" name="Picture 23">
            <a:extLst>
              <a:ext uri="{FF2B5EF4-FFF2-40B4-BE49-F238E27FC236}">
                <a16:creationId xmlns:a16="http://schemas.microsoft.com/office/drawing/2014/main" id="{7FF909F4-A7DE-2083-8B4E-A7738B80C4DF}"/>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5" name="Picture 24">
            <a:extLst>
              <a:ext uri="{FF2B5EF4-FFF2-40B4-BE49-F238E27FC236}">
                <a16:creationId xmlns:a16="http://schemas.microsoft.com/office/drawing/2014/main" id="{FFB29DE3-F4A2-F4FC-CDDC-C0085A57FBB8}"/>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6" name="Picture 25">
            <a:extLst>
              <a:ext uri="{FF2B5EF4-FFF2-40B4-BE49-F238E27FC236}">
                <a16:creationId xmlns:a16="http://schemas.microsoft.com/office/drawing/2014/main" id="{AED974E1-C8AE-8125-15B6-55A4D0F7BCFB}"/>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7" name="Picture 26">
            <a:extLst>
              <a:ext uri="{FF2B5EF4-FFF2-40B4-BE49-F238E27FC236}">
                <a16:creationId xmlns:a16="http://schemas.microsoft.com/office/drawing/2014/main" id="{B0DC786B-EF89-5BA5-4C22-B5653BF36833}"/>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8" name="Picture 27">
            <a:extLst>
              <a:ext uri="{FF2B5EF4-FFF2-40B4-BE49-F238E27FC236}">
                <a16:creationId xmlns:a16="http://schemas.microsoft.com/office/drawing/2014/main" id="{2FA8378C-D96F-1349-F9BF-4F089287C037}"/>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9" name="Rectangle 28">
            <a:extLst>
              <a:ext uri="{FF2B5EF4-FFF2-40B4-BE49-F238E27FC236}">
                <a16:creationId xmlns:a16="http://schemas.microsoft.com/office/drawing/2014/main" id="{A824BB0F-40D1-EBC3-6C5E-31140578B370}"/>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30" name="Arrow: Up 29">
            <a:extLst>
              <a:ext uri="{FF2B5EF4-FFF2-40B4-BE49-F238E27FC236}">
                <a16:creationId xmlns:a16="http://schemas.microsoft.com/office/drawing/2014/main" id="{4CC5C2DE-6B46-A114-EE43-BB79E905327E}"/>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AC4C9596-93DE-7066-FD7C-4AD671C24674}"/>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DBAADDC3-2FA6-11C0-1B33-93A3F286F8BF}"/>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32289B6F-B23E-CD66-362A-6BC74E36A845}"/>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ectangle 33">
            <a:extLst>
              <a:ext uri="{FF2B5EF4-FFF2-40B4-BE49-F238E27FC236}">
                <a16:creationId xmlns:a16="http://schemas.microsoft.com/office/drawing/2014/main" id="{029B531D-3AA7-3CC7-A681-5E60C73895F9}"/>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90D8C4FF-7DB4-E64E-DD30-2A43AC6BAC84}"/>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54018B34-F42D-C48D-D2E3-C65BF29BA28A}"/>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70D61C30-EB20-188F-5983-2DC06D5DBE5C}"/>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BA979071-6FF5-EC17-4333-49B65E8E57AA}"/>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25067771-C075-4D78-F98B-D756B14B4F3B}"/>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7A390469-2FC6-5907-7EB3-58EDF39E5F84}"/>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4A2E372E-D8F9-7EF6-1F43-54A2F5B925E3}"/>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F2273330-9355-DAB7-2DB5-6B342F3AE39E}"/>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993767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BCDA8C87-6473-E5A2-9CFD-9D5BE2FEA768}"/>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7" name="Picture 66">
            <a:extLst>
              <a:ext uri="{FF2B5EF4-FFF2-40B4-BE49-F238E27FC236}">
                <a16:creationId xmlns:a16="http://schemas.microsoft.com/office/drawing/2014/main" id="{B3CF77D9-16CF-2310-8299-D1CB7314CC7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Strider</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B6EA0705-CE89-5F91-230A-AD41294ADED1}"/>
              </a:ext>
            </a:extLst>
          </p:cNvPr>
          <p:cNvGraphicFramePr>
            <a:graphicFrameLocks noGrp="1"/>
          </p:cNvGraphicFramePr>
          <p:nvPr>
            <p:extLst>
              <p:ext uri="{D42A27DB-BD31-4B8C-83A1-F6EECF244321}">
                <p14:modId xmlns:p14="http://schemas.microsoft.com/office/powerpoint/2010/main" val="160006506"/>
              </p:ext>
            </p:extLst>
          </p:nvPr>
        </p:nvGraphicFramePr>
        <p:xfrm>
          <a:off x="-3768193" y="2258606"/>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05599">
                <a:tc>
                  <a:txBody>
                    <a:bodyPr/>
                    <a:lstStyle/>
                    <a:p>
                      <a:pPr algn="l" fontAlgn="b"/>
                      <a:r>
                        <a:rPr lang="en-US" sz="2400" u="none" strike="noStrike" dirty="0">
                          <a:effectLst/>
                        </a:rPr>
                        <a:t>Strider</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strider</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4192808248"/>
                  </a:ext>
                </a:extLst>
              </a:tr>
            </a:tbl>
          </a:graphicData>
        </a:graphic>
      </p:graphicFrame>
      <p:grpSp>
        <p:nvGrpSpPr>
          <p:cNvPr id="68" name="Group 67">
            <a:extLst>
              <a:ext uri="{FF2B5EF4-FFF2-40B4-BE49-F238E27FC236}">
                <a16:creationId xmlns:a16="http://schemas.microsoft.com/office/drawing/2014/main" id="{29BF1884-5F7F-D6BC-646B-40CE1194568D}"/>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CF3C3AAF-CC4A-8EAE-FE3D-03300203251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2C50B30-BF70-06A8-F26E-C1C395231D62}"/>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4B742A50-2518-3B46-E903-C2CA64F903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A7F64AA-7EAC-DEB9-AE50-4EECF380AE1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3D94BCCC-3599-A074-D70D-CDEFC3E1F5F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F8C4D5EF-BF4B-1AA1-C6A7-1558EC24405B}"/>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6CB73E29-C926-6039-6661-F7A95775EF0C}"/>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E226986E-4D39-5B30-BFD7-64E067C2716F}"/>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60A94478-7572-EE81-91B9-6C048727072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46E90797-F026-B613-0F68-A364081D9D3C}"/>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7A48BD33-8D34-0D4C-975F-C7F92CDDD15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B0CFEC15-D87D-F8EC-49F3-A518B18BB30A}"/>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A93AE063-7D31-07F3-2F74-4E6EC40A98C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3FB49C68-A034-2C81-AC96-8B98A94C0A5D}"/>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0C8A344F-D3E5-E2A8-7FCD-0E52A4AE6967}"/>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D5F489ED-2FE7-CA50-E576-1B2DA9FCEA8A}"/>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4B010432-CCE6-1FB5-2627-CC6FDA7E5451}"/>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F0C5A93E-C5CF-841A-25DF-851013EA75E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597BC28C-E41A-6D18-0517-7B1394672E9E}"/>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09A39612-EB0A-1FBA-D01C-F173A79FBEC1}"/>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1520D73D-D2AB-5004-99CC-68897638280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AD1E12FD-FFB4-4B48-72E6-D5F86181B23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726FF8AE-A678-88CB-A408-49EF028A105F}"/>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9FA6403D-F879-2287-D4C4-9FC4A6E6404E}"/>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Sword</a:t>
            </a:r>
          </a:p>
        </p:txBody>
      </p:sp>
      <p:sp>
        <p:nvSpPr>
          <p:cNvPr id="5" name="Rectangle 4">
            <a:extLst>
              <a:ext uri="{FF2B5EF4-FFF2-40B4-BE49-F238E27FC236}">
                <a16:creationId xmlns:a16="http://schemas.microsoft.com/office/drawing/2014/main" id="{E0A70493-F63B-6A6C-14C3-803C82BD61D3}"/>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3483650632"/>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0F8DC52E-46AA-3532-0BF1-09F5AF6AB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9F9BC054-BD40-804D-A7C9-8CF05B1579F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Strider 2</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624B26E4-3DF5-0551-DE60-D67D35793A09}"/>
              </a:ext>
            </a:extLst>
          </p:cNvPr>
          <p:cNvGraphicFramePr>
            <a:graphicFrameLocks noGrp="1"/>
          </p:cNvGraphicFramePr>
          <p:nvPr>
            <p:extLst>
              <p:ext uri="{D42A27DB-BD31-4B8C-83A1-F6EECF244321}">
                <p14:modId xmlns:p14="http://schemas.microsoft.com/office/powerpoint/2010/main" val="556680352"/>
              </p:ext>
            </p:extLst>
          </p:nvPr>
        </p:nvGraphicFramePr>
        <p:xfrm>
          <a:off x="-3984770" y="2392026"/>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23033">
                <a:tc>
                  <a:txBody>
                    <a:bodyPr/>
                    <a:lstStyle/>
                    <a:p>
                      <a:pPr algn="l" fontAlgn="b"/>
                      <a:r>
                        <a:rPr lang="en-US" sz="2400" u="none" strike="noStrike">
                          <a:effectLst/>
                        </a:rPr>
                        <a:t>Strider 2</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strider2</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020619193"/>
                  </a:ext>
                </a:extLst>
              </a:tr>
            </a:tbl>
          </a:graphicData>
        </a:graphic>
      </p:graphicFrame>
      <p:grpSp>
        <p:nvGrpSpPr>
          <p:cNvPr id="68" name="Group 67">
            <a:extLst>
              <a:ext uri="{FF2B5EF4-FFF2-40B4-BE49-F238E27FC236}">
                <a16:creationId xmlns:a16="http://schemas.microsoft.com/office/drawing/2014/main" id="{CCC40A57-7350-80D1-FBAD-A1D94D237223}"/>
              </a:ext>
            </a:extLst>
          </p:cNvPr>
          <p:cNvGrpSpPr/>
          <p:nvPr/>
        </p:nvGrpSpPr>
        <p:grpSpPr>
          <a:xfrm>
            <a:off x="72739" y="5836327"/>
            <a:ext cx="1315776" cy="960943"/>
            <a:chOff x="-2442280" y="1074449"/>
            <a:chExt cx="1315776" cy="960943"/>
          </a:xfrm>
        </p:grpSpPr>
        <p:sp>
          <p:nvSpPr>
            <p:cNvPr id="69" name="Flowchart: Alternate Process 68">
              <a:extLst>
                <a:ext uri="{FF2B5EF4-FFF2-40B4-BE49-F238E27FC236}">
                  <a16:creationId xmlns:a16="http://schemas.microsoft.com/office/drawing/2014/main" id="{26AC9B53-CE75-71FF-2447-CFBDF5834ED4}"/>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4EFFBAEF-31E0-ADCA-BBD7-BA62589469E6}"/>
                </a:ext>
              </a:extLst>
            </p:cNvPr>
            <p:cNvGrpSpPr/>
            <p:nvPr/>
          </p:nvGrpSpPr>
          <p:grpSpPr>
            <a:xfrm>
              <a:off x="-2127292" y="1212020"/>
              <a:ext cx="685800" cy="685800"/>
              <a:chOff x="9298947" y="1080027"/>
              <a:chExt cx="914400" cy="914400"/>
            </a:xfrm>
          </p:grpSpPr>
          <p:pic>
            <p:nvPicPr>
              <p:cNvPr id="71" name="Graphic 70" descr="User with solid fill">
                <a:extLst>
                  <a:ext uri="{FF2B5EF4-FFF2-40B4-BE49-F238E27FC236}">
                    <a16:creationId xmlns:a16="http://schemas.microsoft.com/office/drawing/2014/main" id="{EDE25037-688B-D007-E06C-5BF62F47F3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47" y="1080027"/>
                <a:ext cx="914400" cy="914400"/>
              </a:xfrm>
              <a:prstGeom prst="rect">
                <a:avLst/>
              </a:prstGeom>
            </p:spPr>
          </p:pic>
          <p:sp>
            <p:nvSpPr>
              <p:cNvPr id="72" name="TextBox 71">
                <a:extLst>
                  <a:ext uri="{FF2B5EF4-FFF2-40B4-BE49-F238E27FC236}">
                    <a16:creationId xmlns:a16="http://schemas.microsoft.com/office/drawing/2014/main" id="{4F39DE25-B7F5-CD11-0007-F0656C97330B}"/>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pic>
        <p:nvPicPr>
          <p:cNvPr id="73" name="Picture 72">
            <a:extLst>
              <a:ext uri="{FF2B5EF4-FFF2-40B4-BE49-F238E27FC236}">
                <a16:creationId xmlns:a16="http://schemas.microsoft.com/office/drawing/2014/main" id="{9D67169C-0473-FA9C-5356-E75406DA2DE4}"/>
              </a:ext>
            </a:extLst>
          </p:cNvPr>
          <p:cNvPicPr>
            <a:picLocks noChangeAspect="1"/>
          </p:cNvPicPr>
          <p:nvPr/>
        </p:nvPicPr>
        <p:blipFill>
          <a:blip r:embed="rId6"/>
          <a:stretch>
            <a:fillRect/>
          </a:stretch>
        </p:blipFill>
        <p:spPr>
          <a:xfrm>
            <a:off x="6613677" y="2562118"/>
            <a:ext cx="688162" cy="688162"/>
          </a:xfrm>
          <a:prstGeom prst="rect">
            <a:avLst/>
          </a:prstGeom>
        </p:spPr>
      </p:pic>
      <p:pic>
        <p:nvPicPr>
          <p:cNvPr id="74" name="Picture 73">
            <a:extLst>
              <a:ext uri="{FF2B5EF4-FFF2-40B4-BE49-F238E27FC236}">
                <a16:creationId xmlns:a16="http://schemas.microsoft.com/office/drawing/2014/main" id="{9B354C7E-8226-C85E-1F3C-4F49CC42FBDB}"/>
              </a:ext>
            </a:extLst>
          </p:cNvPr>
          <p:cNvPicPr>
            <a:picLocks noChangeAspect="1"/>
          </p:cNvPicPr>
          <p:nvPr/>
        </p:nvPicPr>
        <p:blipFill>
          <a:blip r:embed="rId6"/>
          <a:stretch>
            <a:fillRect/>
          </a:stretch>
        </p:blipFill>
        <p:spPr>
          <a:xfrm>
            <a:off x="4989988" y="2579565"/>
            <a:ext cx="688162" cy="688162"/>
          </a:xfrm>
          <a:prstGeom prst="rect">
            <a:avLst/>
          </a:prstGeom>
        </p:spPr>
      </p:pic>
      <p:pic>
        <p:nvPicPr>
          <p:cNvPr id="75" name="Picture 74">
            <a:extLst>
              <a:ext uri="{FF2B5EF4-FFF2-40B4-BE49-F238E27FC236}">
                <a16:creationId xmlns:a16="http://schemas.microsoft.com/office/drawing/2014/main" id="{785716AE-5774-3399-DD6F-8CB88E4D6416}"/>
              </a:ext>
            </a:extLst>
          </p:cNvPr>
          <p:cNvPicPr>
            <a:picLocks noChangeAspect="1"/>
          </p:cNvPicPr>
          <p:nvPr/>
        </p:nvPicPr>
        <p:blipFill>
          <a:blip r:embed="rId6"/>
          <a:stretch>
            <a:fillRect/>
          </a:stretch>
        </p:blipFill>
        <p:spPr>
          <a:xfrm>
            <a:off x="5802900" y="2579565"/>
            <a:ext cx="688162" cy="688162"/>
          </a:xfrm>
          <a:prstGeom prst="rect">
            <a:avLst/>
          </a:prstGeom>
        </p:spPr>
      </p:pic>
      <p:sp>
        <p:nvSpPr>
          <p:cNvPr id="76" name="Arrow: Up 75">
            <a:extLst>
              <a:ext uri="{FF2B5EF4-FFF2-40B4-BE49-F238E27FC236}">
                <a16:creationId xmlns:a16="http://schemas.microsoft.com/office/drawing/2014/main" id="{530E841C-762F-3726-FAA4-E5A9CE7AB3F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F29AAB72-6DDD-D289-D3B7-AD35BB74CC6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9415B5F0-615C-5FE1-B8F4-EA4B49A225E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BF2A5B5C-2056-D60D-708A-5DD28A9076D2}"/>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0" name="Picture 79">
            <a:extLst>
              <a:ext uri="{FF2B5EF4-FFF2-40B4-BE49-F238E27FC236}">
                <a16:creationId xmlns:a16="http://schemas.microsoft.com/office/drawing/2014/main" id="{8900AA37-575F-37B3-BC71-09A74008A559}"/>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86812" y="2263623"/>
            <a:ext cx="1122309" cy="1910215"/>
          </a:xfrm>
          <a:prstGeom prst="rect">
            <a:avLst/>
          </a:prstGeom>
        </p:spPr>
      </p:pic>
      <p:pic>
        <p:nvPicPr>
          <p:cNvPr id="81" name="Picture 80">
            <a:extLst>
              <a:ext uri="{FF2B5EF4-FFF2-40B4-BE49-F238E27FC236}">
                <a16:creationId xmlns:a16="http://schemas.microsoft.com/office/drawing/2014/main" id="{4A44DC87-F8E5-3520-305D-0B528702EEA7}"/>
              </a:ext>
            </a:extLst>
          </p:cNvPr>
          <p:cNvPicPr>
            <a:picLocks noChangeAspect="1"/>
          </p:cNvPicPr>
          <p:nvPr/>
        </p:nvPicPr>
        <p:blipFill>
          <a:blip r:embed="rId6">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2" name="Picture 81">
            <a:extLst>
              <a:ext uri="{FF2B5EF4-FFF2-40B4-BE49-F238E27FC236}">
                <a16:creationId xmlns:a16="http://schemas.microsoft.com/office/drawing/2014/main" id="{1D7D8459-255D-4E8A-BF84-E6D677074552}"/>
              </a:ext>
            </a:extLst>
          </p:cNvPr>
          <p:cNvPicPr>
            <a:picLocks noChangeAspect="1"/>
          </p:cNvPicPr>
          <p:nvPr/>
        </p:nvPicPr>
        <p:blipFill>
          <a:blip r:embed="rId6">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3" name="Picture 82">
            <a:extLst>
              <a:ext uri="{FF2B5EF4-FFF2-40B4-BE49-F238E27FC236}">
                <a16:creationId xmlns:a16="http://schemas.microsoft.com/office/drawing/2014/main" id="{8F4FBC07-A246-EABC-A439-3759D2969C86}"/>
              </a:ext>
            </a:extLst>
          </p:cNvPr>
          <p:cNvPicPr>
            <a:picLocks noChangeAspect="1"/>
          </p:cNvPicPr>
          <p:nvPr/>
        </p:nvPicPr>
        <p:blipFill>
          <a:blip r:embed="rId6">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4" name="Picture 83">
            <a:extLst>
              <a:ext uri="{FF2B5EF4-FFF2-40B4-BE49-F238E27FC236}">
                <a16:creationId xmlns:a16="http://schemas.microsoft.com/office/drawing/2014/main" id="{F60ADE2F-916B-CC63-AFB9-0DEFDF9607D3}"/>
              </a:ext>
            </a:extLst>
          </p:cNvPr>
          <p:cNvPicPr>
            <a:picLocks noChangeAspect="1"/>
          </p:cNvPicPr>
          <p:nvPr/>
        </p:nvPicPr>
        <p:blipFill>
          <a:blip r:embed="rId6">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5" name="Picture 84">
            <a:extLst>
              <a:ext uri="{FF2B5EF4-FFF2-40B4-BE49-F238E27FC236}">
                <a16:creationId xmlns:a16="http://schemas.microsoft.com/office/drawing/2014/main" id="{14FD9584-6E3C-D4E2-6E95-07A047AAF3BF}"/>
              </a:ext>
            </a:extLst>
          </p:cNvPr>
          <p:cNvPicPr>
            <a:picLocks noChangeAspect="1"/>
          </p:cNvPicPr>
          <p:nvPr/>
        </p:nvPicPr>
        <p:blipFill>
          <a:blip r:embed="rId6">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7" name="Arrow: Up 86">
            <a:extLst>
              <a:ext uri="{FF2B5EF4-FFF2-40B4-BE49-F238E27FC236}">
                <a16:creationId xmlns:a16="http://schemas.microsoft.com/office/drawing/2014/main" id="{C94A2FA9-9EE9-A592-4672-88C2EDC4CE5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Arrow: Up 87">
            <a:extLst>
              <a:ext uri="{FF2B5EF4-FFF2-40B4-BE49-F238E27FC236}">
                <a16:creationId xmlns:a16="http://schemas.microsoft.com/office/drawing/2014/main" id="{9E7D308C-B2FE-0650-DC99-F27E90D06F25}"/>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56AD14BF-4BD3-E11D-0920-2F8F69834BE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75A8AB26-291D-1AF1-E6F5-44BB2006429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a:extLst>
              <a:ext uri="{FF2B5EF4-FFF2-40B4-BE49-F238E27FC236}">
                <a16:creationId xmlns:a16="http://schemas.microsoft.com/office/drawing/2014/main" id="{A384B9C8-1676-4977-C36D-D300D4645647}"/>
              </a:ext>
            </a:extLst>
          </p:cNvPr>
          <p:cNvSpPr/>
          <p:nvPr/>
        </p:nvSpPr>
        <p:spPr>
          <a:xfrm rot="18000000">
            <a:off x="4860915" y="1568578"/>
            <a:ext cx="150818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4DED5E20-B4F3-29CE-64A6-287746F9E105}"/>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6" name="Rectangle 5">
            <a:extLst>
              <a:ext uri="{FF2B5EF4-FFF2-40B4-BE49-F238E27FC236}">
                <a16:creationId xmlns:a16="http://schemas.microsoft.com/office/drawing/2014/main" id="{EE7953BA-C7A1-0D62-5EDE-16E528BE1438}"/>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Boost</a:t>
            </a:r>
          </a:p>
        </p:txBody>
      </p:sp>
    </p:spTree>
    <p:extLst>
      <p:ext uri="{BB962C8B-B14F-4D97-AF65-F5344CB8AC3E}">
        <p14:creationId xmlns:p14="http://schemas.microsoft.com/office/powerpoint/2010/main" val="180073595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360E5B0A-0D77-1E78-FA3B-5B31C9262768}"/>
              </a:ext>
            </a:extLst>
          </p:cNvPr>
          <p:cNvPicPr>
            <a:picLocks noChangeAspect="1"/>
          </p:cNvPicPr>
          <p:nvPr/>
        </p:nvPicPr>
        <p:blipFill rotWithShape="1">
          <a:blip r:embed="rId2">
            <a:extLst>
              <a:ext uri="{28A0092B-C50C-407E-A947-70E740481C1C}">
                <a14:useLocalDpi xmlns:a14="http://schemas.microsoft.com/office/drawing/2010/main" val="0"/>
              </a:ext>
            </a:extLst>
          </a:blip>
          <a:srcRect r="15000"/>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63272747-E001-A712-930B-632B9EEEBEF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Strike Force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94BC5ECE-CB38-3AD4-0A4A-8F0D3B390DC0}"/>
              </a:ext>
            </a:extLst>
          </p:cNvPr>
          <p:cNvGraphicFramePr>
            <a:graphicFrameLocks noGrp="1"/>
          </p:cNvGraphicFramePr>
          <p:nvPr>
            <p:extLst>
              <p:ext uri="{D42A27DB-BD31-4B8C-83A1-F6EECF244321}">
                <p14:modId xmlns:p14="http://schemas.microsoft.com/office/powerpoint/2010/main" val="1366232746"/>
              </p:ext>
            </p:extLst>
          </p:nvPr>
        </p:nvGraphicFramePr>
        <p:xfrm>
          <a:off x="-3649815" y="2527271"/>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92772">
                <a:tc>
                  <a:txBody>
                    <a:bodyPr/>
                    <a:lstStyle/>
                    <a:p>
                      <a:pPr algn="l" fontAlgn="b"/>
                      <a:r>
                        <a:rPr lang="en-US" sz="2400" u="none" strike="noStrike" dirty="0">
                          <a:effectLst/>
                        </a:rPr>
                        <a:t>Strike Force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strkforc</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4100756561"/>
                  </a:ext>
                </a:extLst>
              </a:tr>
            </a:tbl>
          </a:graphicData>
        </a:graphic>
      </p:graphicFrame>
      <p:pic>
        <p:nvPicPr>
          <p:cNvPr id="69" name="Picture 68">
            <a:extLst>
              <a:ext uri="{FF2B5EF4-FFF2-40B4-BE49-F238E27FC236}">
                <a16:creationId xmlns:a16="http://schemas.microsoft.com/office/drawing/2014/main" id="{A5385F78-22BE-384E-38DC-4B6289E8CA84}"/>
              </a:ext>
            </a:extLst>
          </p:cNvPr>
          <p:cNvPicPr>
            <a:picLocks noChangeAspect="1"/>
          </p:cNvPicPr>
          <p:nvPr/>
        </p:nvPicPr>
        <p:blipFill>
          <a:blip r:embed="rId4"/>
          <a:stretch>
            <a:fillRect/>
          </a:stretch>
        </p:blipFill>
        <p:spPr>
          <a:xfrm>
            <a:off x="6613677" y="3420247"/>
            <a:ext cx="688162" cy="688162"/>
          </a:xfrm>
          <a:prstGeom prst="rect">
            <a:avLst/>
          </a:prstGeom>
        </p:spPr>
      </p:pic>
      <p:pic>
        <p:nvPicPr>
          <p:cNvPr id="70" name="Picture 69">
            <a:extLst>
              <a:ext uri="{FF2B5EF4-FFF2-40B4-BE49-F238E27FC236}">
                <a16:creationId xmlns:a16="http://schemas.microsoft.com/office/drawing/2014/main" id="{E8C8C435-1270-0C32-0153-42E0809BC435}"/>
              </a:ext>
            </a:extLst>
          </p:cNvPr>
          <p:cNvPicPr>
            <a:picLocks noChangeAspect="1"/>
          </p:cNvPicPr>
          <p:nvPr/>
        </p:nvPicPr>
        <p:blipFill>
          <a:blip r:embed="rId4"/>
          <a:stretch>
            <a:fillRect/>
          </a:stretch>
        </p:blipFill>
        <p:spPr>
          <a:xfrm>
            <a:off x="4989988" y="3437694"/>
            <a:ext cx="688162" cy="688162"/>
          </a:xfrm>
          <a:prstGeom prst="rect">
            <a:avLst/>
          </a:prstGeom>
        </p:spPr>
      </p:pic>
      <p:pic>
        <p:nvPicPr>
          <p:cNvPr id="71" name="Picture 70">
            <a:extLst>
              <a:ext uri="{FF2B5EF4-FFF2-40B4-BE49-F238E27FC236}">
                <a16:creationId xmlns:a16="http://schemas.microsoft.com/office/drawing/2014/main" id="{F1EB23D6-27DD-7768-3CAB-88617B915DBC}"/>
              </a:ext>
            </a:extLst>
          </p:cNvPr>
          <p:cNvPicPr>
            <a:picLocks noChangeAspect="1"/>
          </p:cNvPicPr>
          <p:nvPr/>
        </p:nvPicPr>
        <p:blipFill>
          <a:blip r:embed="rId4"/>
          <a:stretch>
            <a:fillRect/>
          </a:stretch>
        </p:blipFill>
        <p:spPr>
          <a:xfrm>
            <a:off x="5802900" y="3437694"/>
            <a:ext cx="688162" cy="688162"/>
          </a:xfrm>
          <a:prstGeom prst="rect">
            <a:avLst/>
          </a:prstGeom>
        </p:spPr>
      </p:pic>
      <p:sp>
        <p:nvSpPr>
          <p:cNvPr id="72" name="Arrow: Up 71">
            <a:extLst>
              <a:ext uri="{FF2B5EF4-FFF2-40B4-BE49-F238E27FC236}">
                <a16:creationId xmlns:a16="http://schemas.microsoft.com/office/drawing/2014/main" id="{C6EF1AD1-8E8D-2793-029B-1DA860E94C66}"/>
              </a:ext>
            </a:extLst>
          </p:cNvPr>
          <p:cNvSpPr/>
          <p:nvPr/>
        </p:nvSpPr>
        <p:spPr>
          <a:xfrm>
            <a:off x="2990986" y="269805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094C45D-BE7E-A3C4-9B60-E9CBEC83793C}"/>
              </a:ext>
            </a:extLst>
          </p:cNvPr>
          <p:cNvSpPr/>
          <p:nvPr/>
        </p:nvSpPr>
        <p:spPr>
          <a:xfrm rot="16200000">
            <a:off x="2218976" y="34267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98796CB8-D83B-6857-9716-AA89C9E10F8E}"/>
              </a:ext>
            </a:extLst>
          </p:cNvPr>
          <p:cNvSpPr/>
          <p:nvPr/>
        </p:nvSpPr>
        <p:spPr>
          <a:xfrm rot="5400000" flipH="1">
            <a:off x="3668992" y="34267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9A7B5F10-804A-CC37-734B-4E5899997CE3}"/>
              </a:ext>
            </a:extLst>
          </p:cNvPr>
          <p:cNvSpPr/>
          <p:nvPr/>
        </p:nvSpPr>
        <p:spPr>
          <a:xfrm rot="2707381" flipV="1">
            <a:off x="2408070" y="39582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D2536343-0F34-5363-9FC5-9CB9523347D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3121752"/>
            <a:ext cx="1122309" cy="1910215"/>
          </a:xfrm>
          <a:prstGeom prst="rect">
            <a:avLst/>
          </a:prstGeom>
        </p:spPr>
      </p:pic>
      <p:pic>
        <p:nvPicPr>
          <p:cNvPr id="77" name="Picture 76">
            <a:extLst>
              <a:ext uri="{FF2B5EF4-FFF2-40B4-BE49-F238E27FC236}">
                <a16:creationId xmlns:a16="http://schemas.microsoft.com/office/drawing/2014/main" id="{6C1A93FD-C149-26DC-7149-CDEF17C4054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963387"/>
            <a:ext cx="688162" cy="688162"/>
          </a:xfrm>
          <a:prstGeom prst="rect">
            <a:avLst/>
          </a:prstGeom>
        </p:spPr>
      </p:pic>
      <p:pic>
        <p:nvPicPr>
          <p:cNvPr id="78" name="Picture 77">
            <a:extLst>
              <a:ext uri="{FF2B5EF4-FFF2-40B4-BE49-F238E27FC236}">
                <a16:creationId xmlns:a16="http://schemas.microsoft.com/office/drawing/2014/main" id="{B2D310F7-0F85-C43F-0D4E-1AF32ACCE19D}"/>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4742061"/>
            <a:ext cx="688162" cy="688162"/>
          </a:xfrm>
          <a:prstGeom prst="rect">
            <a:avLst/>
          </a:prstGeom>
        </p:spPr>
      </p:pic>
      <p:pic>
        <p:nvPicPr>
          <p:cNvPr id="79" name="Picture 78">
            <a:extLst>
              <a:ext uri="{FF2B5EF4-FFF2-40B4-BE49-F238E27FC236}">
                <a16:creationId xmlns:a16="http://schemas.microsoft.com/office/drawing/2014/main" id="{09063DD7-E5A1-3CB2-B05C-3794999156F7}"/>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4216368"/>
            <a:ext cx="688162" cy="688162"/>
          </a:xfrm>
          <a:prstGeom prst="rect">
            <a:avLst/>
          </a:prstGeom>
        </p:spPr>
      </p:pic>
      <p:pic>
        <p:nvPicPr>
          <p:cNvPr id="80" name="Picture 79">
            <a:extLst>
              <a:ext uri="{FF2B5EF4-FFF2-40B4-BE49-F238E27FC236}">
                <a16:creationId xmlns:a16="http://schemas.microsoft.com/office/drawing/2014/main" id="{D0E85CF9-3E23-2A48-6D3F-E412B322912C}"/>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4216368"/>
            <a:ext cx="688162" cy="688162"/>
          </a:xfrm>
          <a:prstGeom prst="rect">
            <a:avLst/>
          </a:prstGeom>
        </p:spPr>
      </p:pic>
      <p:pic>
        <p:nvPicPr>
          <p:cNvPr id="81" name="Picture 80">
            <a:extLst>
              <a:ext uri="{FF2B5EF4-FFF2-40B4-BE49-F238E27FC236}">
                <a16:creationId xmlns:a16="http://schemas.microsoft.com/office/drawing/2014/main" id="{47EF1106-0CB6-2672-6153-788C9CEAA5E2}"/>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4198921"/>
            <a:ext cx="688162" cy="688162"/>
          </a:xfrm>
          <a:prstGeom prst="rect">
            <a:avLst/>
          </a:prstGeom>
        </p:spPr>
      </p:pic>
      <p:sp>
        <p:nvSpPr>
          <p:cNvPr id="83" name="Arrow: Up 82">
            <a:extLst>
              <a:ext uri="{FF2B5EF4-FFF2-40B4-BE49-F238E27FC236}">
                <a16:creationId xmlns:a16="http://schemas.microsoft.com/office/drawing/2014/main" id="{5BC4BCB2-25BA-3F3C-E982-7D00DACE9FB3}"/>
              </a:ext>
            </a:extLst>
          </p:cNvPr>
          <p:cNvSpPr/>
          <p:nvPr/>
        </p:nvSpPr>
        <p:spPr>
          <a:xfrm rot="3030207">
            <a:off x="3633845" y="283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22B78444-2D0A-856E-E4DE-ED209676E83A}"/>
              </a:ext>
            </a:extLst>
          </p:cNvPr>
          <p:cNvSpPr/>
          <p:nvPr/>
        </p:nvSpPr>
        <p:spPr>
          <a:xfrm rot="18863264">
            <a:off x="2433538" y="28776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22C053C-A716-A82C-EC8E-F3279D9C5248}"/>
              </a:ext>
            </a:extLst>
          </p:cNvPr>
          <p:cNvSpPr/>
          <p:nvPr/>
        </p:nvSpPr>
        <p:spPr>
          <a:xfrm rot="8401222" flipH="1">
            <a:off x="3497106" y="39801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7730EE7A-91C9-BD4C-BC99-C03E0C58C35C}"/>
              </a:ext>
            </a:extLst>
          </p:cNvPr>
          <p:cNvSpPr/>
          <p:nvPr/>
        </p:nvSpPr>
        <p:spPr>
          <a:xfrm flipV="1">
            <a:off x="2962434" y="41989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FD25B9C6-76C9-5DA0-B7A2-2BEB1BE222D3}"/>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CC7939C-7F29-779F-12BF-342CFEA4F17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CBB2A08-F747-13E3-4EB1-2F699273CFF9}"/>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012ED85A-59D5-05C8-E1DC-31748432E5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FEE96578-6FA6-1FAE-8149-3E34ACF521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4AF0273-BF39-A79B-653E-346F728096F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02F96A5B-A89E-2E5E-C2A3-7AD9453A52BA}"/>
              </a:ext>
            </a:extLst>
          </p:cNvPr>
          <p:cNvSpPr/>
          <p:nvPr/>
        </p:nvSpPr>
        <p:spPr>
          <a:xfrm rot="18000000">
            <a:off x="4549821" y="1887876"/>
            <a:ext cx="275255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Weapon Select</a:t>
            </a:r>
          </a:p>
        </p:txBody>
      </p:sp>
      <p:sp>
        <p:nvSpPr>
          <p:cNvPr id="11" name="Rectangle 10">
            <a:extLst>
              <a:ext uri="{FF2B5EF4-FFF2-40B4-BE49-F238E27FC236}">
                <a16:creationId xmlns:a16="http://schemas.microsoft.com/office/drawing/2014/main" id="{719A0A45-B074-EBDD-5266-2210BBC6A23D}"/>
              </a:ext>
            </a:extLst>
          </p:cNvPr>
          <p:cNvSpPr/>
          <p:nvPr/>
        </p:nvSpPr>
        <p:spPr>
          <a:xfrm rot="18000000">
            <a:off x="5750476" y="255803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2" name="Rectangle 11">
            <a:extLst>
              <a:ext uri="{FF2B5EF4-FFF2-40B4-BE49-F238E27FC236}">
                <a16:creationId xmlns:a16="http://schemas.microsoft.com/office/drawing/2014/main" id="{847C17CE-05C0-687C-299B-3840666BE64D}"/>
              </a:ext>
            </a:extLst>
          </p:cNvPr>
          <p:cNvSpPr/>
          <p:nvPr/>
        </p:nvSpPr>
        <p:spPr>
          <a:xfrm rot="18000000">
            <a:off x="6428131" y="2368461"/>
            <a:ext cx="164269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Weapon</a:t>
            </a:r>
          </a:p>
        </p:txBody>
      </p:sp>
    </p:spTree>
    <p:extLst>
      <p:ext uri="{BB962C8B-B14F-4D97-AF65-F5344CB8AC3E}">
        <p14:creationId xmlns:p14="http://schemas.microsoft.com/office/powerpoint/2010/main" val="303780524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5C0DA999-388E-AC52-6EB5-F15E5B9D4E31}"/>
              </a:ext>
            </a:extLst>
          </p:cNvPr>
          <p:cNvPicPr>
            <a:picLocks noChangeAspect="1"/>
          </p:cNvPicPr>
          <p:nvPr/>
        </p:nvPicPr>
        <p:blipFill rotWithShape="1">
          <a:blip r:embed="rId2">
            <a:extLst>
              <a:ext uri="{28A0092B-C50C-407E-A947-70E740481C1C}">
                <a14:useLocalDpi xmlns:a14="http://schemas.microsoft.com/office/drawing/2010/main" val="0"/>
              </a:ext>
            </a:extLst>
          </a:blip>
          <a:srcRect t="1" b="47499"/>
          <a:stretch/>
        </p:blipFill>
        <p:spPr>
          <a:xfrm>
            <a:off x="0" y="-1"/>
            <a:ext cx="9144000" cy="6858001"/>
          </a:xfrm>
          <a:prstGeom prst="rect">
            <a:avLst/>
          </a:prstGeom>
        </p:spPr>
      </p:pic>
      <p:pic>
        <p:nvPicPr>
          <p:cNvPr id="68" name="Picture 67">
            <a:extLst>
              <a:ext uri="{FF2B5EF4-FFF2-40B4-BE49-F238E27FC236}">
                <a16:creationId xmlns:a16="http://schemas.microsoft.com/office/drawing/2014/main" id="{EB0A430C-112F-8A42-7930-715F1961EA2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Strikers 1945 II</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B3ACADF5-5E37-D9F8-D580-882934DDFB6C}"/>
              </a:ext>
            </a:extLst>
          </p:cNvPr>
          <p:cNvGraphicFramePr>
            <a:graphicFrameLocks noGrp="1"/>
          </p:cNvGraphicFramePr>
          <p:nvPr>
            <p:extLst>
              <p:ext uri="{D42A27DB-BD31-4B8C-83A1-F6EECF244321}">
                <p14:modId xmlns:p14="http://schemas.microsoft.com/office/powerpoint/2010/main" val="4047140421"/>
              </p:ext>
            </p:extLst>
          </p:nvPr>
        </p:nvGraphicFramePr>
        <p:xfrm>
          <a:off x="-3912589" y="2045205"/>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23033">
                <a:tc>
                  <a:txBody>
                    <a:bodyPr/>
                    <a:lstStyle/>
                    <a:p>
                      <a:pPr algn="l" fontAlgn="b"/>
                      <a:r>
                        <a:rPr lang="en-US" sz="2400" u="none" strike="noStrike">
                          <a:effectLst/>
                        </a:rPr>
                        <a:t>Strikers 1945 II</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s1945ii</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945250260"/>
                  </a:ext>
                </a:extLst>
              </a:tr>
            </a:tbl>
          </a:graphicData>
        </a:graphic>
      </p:graphicFrame>
      <p:pic>
        <p:nvPicPr>
          <p:cNvPr id="69" name="Picture 68">
            <a:extLst>
              <a:ext uri="{FF2B5EF4-FFF2-40B4-BE49-F238E27FC236}">
                <a16:creationId xmlns:a16="http://schemas.microsoft.com/office/drawing/2014/main" id="{641E7C5F-F4D1-D50B-56C8-56B75BEEBFC3}"/>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529711"/>
            <a:ext cx="688162" cy="688162"/>
          </a:xfrm>
          <a:prstGeom prst="rect">
            <a:avLst/>
          </a:prstGeom>
        </p:spPr>
      </p:pic>
      <p:pic>
        <p:nvPicPr>
          <p:cNvPr id="70" name="Picture 69">
            <a:extLst>
              <a:ext uri="{FF2B5EF4-FFF2-40B4-BE49-F238E27FC236}">
                <a16:creationId xmlns:a16="http://schemas.microsoft.com/office/drawing/2014/main" id="{C39B0108-558D-4946-5C9C-772C93C8E307}"/>
              </a:ext>
            </a:extLst>
          </p:cNvPr>
          <p:cNvPicPr>
            <a:picLocks noChangeAspect="1"/>
          </p:cNvPicPr>
          <p:nvPr/>
        </p:nvPicPr>
        <p:blipFill>
          <a:blip r:embed="rId4"/>
          <a:stretch>
            <a:fillRect/>
          </a:stretch>
        </p:blipFill>
        <p:spPr>
          <a:xfrm>
            <a:off x="4967258" y="3547158"/>
            <a:ext cx="688162" cy="688162"/>
          </a:xfrm>
          <a:prstGeom prst="rect">
            <a:avLst/>
          </a:prstGeom>
        </p:spPr>
      </p:pic>
      <p:pic>
        <p:nvPicPr>
          <p:cNvPr id="71" name="Picture 70">
            <a:extLst>
              <a:ext uri="{FF2B5EF4-FFF2-40B4-BE49-F238E27FC236}">
                <a16:creationId xmlns:a16="http://schemas.microsoft.com/office/drawing/2014/main" id="{976A8A4D-06C8-CE8F-1B69-6B014C2E352A}"/>
              </a:ext>
            </a:extLst>
          </p:cNvPr>
          <p:cNvPicPr>
            <a:picLocks noChangeAspect="1"/>
          </p:cNvPicPr>
          <p:nvPr/>
        </p:nvPicPr>
        <p:blipFill>
          <a:blip r:embed="rId4"/>
          <a:stretch>
            <a:fillRect/>
          </a:stretch>
        </p:blipFill>
        <p:spPr>
          <a:xfrm>
            <a:off x="5780170" y="3547158"/>
            <a:ext cx="688162" cy="688162"/>
          </a:xfrm>
          <a:prstGeom prst="rect">
            <a:avLst/>
          </a:prstGeom>
        </p:spPr>
      </p:pic>
      <p:sp>
        <p:nvSpPr>
          <p:cNvPr id="72" name="Arrow: Up 71">
            <a:extLst>
              <a:ext uri="{FF2B5EF4-FFF2-40B4-BE49-F238E27FC236}">
                <a16:creationId xmlns:a16="http://schemas.microsoft.com/office/drawing/2014/main" id="{056756ED-32F5-AB0B-2A1E-AF9BF95BD76F}"/>
              </a:ext>
            </a:extLst>
          </p:cNvPr>
          <p:cNvSpPr/>
          <p:nvPr/>
        </p:nvSpPr>
        <p:spPr>
          <a:xfrm>
            <a:off x="2968256" y="28075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07ECB23C-C05A-999E-6D67-8E7D1DE0409E}"/>
              </a:ext>
            </a:extLst>
          </p:cNvPr>
          <p:cNvSpPr/>
          <p:nvPr/>
        </p:nvSpPr>
        <p:spPr>
          <a:xfrm rot="16200000">
            <a:off x="2196246" y="35362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20A46BB3-83E6-619F-3255-EA5D640E84AA}"/>
              </a:ext>
            </a:extLst>
          </p:cNvPr>
          <p:cNvSpPr/>
          <p:nvPr/>
        </p:nvSpPr>
        <p:spPr>
          <a:xfrm rot="5400000" flipH="1">
            <a:off x="3646262" y="35362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323EB36-3312-B0B1-75C6-966C728A849C}"/>
              </a:ext>
            </a:extLst>
          </p:cNvPr>
          <p:cNvSpPr/>
          <p:nvPr/>
        </p:nvSpPr>
        <p:spPr>
          <a:xfrm rot="2707381" flipV="1">
            <a:off x="2385340" y="40676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26A72F4F-3C48-182E-78D5-3795EE9554B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3231216"/>
            <a:ext cx="1122309" cy="1910215"/>
          </a:xfrm>
          <a:prstGeom prst="rect">
            <a:avLst/>
          </a:prstGeom>
        </p:spPr>
      </p:pic>
      <p:pic>
        <p:nvPicPr>
          <p:cNvPr id="77" name="Picture 76">
            <a:extLst>
              <a:ext uri="{FF2B5EF4-FFF2-40B4-BE49-F238E27FC236}">
                <a16:creationId xmlns:a16="http://schemas.microsoft.com/office/drawing/2014/main" id="{5BA0C9FC-614C-ECD3-B13F-DEF331AE7CEB}"/>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4072851"/>
            <a:ext cx="688162" cy="688162"/>
          </a:xfrm>
          <a:prstGeom prst="rect">
            <a:avLst/>
          </a:prstGeom>
        </p:spPr>
      </p:pic>
      <p:pic>
        <p:nvPicPr>
          <p:cNvPr id="78" name="Picture 77">
            <a:extLst>
              <a:ext uri="{FF2B5EF4-FFF2-40B4-BE49-F238E27FC236}">
                <a16:creationId xmlns:a16="http://schemas.microsoft.com/office/drawing/2014/main" id="{205AA771-8E39-07DB-49F5-A6EAEC8CE21C}"/>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851525"/>
            <a:ext cx="688162" cy="688162"/>
          </a:xfrm>
          <a:prstGeom prst="rect">
            <a:avLst/>
          </a:prstGeom>
        </p:spPr>
      </p:pic>
      <p:pic>
        <p:nvPicPr>
          <p:cNvPr id="79" name="Picture 78">
            <a:extLst>
              <a:ext uri="{FF2B5EF4-FFF2-40B4-BE49-F238E27FC236}">
                <a16:creationId xmlns:a16="http://schemas.microsoft.com/office/drawing/2014/main" id="{94022AB6-0190-7080-A702-8B459D157F8D}"/>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325832"/>
            <a:ext cx="688162" cy="688162"/>
          </a:xfrm>
          <a:prstGeom prst="rect">
            <a:avLst/>
          </a:prstGeom>
        </p:spPr>
      </p:pic>
      <p:pic>
        <p:nvPicPr>
          <p:cNvPr id="80" name="Picture 79">
            <a:extLst>
              <a:ext uri="{FF2B5EF4-FFF2-40B4-BE49-F238E27FC236}">
                <a16:creationId xmlns:a16="http://schemas.microsoft.com/office/drawing/2014/main" id="{B4551B88-8F7D-60FB-B77F-084C4158F858}"/>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325832"/>
            <a:ext cx="688162" cy="688162"/>
          </a:xfrm>
          <a:prstGeom prst="rect">
            <a:avLst/>
          </a:prstGeom>
        </p:spPr>
      </p:pic>
      <p:pic>
        <p:nvPicPr>
          <p:cNvPr id="81" name="Picture 80">
            <a:extLst>
              <a:ext uri="{FF2B5EF4-FFF2-40B4-BE49-F238E27FC236}">
                <a16:creationId xmlns:a16="http://schemas.microsoft.com/office/drawing/2014/main" id="{1382FFE7-DB7E-4505-D412-11DD73AB27CF}"/>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308385"/>
            <a:ext cx="688162" cy="688162"/>
          </a:xfrm>
          <a:prstGeom prst="rect">
            <a:avLst/>
          </a:prstGeom>
        </p:spPr>
      </p:pic>
      <p:sp>
        <p:nvSpPr>
          <p:cNvPr id="83" name="Arrow: Up 82">
            <a:extLst>
              <a:ext uri="{FF2B5EF4-FFF2-40B4-BE49-F238E27FC236}">
                <a16:creationId xmlns:a16="http://schemas.microsoft.com/office/drawing/2014/main" id="{DD4CE16B-7AFF-A270-BDA6-7104A014F634}"/>
              </a:ext>
            </a:extLst>
          </p:cNvPr>
          <p:cNvSpPr/>
          <p:nvPr/>
        </p:nvSpPr>
        <p:spPr>
          <a:xfrm rot="3030207">
            <a:off x="3611115" y="29433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B5579864-4F7C-D33E-AB57-08B1EFD211DE}"/>
              </a:ext>
            </a:extLst>
          </p:cNvPr>
          <p:cNvSpPr/>
          <p:nvPr/>
        </p:nvSpPr>
        <p:spPr>
          <a:xfrm rot="18863264">
            <a:off x="2410808" y="29871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DCA289C-C4F9-6267-5168-C40E7F0A6123}"/>
              </a:ext>
            </a:extLst>
          </p:cNvPr>
          <p:cNvSpPr/>
          <p:nvPr/>
        </p:nvSpPr>
        <p:spPr>
          <a:xfrm rot="8401222" flipH="1">
            <a:off x="3474376" y="40895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943E2EFF-AE26-B2E0-79BF-C0707BD5439B}"/>
              </a:ext>
            </a:extLst>
          </p:cNvPr>
          <p:cNvSpPr/>
          <p:nvPr/>
        </p:nvSpPr>
        <p:spPr>
          <a:xfrm flipV="1">
            <a:off x="2939704" y="43083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F4865621-E8A3-CDAD-5E15-817D7034C5B9}"/>
              </a:ext>
            </a:extLst>
          </p:cNvPr>
          <p:cNvGrpSpPr/>
          <p:nvPr/>
        </p:nvGrpSpPr>
        <p:grpSpPr>
          <a:xfrm>
            <a:off x="70338" y="5837636"/>
            <a:ext cx="1315776" cy="960943"/>
            <a:chOff x="13024338" y="1352362"/>
            <a:chExt cx="1315776" cy="960943"/>
          </a:xfrm>
        </p:grpSpPr>
        <p:sp>
          <p:nvSpPr>
            <p:cNvPr id="3" name="Flowchart: Alternate Process 2">
              <a:extLst>
                <a:ext uri="{FF2B5EF4-FFF2-40B4-BE49-F238E27FC236}">
                  <a16:creationId xmlns:a16="http://schemas.microsoft.com/office/drawing/2014/main" id="{AAEA7E44-A270-C5D1-907B-63C2BDE60AF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7609C5B-7E05-CA86-2397-BA5AEF9FF91C}"/>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CC2E07D-81EA-609A-575C-817C0FED61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A39722A-FB99-0593-ACE3-D59F09CA76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6AE54AE5-428A-F091-8B6A-B525466E9E3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944DF5E5-9D3F-2ED3-E28C-B5C5A39877E1}"/>
              </a:ext>
            </a:extLst>
          </p:cNvPr>
          <p:cNvSpPr/>
          <p:nvPr/>
        </p:nvSpPr>
        <p:spPr>
          <a:xfrm rot="18000000">
            <a:off x="4914008" y="2667499"/>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A991FF78-7A51-F5D3-DA68-635E43C20AD8}"/>
              </a:ext>
            </a:extLst>
          </p:cNvPr>
          <p:cNvSpPr/>
          <p:nvPr/>
        </p:nvSpPr>
        <p:spPr>
          <a:xfrm rot="18000000">
            <a:off x="5311550" y="1946629"/>
            <a:ext cx="286967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368857469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B39216A7-5024-F45E-7C03-C914086E4D5E}"/>
              </a:ext>
            </a:extLst>
          </p:cNvPr>
          <p:cNvPicPr>
            <a:picLocks noChangeAspect="1"/>
          </p:cNvPicPr>
          <p:nvPr/>
        </p:nvPicPr>
        <p:blipFill rotWithShape="1">
          <a:blip r:embed="rId2">
            <a:extLst>
              <a:ext uri="{28A0092B-C50C-407E-A947-70E740481C1C}">
                <a14:useLocalDpi xmlns:a14="http://schemas.microsoft.com/office/drawing/2010/main" val="0"/>
              </a:ext>
            </a:extLst>
          </a:blip>
          <a:srcRect b="47499"/>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F8C2DE85-87EE-724D-8C13-D8573C7F2A2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Strikers 1945 III</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8FC3850F-F29E-D194-8354-B7F21F161ECB}"/>
              </a:ext>
            </a:extLst>
          </p:cNvPr>
          <p:cNvGraphicFramePr>
            <a:graphicFrameLocks noGrp="1"/>
          </p:cNvGraphicFramePr>
          <p:nvPr>
            <p:extLst>
              <p:ext uri="{D42A27DB-BD31-4B8C-83A1-F6EECF244321}">
                <p14:modId xmlns:p14="http://schemas.microsoft.com/office/powerpoint/2010/main" val="1309109861"/>
              </p:ext>
            </p:extLst>
          </p:nvPr>
        </p:nvGraphicFramePr>
        <p:xfrm>
          <a:off x="-3826049" y="1709493"/>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40468">
                <a:tc>
                  <a:txBody>
                    <a:bodyPr/>
                    <a:lstStyle/>
                    <a:p>
                      <a:pPr algn="l" fontAlgn="b"/>
                      <a:r>
                        <a:rPr lang="en-US" sz="2400" u="none" strike="noStrike">
                          <a:effectLst/>
                        </a:rPr>
                        <a:t>Strikers 1945 III</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s1945iii</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671378313"/>
                  </a:ext>
                </a:extLst>
              </a:tr>
            </a:tbl>
          </a:graphicData>
        </a:graphic>
      </p:graphicFrame>
      <p:pic>
        <p:nvPicPr>
          <p:cNvPr id="69" name="Picture 68">
            <a:extLst>
              <a:ext uri="{FF2B5EF4-FFF2-40B4-BE49-F238E27FC236}">
                <a16:creationId xmlns:a16="http://schemas.microsoft.com/office/drawing/2014/main" id="{09B21E12-84E4-A30E-76F6-111A134B6563}"/>
              </a:ext>
            </a:extLst>
          </p:cNvPr>
          <p:cNvPicPr>
            <a:picLocks noChangeAspect="1"/>
          </p:cNvPicPr>
          <p:nvPr/>
        </p:nvPicPr>
        <p:blipFill>
          <a:blip r:embed="rId4"/>
          <a:stretch>
            <a:fillRect/>
          </a:stretch>
        </p:blipFill>
        <p:spPr>
          <a:xfrm>
            <a:off x="6590947" y="3518721"/>
            <a:ext cx="688162" cy="688162"/>
          </a:xfrm>
          <a:prstGeom prst="rect">
            <a:avLst/>
          </a:prstGeom>
        </p:spPr>
      </p:pic>
      <p:pic>
        <p:nvPicPr>
          <p:cNvPr id="70" name="Picture 69">
            <a:extLst>
              <a:ext uri="{FF2B5EF4-FFF2-40B4-BE49-F238E27FC236}">
                <a16:creationId xmlns:a16="http://schemas.microsoft.com/office/drawing/2014/main" id="{EA4796CF-03A1-21DB-D379-FE0602F3A429}"/>
              </a:ext>
            </a:extLst>
          </p:cNvPr>
          <p:cNvPicPr>
            <a:picLocks noChangeAspect="1"/>
          </p:cNvPicPr>
          <p:nvPr/>
        </p:nvPicPr>
        <p:blipFill>
          <a:blip r:embed="rId4"/>
          <a:stretch>
            <a:fillRect/>
          </a:stretch>
        </p:blipFill>
        <p:spPr>
          <a:xfrm>
            <a:off x="4967258" y="3536168"/>
            <a:ext cx="688162" cy="688162"/>
          </a:xfrm>
          <a:prstGeom prst="rect">
            <a:avLst/>
          </a:prstGeom>
        </p:spPr>
      </p:pic>
      <p:pic>
        <p:nvPicPr>
          <p:cNvPr id="71" name="Picture 70">
            <a:extLst>
              <a:ext uri="{FF2B5EF4-FFF2-40B4-BE49-F238E27FC236}">
                <a16:creationId xmlns:a16="http://schemas.microsoft.com/office/drawing/2014/main" id="{9995482D-7023-2A8A-0B68-B84B6536541F}"/>
              </a:ext>
            </a:extLst>
          </p:cNvPr>
          <p:cNvPicPr>
            <a:picLocks noChangeAspect="1"/>
          </p:cNvPicPr>
          <p:nvPr/>
        </p:nvPicPr>
        <p:blipFill>
          <a:blip r:embed="rId4"/>
          <a:stretch>
            <a:fillRect/>
          </a:stretch>
        </p:blipFill>
        <p:spPr>
          <a:xfrm>
            <a:off x="5780170" y="3536168"/>
            <a:ext cx="688162" cy="688162"/>
          </a:xfrm>
          <a:prstGeom prst="rect">
            <a:avLst/>
          </a:prstGeom>
        </p:spPr>
      </p:pic>
      <p:sp>
        <p:nvSpPr>
          <p:cNvPr id="72" name="Arrow: Up 71">
            <a:extLst>
              <a:ext uri="{FF2B5EF4-FFF2-40B4-BE49-F238E27FC236}">
                <a16:creationId xmlns:a16="http://schemas.microsoft.com/office/drawing/2014/main" id="{9E426835-5C79-AC33-9FF5-08A05DF63AC4}"/>
              </a:ext>
            </a:extLst>
          </p:cNvPr>
          <p:cNvSpPr/>
          <p:nvPr/>
        </p:nvSpPr>
        <p:spPr>
          <a:xfrm>
            <a:off x="2968256" y="27965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FE99108-0FB0-6A05-DCA9-3DE1332E77BE}"/>
              </a:ext>
            </a:extLst>
          </p:cNvPr>
          <p:cNvSpPr/>
          <p:nvPr/>
        </p:nvSpPr>
        <p:spPr>
          <a:xfrm rot="16200000">
            <a:off x="2196246" y="35252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8642534C-D870-80F6-A5AE-7BC73F9A2574}"/>
              </a:ext>
            </a:extLst>
          </p:cNvPr>
          <p:cNvSpPr/>
          <p:nvPr/>
        </p:nvSpPr>
        <p:spPr>
          <a:xfrm rot="5400000" flipH="1">
            <a:off x="3646262" y="35252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767435E1-2CD9-0C8E-4E4C-FF75B15B9F1B}"/>
              </a:ext>
            </a:extLst>
          </p:cNvPr>
          <p:cNvSpPr/>
          <p:nvPr/>
        </p:nvSpPr>
        <p:spPr>
          <a:xfrm rot="2707381" flipV="1">
            <a:off x="2385340" y="40566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70E35F9C-AD54-091F-BCA4-C6FBC47119F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3220226"/>
            <a:ext cx="1122309" cy="1910215"/>
          </a:xfrm>
          <a:prstGeom prst="rect">
            <a:avLst/>
          </a:prstGeom>
        </p:spPr>
      </p:pic>
      <p:pic>
        <p:nvPicPr>
          <p:cNvPr id="77" name="Picture 76">
            <a:extLst>
              <a:ext uri="{FF2B5EF4-FFF2-40B4-BE49-F238E27FC236}">
                <a16:creationId xmlns:a16="http://schemas.microsoft.com/office/drawing/2014/main" id="{430419CC-8CB3-AC34-1326-B23B5AA5F484}"/>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4061861"/>
            <a:ext cx="688162" cy="688162"/>
          </a:xfrm>
          <a:prstGeom prst="rect">
            <a:avLst/>
          </a:prstGeom>
        </p:spPr>
      </p:pic>
      <p:pic>
        <p:nvPicPr>
          <p:cNvPr id="78" name="Picture 77">
            <a:extLst>
              <a:ext uri="{FF2B5EF4-FFF2-40B4-BE49-F238E27FC236}">
                <a16:creationId xmlns:a16="http://schemas.microsoft.com/office/drawing/2014/main" id="{311CE763-5F62-8FE4-A29C-AC80F2416E2D}"/>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840535"/>
            <a:ext cx="688162" cy="688162"/>
          </a:xfrm>
          <a:prstGeom prst="rect">
            <a:avLst/>
          </a:prstGeom>
        </p:spPr>
      </p:pic>
      <p:pic>
        <p:nvPicPr>
          <p:cNvPr id="79" name="Picture 78">
            <a:extLst>
              <a:ext uri="{FF2B5EF4-FFF2-40B4-BE49-F238E27FC236}">
                <a16:creationId xmlns:a16="http://schemas.microsoft.com/office/drawing/2014/main" id="{0E0D9F08-B140-6760-4CF9-5F6C6E40D2F5}"/>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314842"/>
            <a:ext cx="688162" cy="688162"/>
          </a:xfrm>
          <a:prstGeom prst="rect">
            <a:avLst/>
          </a:prstGeom>
        </p:spPr>
      </p:pic>
      <p:pic>
        <p:nvPicPr>
          <p:cNvPr id="80" name="Picture 79">
            <a:extLst>
              <a:ext uri="{FF2B5EF4-FFF2-40B4-BE49-F238E27FC236}">
                <a16:creationId xmlns:a16="http://schemas.microsoft.com/office/drawing/2014/main" id="{ECBAD9E4-B3E8-86A6-E767-AB057CED0DA5}"/>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314842"/>
            <a:ext cx="688162" cy="688162"/>
          </a:xfrm>
          <a:prstGeom prst="rect">
            <a:avLst/>
          </a:prstGeom>
        </p:spPr>
      </p:pic>
      <p:pic>
        <p:nvPicPr>
          <p:cNvPr id="81" name="Picture 80">
            <a:extLst>
              <a:ext uri="{FF2B5EF4-FFF2-40B4-BE49-F238E27FC236}">
                <a16:creationId xmlns:a16="http://schemas.microsoft.com/office/drawing/2014/main" id="{54FB2F19-1D64-8158-5685-213003282F33}"/>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297395"/>
            <a:ext cx="688162" cy="688162"/>
          </a:xfrm>
          <a:prstGeom prst="rect">
            <a:avLst/>
          </a:prstGeom>
        </p:spPr>
      </p:pic>
      <p:sp>
        <p:nvSpPr>
          <p:cNvPr id="83" name="Arrow: Up 82">
            <a:extLst>
              <a:ext uri="{FF2B5EF4-FFF2-40B4-BE49-F238E27FC236}">
                <a16:creationId xmlns:a16="http://schemas.microsoft.com/office/drawing/2014/main" id="{EC5FB2EF-3316-27A3-7F37-7109AC2AA827}"/>
              </a:ext>
            </a:extLst>
          </p:cNvPr>
          <p:cNvSpPr/>
          <p:nvPr/>
        </p:nvSpPr>
        <p:spPr>
          <a:xfrm rot="3030207">
            <a:off x="3611115" y="29323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DE511378-696D-533D-C398-4A02B7B46860}"/>
              </a:ext>
            </a:extLst>
          </p:cNvPr>
          <p:cNvSpPr/>
          <p:nvPr/>
        </p:nvSpPr>
        <p:spPr>
          <a:xfrm rot="18863264">
            <a:off x="2410808" y="29761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A675B5A1-BE22-C43B-D61F-E80F98B8569F}"/>
              </a:ext>
            </a:extLst>
          </p:cNvPr>
          <p:cNvSpPr/>
          <p:nvPr/>
        </p:nvSpPr>
        <p:spPr>
          <a:xfrm rot="8401222" flipH="1">
            <a:off x="3474376" y="40785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1D7A0E5D-A832-2409-2868-43774B8FAD5C}"/>
              </a:ext>
            </a:extLst>
          </p:cNvPr>
          <p:cNvSpPr/>
          <p:nvPr/>
        </p:nvSpPr>
        <p:spPr>
          <a:xfrm flipV="1">
            <a:off x="2939704" y="429739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40186737-67BA-5F71-BFA4-F8C73F462941}"/>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DAA1BB0D-0E70-DB76-9468-060A4915806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66F48B0-88BA-E808-0E7E-C0978580DCC0}"/>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E30D0B8A-EFBC-7688-B81E-5BCD95D2E1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27C167E7-D5B5-84CD-CA8D-C001499B1A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5BF023E9-384E-12FE-0A78-2824CFD6344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0D26FD82-ADD8-B2DD-33AA-8A5AF2511867}"/>
              </a:ext>
            </a:extLst>
          </p:cNvPr>
          <p:cNvSpPr/>
          <p:nvPr/>
        </p:nvSpPr>
        <p:spPr>
          <a:xfrm rot="18000000">
            <a:off x="4466747" y="1881832"/>
            <a:ext cx="29939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Fire/Super Shot</a:t>
            </a:r>
          </a:p>
        </p:txBody>
      </p:sp>
      <p:sp>
        <p:nvSpPr>
          <p:cNvPr id="11" name="Rectangle 10">
            <a:extLst>
              <a:ext uri="{FF2B5EF4-FFF2-40B4-BE49-F238E27FC236}">
                <a16:creationId xmlns:a16="http://schemas.microsoft.com/office/drawing/2014/main" id="{D397231C-3170-95AC-83F8-6E012B0BACE2}"/>
              </a:ext>
            </a:extLst>
          </p:cNvPr>
          <p:cNvSpPr/>
          <p:nvPr/>
        </p:nvSpPr>
        <p:spPr>
          <a:xfrm rot="18000000">
            <a:off x="6456908" y="2497527"/>
            <a:ext cx="151217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
        <p:nvSpPr>
          <p:cNvPr id="16" name="Rectangle 15">
            <a:extLst>
              <a:ext uri="{FF2B5EF4-FFF2-40B4-BE49-F238E27FC236}">
                <a16:creationId xmlns:a16="http://schemas.microsoft.com/office/drawing/2014/main" id="{7FAC241A-EF30-C2B1-D0F6-52252422ABFD}"/>
              </a:ext>
            </a:extLst>
          </p:cNvPr>
          <p:cNvSpPr/>
          <p:nvPr/>
        </p:nvSpPr>
        <p:spPr>
          <a:xfrm rot="18000000">
            <a:off x="5824107" y="264354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Loop</a:t>
            </a:r>
          </a:p>
        </p:txBody>
      </p:sp>
    </p:spTree>
    <p:extLst>
      <p:ext uri="{BB962C8B-B14F-4D97-AF65-F5344CB8AC3E}">
        <p14:creationId xmlns:p14="http://schemas.microsoft.com/office/powerpoint/2010/main" val="361872117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464088B6-07F0-6273-EAE4-76497E782F27}"/>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BAA5BE9D-18C8-2A50-01DE-A66E4AE2B09B}"/>
              </a:ext>
            </a:extLst>
          </p:cNvPr>
          <p:cNvPicPr>
            <a:picLocks noChangeAspect="1"/>
          </p:cNvPicPr>
          <p:nvPr/>
        </p:nvPicPr>
        <p:blipFill>
          <a:blip r:embed="rId3"/>
          <a:stretch>
            <a:fillRect/>
          </a:stretch>
        </p:blipFill>
        <p:spPr>
          <a:xfrm>
            <a:off x="858825" y="560410"/>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Strikers 1945 Plus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EB90A6A-A437-7D18-2F97-7A7CF7C34707}"/>
              </a:ext>
            </a:extLst>
          </p:cNvPr>
          <p:cNvGraphicFramePr>
            <a:graphicFrameLocks noGrp="1"/>
          </p:cNvGraphicFramePr>
          <p:nvPr>
            <p:extLst>
              <p:ext uri="{D42A27DB-BD31-4B8C-83A1-F6EECF244321}">
                <p14:modId xmlns:p14="http://schemas.microsoft.com/office/powerpoint/2010/main" val="2848795598"/>
              </p:ext>
            </p:extLst>
          </p:nvPr>
        </p:nvGraphicFramePr>
        <p:xfrm>
          <a:off x="-3780680" y="2117212"/>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05599">
                <a:tc>
                  <a:txBody>
                    <a:bodyPr/>
                    <a:lstStyle/>
                    <a:p>
                      <a:pPr algn="l" fontAlgn="b"/>
                      <a:r>
                        <a:rPr lang="en-US" sz="2400" u="none" strike="noStrike">
                          <a:effectLst/>
                        </a:rPr>
                        <a:t>Strikers 1945 Plus</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s1945p</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3882273042"/>
                  </a:ext>
                </a:extLst>
              </a:tr>
            </a:tbl>
          </a:graphicData>
        </a:graphic>
      </p:graphicFrame>
      <p:pic>
        <p:nvPicPr>
          <p:cNvPr id="69" name="Picture 68">
            <a:extLst>
              <a:ext uri="{FF2B5EF4-FFF2-40B4-BE49-F238E27FC236}">
                <a16:creationId xmlns:a16="http://schemas.microsoft.com/office/drawing/2014/main" id="{280C37F6-DE02-E51D-5CDC-A42EE1E5DDF7}"/>
              </a:ext>
            </a:extLst>
          </p:cNvPr>
          <p:cNvPicPr>
            <a:picLocks noChangeAspect="1"/>
          </p:cNvPicPr>
          <p:nvPr/>
        </p:nvPicPr>
        <p:blipFill>
          <a:blip r:embed="rId4">
            <a:duotone>
              <a:schemeClr val="accent3">
                <a:shade val="45000"/>
                <a:satMod val="135000"/>
              </a:schemeClr>
              <a:prstClr val="white"/>
            </a:duotone>
          </a:blip>
          <a:stretch>
            <a:fillRect/>
          </a:stretch>
        </p:blipFill>
        <p:spPr>
          <a:xfrm>
            <a:off x="6444865" y="3603127"/>
            <a:ext cx="688162" cy="688162"/>
          </a:xfrm>
          <a:prstGeom prst="rect">
            <a:avLst/>
          </a:prstGeom>
        </p:spPr>
      </p:pic>
      <p:pic>
        <p:nvPicPr>
          <p:cNvPr id="70" name="Picture 69">
            <a:extLst>
              <a:ext uri="{FF2B5EF4-FFF2-40B4-BE49-F238E27FC236}">
                <a16:creationId xmlns:a16="http://schemas.microsoft.com/office/drawing/2014/main" id="{7B52F164-F488-F55E-CB4A-C7996AA680BB}"/>
              </a:ext>
            </a:extLst>
          </p:cNvPr>
          <p:cNvPicPr>
            <a:picLocks noChangeAspect="1"/>
          </p:cNvPicPr>
          <p:nvPr/>
        </p:nvPicPr>
        <p:blipFill>
          <a:blip r:embed="rId4"/>
          <a:stretch>
            <a:fillRect/>
          </a:stretch>
        </p:blipFill>
        <p:spPr>
          <a:xfrm>
            <a:off x="4821176" y="3620574"/>
            <a:ext cx="688162" cy="688162"/>
          </a:xfrm>
          <a:prstGeom prst="rect">
            <a:avLst/>
          </a:prstGeom>
        </p:spPr>
      </p:pic>
      <p:pic>
        <p:nvPicPr>
          <p:cNvPr id="71" name="Picture 70">
            <a:extLst>
              <a:ext uri="{FF2B5EF4-FFF2-40B4-BE49-F238E27FC236}">
                <a16:creationId xmlns:a16="http://schemas.microsoft.com/office/drawing/2014/main" id="{1FA365ED-72F4-6F66-AA72-887C3BBBA7D5}"/>
              </a:ext>
            </a:extLst>
          </p:cNvPr>
          <p:cNvPicPr>
            <a:picLocks noChangeAspect="1"/>
          </p:cNvPicPr>
          <p:nvPr/>
        </p:nvPicPr>
        <p:blipFill>
          <a:blip r:embed="rId4"/>
          <a:stretch>
            <a:fillRect/>
          </a:stretch>
        </p:blipFill>
        <p:spPr>
          <a:xfrm>
            <a:off x="5634088" y="3620574"/>
            <a:ext cx="688162" cy="688162"/>
          </a:xfrm>
          <a:prstGeom prst="rect">
            <a:avLst/>
          </a:prstGeom>
        </p:spPr>
      </p:pic>
      <p:sp>
        <p:nvSpPr>
          <p:cNvPr id="72" name="Arrow: Up 71">
            <a:extLst>
              <a:ext uri="{FF2B5EF4-FFF2-40B4-BE49-F238E27FC236}">
                <a16:creationId xmlns:a16="http://schemas.microsoft.com/office/drawing/2014/main" id="{5E575136-8FAC-58E4-7C8A-BAA737ACD20C}"/>
              </a:ext>
            </a:extLst>
          </p:cNvPr>
          <p:cNvSpPr/>
          <p:nvPr/>
        </p:nvSpPr>
        <p:spPr>
          <a:xfrm>
            <a:off x="2822174" y="28809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E346790E-3329-351B-2C6D-14CC9E8386C9}"/>
              </a:ext>
            </a:extLst>
          </p:cNvPr>
          <p:cNvSpPr/>
          <p:nvPr/>
        </p:nvSpPr>
        <p:spPr>
          <a:xfrm rot="16200000">
            <a:off x="2050164" y="36096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4D9BC675-89D1-16EB-1D51-91ECAA2AB603}"/>
              </a:ext>
            </a:extLst>
          </p:cNvPr>
          <p:cNvSpPr/>
          <p:nvPr/>
        </p:nvSpPr>
        <p:spPr>
          <a:xfrm rot="5400000" flipH="1">
            <a:off x="3500180" y="36096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C25215FF-407B-BDD4-DECB-C5730AD65A37}"/>
              </a:ext>
            </a:extLst>
          </p:cNvPr>
          <p:cNvSpPr/>
          <p:nvPr/>
        </p:nvSpPr>
        <p:spPr>
          <a:xfrm rot="2707381" flipV="1">
            <a:off x="2239258" y="41411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502B2DD3-752D-B37D-442D-978A1C3FC25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18000" y="3304632"/>
            <a:ext cx="1122309" cy="1910215"/>
          </a:xfrm>
          <a:prstGeom prst="rect">
            <a:avLst/>
          </a:prstGeom>
        </p:spPr>
      </p:pic>
      <p:pic>
        <p:nvPicPr>
          <p:cNvPr id="77" name="Picture 76">
            <a:extLst>
              <a:ext uri="{FF2B5EF4-FFF2-40B4-BE49-F238E27FC236}">
                <a16:creationId xmlns:a16="http://schemas.microsoft.com/office/drawing/2014/main" id="{E6E8F530-8C85-997E-A1E2-F6F9FAFE0FAD}"/>
              </a:ext>
            </a:extLst>
          </p:cNvPr>
          <p:cNvPicPr>
            <a:picLocks noChangeAspect="1"/>
          </p:cNvPicPr>
          <p:nvPr/>
        </p:nvPicPr>
        <p:blipFill>
          <a:blip r:embed="rId4">
            <a:duotone>
              <a:schemeClr val="accent3">
                <a:shade val="45000"/>
                <a:satMod val="135000"/>
              </a:schemeClr>
              <a:prstClr val="white"/>
            </a:duotone>
          </a:blip>
          <a:stretch>
            <a:fillRect/>
          </a:stretch>
        </p:blipFill>
        <p:spPr>
          <a:xfrm>
            <a:off x="4082924" y="4146267"/>
            <a:ext cx="688162" cy="688162"/>
          </a:xfrm>
          <a:prstGeom prst="rect">
            <a:avLst/>
          </a:prstGeom>
        </p:spPr>
      </p:pic>
      <p:pic>
        <p:nvPicPr>
          <p:cNvPr id="78" name="Picture 77">
            <a:extLst>
              <a:ext uri="{FF2B5EF4-FFF2-40B4-BE49-F238E27FC236}">
                <a16:creationId xmlns:a16="http://schemas.microsoft.com/office/drawing/2014/main" id="{6EC079B5-0CD6-85FF-D696-986C8DB51BA3}"/>
              </a:ext>
            </a:extLst>
          </p:cNvPr>
          <p:cNvPicPr>
            <a:picLocks noChangeAspect="1"/>
          </p:cNvPicPr>
          <p:nvPr/>
        </p:nvPicPr>
        <p:blipFill>
          <a:blip r:embed="rId4">
            <a:duotone>
              <a:schemeClr val="accent3">
                <a:shade val="45000"/>
                <a:satMod val="135000"/>
              </a:schemeClr>
              <a:prstClr val="white"/>
            </a:duotone>
          </a:blip>
          <a:stretch>
            <a:fillRect/>
          </a:stretch>
        </p:blipFill>
        <p:spPr>
          <a:xfrm>
            <a:off x="4081837" y="4924941"/>
            <a:ext cx="688162" cy="688162"/>
          </a:xfrm>
          <a:prstGeom prst="rect">
            <a:avLst/>
          </a:prstGeom>
        </p:spPr>
      </p:pic>
      <p:pic>
        <p:nvPicPr>
          <p:cNvPr id="79" name="Picture 78">
            <a:extLst>
              <a:ext uri="{FF2B5EF4-FFF2-40B4-BE49-F238E27FC236}">
                <a16:creationId xmlns:a16="http://schemas.microsoft.com/office/drawing/2014/main" id="{989A3A7B-66E5-3C28-495F-7158FFAC2999}"/>
              </a:ext>
            </a:extLst>
          </p:cNvPr>
          <p:cNvPicPr>
            <a:picLocks noChangeAspect="1"/>
          </p:cNvPicPr>
          <p:nvPr/>
        </p:nvPicPr>
        <p:blipFill>
          <a:blip r:embed="rId4">
            <a:duotone>
              <a:schemeClr val="accent3">
                <a:shade val="45000"/>
                <a:satMod val="135000"/>
              </a:schemeClr>
              <a:prstClr val="white"/>
            </a:duotone>
          </a:blip>
          <a:stretch>
            <a:fillRect/>
          </a:stretch>
        </p:blipFill>
        <p:spPr>
          <a:xfrm>
            <a:off x="4820089" y="4399248"/>
            <a:ext cx="688162" cy="688162"/>
          </a:xfrm>
          <a:prstGeom prst="rect">
            <a:avLst/>
          </a:prstGeom>
        </p:spPr>
      </p:pic>
      <p:pic>
        <p:nvPicPr>
          <p:cNvPr id="80" name="Picture 79">
            <a:extLst>
              <a:ext uri="{FF2B5EF4-FFF2-40B4-BE49-F238E27FC236}">
                <a16:creationId xmlns:a16="http://schemas.microsoft.com/office/drawing/2014/main" id="{5415F946-69E3-4E5D-AD59-FC11EEA9CAFA}"/>
              </a:ext>
            </a:extLst>
          </p:cNvPr>
          <p:cNvPicPr>
            <a:picLocks noChangeAspect="1"/>
          </p:cNvPicPr>
          <p:nvPr/>
        </p:nvPicPr>
        <p:blipFill>
          <a:blip r:embed="rId4">
            <a:duotone>
              <a:schemeClr val="accent3">
                <a:shade val="45000"/>
                <a:satMod val="135000"/>
              </a:schemeClr>
              <a:prstClr val="white"/>
            </a:duotone>
          </a:blip>
          <a:stretch>
            <a:fillRect/>
          </a:stretch>
        </p:blipFill>
        <p:spPr>
          <a:xfrm>
            <a:off x="5633002" y="4399248"/>
            <a:ext cx="688162" cy="688162"/>
          </a:xfrm>
          <a:prstGeom prst="rect">
            <a:avLst/>
          </a:prstGeom>
        </p:spPr>
      </p:pic>
      <p:pic>
        <p:nvPicPr>
          <p:cNvPr id="81" name="Picture 80">
            <a:extLst>
              <a:ext uri="{FF2B5EF4-FFF2-40B4-BE49-F238E27FC236}">
                <a16:creationId xmlns:a16="http://schemas.microsoft.com/office/drawing/2014/main" id="{D022A646-DE56-088A-9746-2DB605F1975C}"/>
              </a:ext>
            </a:extLst>
          </p:cNvPr>
          <p:cNvPicPr>
            <a:picLocks noChangeAspect="1"/>
          </p:cNvPicPr>
          <p:nvPr/>
        </p:nvPicPr>
        <p:blipFill>
          <a:blip r:embed="rId4">
            <a:duotone>
              <a:schemeClr val="accent3">
                <a:shade val="45000"/>
                <a:satMod val="135000"/>
              </a:schemeClr>
              <a:prstClr val="white"/>
            </a:duotone>
          </a:blip>
          <a:stretch>
            <a:fillRect/>
          </a:stretch>
        </p:blipFill>
        <p:spPr>
          <a:xfrm>
            <a:off x="6443779" y="4381801"/>
            <a:ext cx="688162" cy="688162"/>
          </a:xfrm>
          <a:prstGeom prst="rect">
            <a:avLst/>
          </a:prstGeom>
        </p:spPr>
      </p:pic>
      <p:sp>
        <p:nvSpPr>
          <p:cNvPr id="83" name="Arrow: Up 82">
            <a:extLst>
              <a:ext uri="{FF2B5EF4-FFF2-40B4-BE49-F238E27FC236}">
                <a16:creationId xmlns:a16="http://schemas.microsoft.com/office/drawing/2014/main" id="{2E2AF320-91CC-D916-DA66-71C2C5FD5E50}"/>
              </a:ext>
            </a:extLst>
          </p:cNvPr>
          <p:cNvSpPr/>
          <p:nvPr/>
        </p:nvSpPr>
        <p:spPr>
          <a:xfrm rot="3030207">
            <a:off x="3465033" y="30167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5AC0EB9D-2398-6B89-1DD0-71311E00DBA0}"/>
              </a:ext>
            </a:extLst>
          </p:cNvPr>
          <p:cNvSpPr/>
          <p:nvPr/>
        </p:nvSpPr>
        <p:spPr>
          <a:xfrm rot="18863264">
            <a:off x="2264726" y="30605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AC27EAE-9432-10C5-4A08-70E9F6CDD808}"/>
              </a:ext>
            </a:extLst>
          </p:cNvPr>
          <p:cNvSpPr/>
          <p:nvPr/>
        </p:nvSpPr>
        <p:spPr>
          <a:xfrm rot="8401222" flipH="1">
            <a:off x="3328294" y="41629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EA21A8ED-9F18-1D4E-2AD2-A71DC7C1FFAE}"/>
              </a:ext>
            </a:extLst>
          </p:cNvPr>
          <p:cNvSpPr/>
          <p:nvPr/>
        </p:nvSpPr>
        <p:spPr>
          <a:xfrm flipV="1">
            <a:off x="2793622" y="43818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05992E66-F8DC-2AEB-1B8D-575EF62F19C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860589C-C90D-F237-D46D-2BE8ADBA3F78}"/>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D27C9AD-BAEF-4251-6353-90D2BEEDF294}"/>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B5A024ED-63FF-1228-F84F-E4BCF6CF4A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D269E06-8623-0783-3F97-4011BAEFD8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FF42B902-836A-AAFE-33E4-F3100900BA0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9B55E4A1-EC1E-6977-CA74-444BFCEA128A}"/>
              </a:ext>
            </a:extLst>
          </p:cNvPr>
          <p:cNvSpPr/>
          <p:nvPr/>
        </p:nvSpPr>
        <p:spPr>
          <a:xfrm rot="18000000">
            <a:off x="4295069" y="1921903"/>
            <a:ext cx="309631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Shot/Super Shot</a:t>
            </a:r>
          </a:p>
        </p:txBody>
      </p:sp>
      <p:sp>
        <p:nvSpPr>
          <p:cNvPr id="11" name="Rectangle 10">
            <a:extLst>
              <a:ext uri="{FF2B5EF4-FFF2-40B4-BE49-F238E27FC236}">
                <a16:creationId xmlns:a16="http://schemas.microsoft.com/office/drawing/2014/main" id="{16E9F6C1-A0F1-9847-88D0-84C9AF14D391}"/>
              </a:ext>
            </a:extLst>
          </p:cNvPr>
          <p:cNvSpPr/>
          <p:nvPr/>
        </p:nvSpPr>
        <p:spPr>
          <a:xfrm rot="18000000">
            <a:off x="5149826" y="1992952"/>
            <a:ext cx="29322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Support Attack</a:t>
            </a:r>
          </a:p>
        </p:txBody>
      </p:sp>
    </p:spTree>
    <p:extLst>
      <p:ext uri="{BB962C8B-B14F-4D97-AF65-F5344CB8AC3E}">
        <p14:creationId xmlns:p14="http://schemas.microsoft.com/office/powerpoint/2010/main" val="18797138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EECF5628-37C4-871C-D162-F54AA40D146D}"/>
              </a:ext>
            </a:extLst>
          </p:cNvPr>
          <p:cNvPicPr>
            <a:picLocks noChangeAspect="1"/>
          </p:cNvPicPr>
          <p:nvPr/>
        </p:nvPicPr>
        <p:blipFill rotWithShape="1">
          <a:blip r:embed="rId2">
            <a:extLst>
              <a:ext uri="{28A0092B-C50C-407E-A947-70E740481C1C}">
                <a14:useLocalDpi xmlns:a14="http://schemas.microsoft.com/office/drawing/2010/main" val="0"/>
              </a:ext>
            </a:extLst>
          </a:blip>
          <a:srcRect l="11262" r="540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D2BEBB99-6058-0000-911A-0B09966FFC0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sv-SE" sz="3600" u="none" strike="noStrike" dirty="0">
                <a:effectLst/>
              </a:rPr>
              <a:t>Super Pang (aka Super Buster Bros.)</a:t>
            </a:r>
            <a:endParaRPr lang="sv-SE"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34F6B1D3-F0AD-AEF6-5F9D-EE0388FB94EC}"/>
              </a:ext>
            </a:extLst>
          </p:cNvPr>
          <p:cNvGraphicFramePr>
            <a:graphicFrameLocks noGrp="1"/>
          </p:cNvGraphicFramePr>
          <p:nvPr>
            <p:extLst>
              <p:ext uri="{D42A27DB-BD31-4B8C-83A1-F6EECF244321}">
                <p14:modId xmlns:p14="http://schemas.microsoft.com/office/powerpoint/2010/main" val="3673601929"/>
              </p:ext>
            </p:extLst>
          </p:nvPr>
        </p:nvGraphicFramePr>
        <p:xfrm>
          <a:off x="-4106499" y="1912241"/>
          <a:ext cx="3462728" cy="146502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88164">
                <a:tc>
                  <a:txBody>
                    <a:bodyPr/>
                    <a:lstStyle/>
                    <a:p>
                      <a:pPr algn="l" fontAlgn="b"/>
                      <a:r>
                        <a:rPr lang="sv-SE" sz="2400" u="none" strike="noStrike" dirty="0">
                          <a:effectLst/>
                        </a:rPr>
                        <a:t>Super Pang (aka Super Buster Bros.)</a:t>
                      </a:r>
                      <a:endParaRPr lang="sv-SE"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a:effectLst/>
                        </a:rPr>
                        <a:t>spang</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909987148"/>
                  </a:ext>
                </a:extLst>
              </a:tr>
            </a:tbl>
          </a:graphicData>
        </a:graphic>
      </p:graphicFrame>
      <p:pic>
        <p:nvPicPr>
          <p:cNvPr id="69" name="Picture 68">
            <a:extLst>
              <a:ext uri="{FF2B5EF4-FFF2-40B4-BE49-F238E27FC236}">
                <a16:creationId xmlns:a16="http://schemas.microsoft.com/office/drawing/2014/main" id="{141A0F08-A47A-771C-2BF5-85E664EFECFC}"/>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0D760D49-F721-89EF-8338-79C65F74FEEE}"/>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2F7D09AB-3675-5666-8839-7EEDFA84112C}"/>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8CD4905D-8199-AD8F-C457-C2A037D37B0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5443E408-DA29-BBC5-8A98-388C8B455AF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273FF176-36CE-4E1B-5D44-4B23DDD65B1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BCDFB5B2-48DE-5253-B8DE-F6DB184CDB4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02817454-C326-5151-A629-1D46976F43E5}"/>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2E3FACEE-3AB8-C912-90B4-F59FBA1780C1}"/>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7E0A7D4-8FED-3FC9-A21A-9002F05C4690}"/>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8A738C48-FE72-A041-AFE6-4336E987DEA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D9D42B39-9E42-9560-A2D8-B4B0B76415AE}"/>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6" name="Arrow: Up 85">
            <a:extLst>
              <a:ext uri="{FF2B5EF4-FFF2-40B4-BE49-F238E27FC236}">
                <a16:creationId xmlns:a16="http://schemas.microsoft.com/office/drawing/2014/main" id="{23D23C41-025F-B984-2DC1-E0C278E260A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D1191614-482F-0532-102A-B6F98A07CD15}"/>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F15E476C-BA30-EFCC-E314-98FB1213AF2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BE14D43-2552-1474-BF96-87C526F3B1D6}"/>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4C186C73-6B4C-1600-23F1-EE62991631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132602F-F653-3E90-AF24-63F5C6DFF6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E8C0638-00A2-6E25-E068-7EE15EE531E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A5FF70D8-F022-9400-AA92-C4D151999591}"/>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7409625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10;&#10;Description automatically generated with medium confidence">
            <a:extLst>
              <a:ext uri="{FF2B5EF4-FFF2-40B4-BE49-F238E27FC236}">
                <a16:creationId xmlns:a16="http://schemas.microsoft.com/office/drawing/2014/main" id="{5E747684-C8F1-50EE-3274-57E60A7740CE}"/>
              </a:ext>
            </a:extLst>
          </p:cNvPr>
          <p:cNvPicPr>
            <a:picLocks noChangeAspect="1"/>
          </p:cNvPicPr>
          <p:nvPr/>
        </p:nvPicPr>
        <p:blipFill rotWithShape="1">
          <a:blip r:embed="rId2">
            <a:extLst>
              <a:ext uri="{28A0092B-C50C-407E-A947-70E740481C1C}">
                <a14:useLocalDpi xmlns:a14="http://schemas.microsoft.com/office/drawing/2010/main" val="0"/>
              </a:ext>
            </a:extLst>
          </a:blip>
          <a:srcRect t="25711" b="9233"/>
          <a:stretch/>
        </p:blipFill>
        <p:spPr>
          <a:xfrm>
            <a:off x="0" y="0"/>
            <a:ext cx="9144000" cy="6798580"/>
          </a:xfrm>
          <a:prstGeom prst="rect">
            <a:avLst/>
          </a:prstGeom>
        </p:spPr>
      </p:pic>
      <p:pic>
        <p:nvPicPr>
          <p:cNvPr id="67" name="Picture 66">
            <a:extLst>
              <a:ext uri="{FF2B5EF4-FFF2-40B4-BE49-F238E27FC236}">
                <a16:creationId xmlns:a16="http://schemas.microsoft.com/office/drawing/2014/main" id="{A751CEF2-5F65-ACE0-3899-724094BAD19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Cobra</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B743DBF-949F-7D48-0188-59500CF1EC67}"/>
              </a:ext>
            </a:extLst>
          </p:cNvPr>
          <p:cNvGraphicFramePr>
            <a:graphicFrameLocks noGrp="1"/>
          </p:cNvGraphicFramePr>
          <p:nvPr>
            <p:extLst>
              <p:ext uri="{D42A27DB-BD31-4B8C-83A1-F6EECF244321}">
                <p14:modId xmlns:p14="http://schemas.microsoft.com/office/powerpoint/2010/main" val="1513794277"/>
              </p:ext>
            </p:extLst>
          </p:nvPr>
        </p:nvGraphicFramePr>
        <p:xfrm>
          <a:off x="-4039481" y="1618376"/>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35860">
                <a:tc>
                  <a:txBody>
                    <a:bodyPr/>
                    <a:lstStyle/>
                    <a:p>
                      <a:pPr algn="l" fontAlgn="b"/>
                      <a:r>
                        <a:rPr lang="en-US" sz="2400" u="none" strike="noStrike">
                          <a:effectLst/>
                        </a:rPr>
                        <a:t>Super Cobra</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scobra</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141139445"/>
                  </a:ext>
                </a:extLst>
              </a:tr>
            </a:tbl>
          </a:graphicData>
        </a:graphic>
      </p:graphicFrame>
      <p:grpSp>
        <p:nvGrpSpPr>
          <p:cNvPr id="68" name="Group 67">
            <a:extLst>
              <a:ext uri="{FF2B5EF4-FFF2-40B4-BE49-F238E27FC236}">
                <a16:creationId xmlns:a16="http://schemas.microsoft.com/office/drawing/2014/main" id="{2E1A35FC-62D7-B361-8CA7-E4E3471420F8}"/>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897F495C-9C7B-C6DE-A76C-C007B86D8F9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BD42BA61-4E11-3DCB-8222-3C08070639BC}"/>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1460E263-CC35-C393-67E3-B3FCFD605B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EAE9F55-D7F4-8EEF-63BB-FAA608CDCCB5}"/>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89A80DC4-8A87-BD4E-FC57-A9C0790D3BA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08021F79-780B-803E-8EB2-4F382DA0B3EA}"/>
              </a:ext>
            </a:extLst>
          </p:cNvPr>
          <p:cNvPicPr>
            <a:picLocks noChangeAspect="1"/>
          </p:cNvPicPr>
          <p:nvPr/>
        </p:nvPicPr>
        <p:blipFill>
          <a:blip r:embed="rId8">
            <a:duotone>
              <a:schemeClr val="accent3">
                <a:shade val="45000"/>
                <a:satMod val="135000"/>
              </a:schemeClr>
              <a:prstClr val="white"/>
            </a:duotone>
          </a:blip>
          <a:stretch>
            <a:fillRect/>
          </a:stretch>
        </p:blipFill>
        <p:spPr>
          <a:xfrm>
            <a:off x="6382211" y="3827661"/>
            <a:ext cx="688162" cy="688162"/>
          </a:xfrm>
          <a:prstGeom prst="rect">
            <a:avLst/>
          </a:prstGeom>
        </p:spPr>
      </p:pic>
      <p:pic>
        <p:nvPicPr>
          <p:cNvPr id="75" name="Picture 74">
            <a:extLst>
              <a:ext uri="{FF2B5EF4-FFF2-40B4-BE49-F238E27FC236}">
                <a16:creationId xmlns:a16="http://schemas.microsoft.com/office/drawing/2014/main" id="{F780C847-3A4B-66E0-E47D-7A3F4735F95C}"/>
              </a:ext>
            </a:extLst>
          </p:cNvPr>
          <p:cNvPicPr>
            <a:picLocks noChangeAspect="1"/>
          </p:cNvPicPr>
          <p:nvPr/>
        </p:nvPicPr>
        <p:blipFill>
          <a:blip r:embed="rId8"/>
          <a:stretch>
            <a:fillRect/>
          </a:stretch>
        </p:blipFill>
        <p:spPr>
          <a:xfrm>
            <a:off x="4758522" y="3845108"/>
            <a:ext cx="688162" cy="688162"/>
          </a:xfrm>
          <a:prstGeom prst="rect">
            <a:avLst/>
          </a:prstGeom>
        </p:spPr>
      </p:pic>
      <p:pic>
        <p:nvPicPr>
          <p:cNvPr id="76" name="Picture 75">
            <a:extLst>
              <a:ext uri="{FF2B5EF4-FFF2-40B4-BE49-F238E27FC236}">
                <a16:creationId xmlns:a16="http://schemas.microsoft.com/office/drawing/2014/main" id="{4E7B9B12-6F25-DAA9-ACE0-E98BCF18EF36}"/>
              </a:ext>
            </a:extLst>
          </p:cNvPr>
          <p:cNvPicPr>
            <a:picLocks noChangeAspect="1"/>
          </p:cNvPicPr>
          <p:nvPr/>
        </p:nvPicPr>
        <p:blipFill>
          <a:blip r:embed="rId8"/>
          <a:stretch>
            <a:fillRect/>
          </a:stretch>
        </p:blipFill>
        <p:spPr>
          <a:xfrm>
            <a:off x="5571434" y="3845108"/>
            <a:ext cx="688162" cy="688162"/>
          </a:xfrm>
          <a:prstGeom prst="rect">
            <a:avLst/>
          </a:prstGeom>
        </p:spPr>
      </p:pic>
      <p:sp>
        <p:nvSpPr>
          <p:cNvPr id="77" name="Arrow: Up 76">
            <a:extLst>
              <a:ext uri="{FF2B5EF4-FFF2-40B4-BE49-F238E27FC236}">
                <a16:creationId xmlns:a16="http://schemas.microsoft.com/office/drawing/2014/main" id="{D7FD7481-B55A-FBFA-58E7-BCE9099FA62A}"/>
              </a:ext>
            </a:extLst>
          </p:cNvPr>
          <p:cNvSpPr/>
          <p:nvPr/>
        </p:nvSpPr>
        <p:spPr>
          <a:xfrm>
            <a:off x="2759520" y="31054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2534D0C0-5E0B-5504-EF43-B79E865E8B04}"/>
              </a:ext>
            </a:extLst>
          </p:cNvPr>
          <p:cNvSpPr/>
          <p:nvPr/>
        </p:nvSpPr>
        <p:spPr>
          <a:xfrm rot="16200000">
            <a:off x="1987510" y="38341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403C5D55-12E6-81AE-307F-214ABECE6CC3}"/>
              </a:ext>
            </a:extLst>
          </p:cNvPr>
          <p:cNvSpPr/>
          <p:nvPr/>
        </p:nvSpPr>
        <p:spPr>
          <a:xfrm rot="5400000" flipH="1">
            <a:off x="3437526" y="38341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A5D7DE46-ECB2-A1D3-D4A1-5A7A2C425F70}"/>
              </a:ext>
            </a:extLst>
          </p:cNvPr>
          <p:cNvSpPr/>
          <p:nvPr/>
        </p:nvSpPr>
        <p:spPr>
          <a:xfrm rot="2707381" flipV="1">
            <a:off x="2176604" y="43656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C96DC951-F9A0-F481-63FC-16B4376DAEBE}"/>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255346" y="3529166"/>
            <a:ext cx="1122309" cy="1910215"/>
          </a:xfrm>
          <a:prstGeom prst="rect">
            <a:avLst/>
          </a:prstGeom>
        </p:spPr>
      </p:pic>
      <p:pic>
        <p:nvPicPr>
          <p:cNvPr id="82" name="Picture 81">
            <a:extLst>
              <a:ext uri="{FF2B5EF4-FFF2-40B4-BE49-F238E27FC236}">
                <a16:creationId xmlns:a16="http://schemas.microsoft.com/office/drawing/2014/main" id="{519A3863-A6C8-A845-A0B4-6C29C03A99E1}"/>
              </a:ext>
            </a:extLst>
          </p:cNvPr>
          <p:cNvPicPr>
            <a:picLocks noChangeAspect="1"/>
          </p:cNvPicPr>
          <p:nvPr/>
        </p:nvPicPr>
        <p:blipFill>
          <a:blip r:embed="rId8">
            <a:duotone>
              <a:schemeClr val="accent3">
                <a:shade val="45000"/>
                <a:satMod val="135000"/>
              </a:schemeClr>
              <a:prstClr val="white"/>
            </a:duotone>
          </a:blip>
          <a:stretch>
            <a:fillRect/>
          </a:stretch>
        </p:blipFill>
        <p:spPr>
          <a:xfrm>
            <a:off x="4020270" y="4370801"/>
            <a:ext cx="688162" cy="688162"/>
          </a:xfrm>
          <a:prstGeom prst="rect">
            <a:avLst/>
          </a:prstGeom>
        </p:spPr>
      </p:pic>
      <p:pic>
        <p:nvPicPr>
          <p:cNvPr id="83" name="Picture 82">
            <a:extLst>
              <a:ext uri="{FF2B5EF4-FFF2-40B4-BE49-F238E27FC236}">
                <a16:creationId xmlns:a16="http://schemas.microsoft.com/office/drawing/2014/main" id="{830FB0FA-A229-B671-2301-EA818421C573}"/>
              </a:ext>
            </a:extLst>
          </p:cNvPr>
          <p:cNvPicPr>
            <a:picLocks noChangeAspect="1"/>
          </p:cNvPicPr>
          <p:nvPr/>
        </p:nvPicPr>
        <p:blipFill>
          <a:blip r:embed="rId8">
            <a:duotone>
              <a:schemeClr val="accent3">
                <a:shade val="45000"/>
                <a:satMod val="135000"/>
              </a:schemeClr>
              <a:prstClr val="white"/>
            </a:duotone>
          </a:blip>
          <a:stretch>
            <a:fillRect/>
          </a:stretch>
        </p:blipFill>
        <p:spPr>
          <a:xfrm>
            <a:off x="4019183" y="5149475"/>
            <a:ext cx="688162" cy="688162"/>
          </a:xfrm>
          <a:prstGeom prst="rect">
            <a:avLst/>
          </a:prstGeom>
        </p:spPr>
      </p:pic>
      <p:pic>
        <p:nvPicPr>
          <p:cNvPr id="84" name="Picture 83">
            <a:extLst>
              <a:ext uri="{FF2B5EF4-FFF2-40B4-BE49-F238E27FC236}">
                <a16:creationId xmlns:a16="http://schemas.microsoft.com/office/drawing/2014/main" id="{29A12B38-1253-89BE-AB55-F0BDE56ADDD4}"/>
              </a:ext>
            </a:extLst>
          </p:cNvPr>
          <p:cNvPicPr>
            <a:picLocks noChangeAspect="1"/>
          </p:cNvPicPr>
          <p:nvPr/>
        </p:nvPicPr>
        <p:blipFill>
          <a:blip r:embed="rId8">
            <a:duotone>
              <a:schemeClr val="accent3">
                <a:shade val="45000"/>
                <a:satMod val="135000"/>
              </a:schemeClr>
              <a:prstClr val="white"/>
            </a:duotone>
          </a:blip>
          <a:stretch>
            <a:fillRect/>
          </a:stretch>
        </p:blipFill>
        <p:spPr>
          <a:xfrm>
            <a:off x="4757435" y="4623782"/>
            <a:ext cx="688162" cy="688162"/>
          </a:xfrm>
          <a:prstGeom prst="rect">
            <a:avLst/>
          </a:prstGeom>
        </p:spPr>
      </p:pic>
      <p:pic>
        <p:nvPicPr>
          <p:cNvPr id="85" name="Picture 84">
            <a:extLst>
              <a:ext uri="{FF2B5EF4-FFF2-40B4-BE49-F238E27FC236}">
                <a16:creationId xmlns:a16="http://schemas.microsoft.com/office/drawing/2014/main" id="{33D8D33E-B217-E81D-703B-A40D14590916}"/>
              </a:ext>
            </a:extLst>
          </p:cNvPr>
          <p:cNvPicPr>
            <a:picLocks noChangeAspect="1"/>
          </p:cNvPicPr>
          <p:nvPr/>
        </p:nvPicPr>
        <p:blipFill>
          <a:blip r:embed="rId8">
            <a:duotone>
              <a:schemeClr val="accent3">
                <a:shade val="45000"/>
                <a:satMod val="135000"/>
              </a:schemeClr>
              <a:prstClr val="white"/>
            </a:duotone>
          </a:blip>
          <a:stretch>
            <a:fillRect/>
          </a:stretch>
        </p:blipFill>
        <p:spPr>
          <a:xfrm>
            <a:off x="5570348" y="4623782"/>
            <a:ext cx="688162" cy="688162"/>
          </a:xfrm>
          <a:prstGeom prst="rect">
            <a:avLst/>
          </a:prstGeom>
        </p:spPr>
      </p:pic>
      <p:pic>
        <p:nvPicPr>
          <p:cNvPr id="86" name="Picture 85">
            <a:extLst>
              <a:ext uri="{FF2B5EF4-FFF2-40B4-BE49-F238E27FC236}">
                <a16:creationId xmlns:a16="http://schemas.microsoft.com/office/drawing/2014/main" id="{FE140E9C-33A5-E831-13DD-B9AC0760F7A5}"/>
              </a:ext>
            </a:extLst>
          </p:cNvPr>
          <p:cNvPicPr>
            <a:picLocks noChangeAspect="1"/>
          </p:cNvPicPr>
          <p:nvPr/>
        </p:nvPicPr>
        <p:blipFill>
          <a:blip r:embed="rId8">
            <a:duotone>
              <a:schemeClr val="accent3">
                <a:shade val="45000"/>
                <a:satMod val="135000"/>
              </a:schemeClr>
              <a:prstClr val="white"/>
            </a:duotone>
          </a:blip>
          <a:stretch>
            <a:fillRect/>
          </a:stretch>
        </p:blipFill>
        <p:spPr>
          <a:xfrm>
            <a:off x="6381125" y="4606335"/>
            <a:ext cx="688162" cy="688162"/>
          </a:xfrm>
          <a:prstGeom prst="rect">
            <a:avLst/>
          </a:prstGeom>
        </p:spPr>
      </p:pic>
      <p:sp>
        <p:nvSpPr>
          <p:cNvPr id="88" name="Arrow: Up 87">
            <a:extLst>
              <a:ext uri="{FF2B5EF4-FFF2-40B4-BE49-F238E27FC236}">
                <a16:creationId xmlns:a16="http://schemas.microsoft.com/office/drawing/2014/main" id="{B348BA56-22E3-4816-B0BF-62C3A51BCAFA}"/>
              </a:ext>
            </a:extLst>
          </p:cNvPr>
          <p:cNvSpPr/>
          <p:nvPr/>
        </p:nvSpPr>
        <p:spPr>
          <a:xfrm rot="3030207">
            <a:off x="3402379" y="32413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F5E74017-F9C9-24EF-B191-78719E605DDA}"/>
              </a:ext>
            </a:extLst>
          </p:cNvPr>
          <p:cNvSpPr/>
          <p:nvPr/>
        </p:nvSpPr>
        <p:spPr>
          <a:xfrm rot="18863264">
            <a:off x="2202072" y="32850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A333D8B-C46E-7849-77C9-87074E483D53}"/>
              </a:ext>
            </a:extLst>
          </p:cNvPr>
          <p:cNvSpPr/>
          <p:nvPr/>
        </p:nvSpPr>
        <p:spPr>
          <a:xfrm rot="8401222" flipH="1">
            <a:off x="3265640" y="43875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1C7688AD-0469-EE35-127C-2136D14E6CF3}"/>
              </a:ext>
            </a:extLst>
          </p:cNvPr>
          <p:cNvSpPr/>
          <p:nvPr/>
        </p:nvSpPr>
        <p:spPr>
          <a:xfrm flipV="1">
            <a:off x="2730968" y="46063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F38F7F3C-A1ED-619E-8481-D705B6763488}"/>
              </a:ext>
            </a:extLst>
          </p:cNvPr>
          <p:cNvSpPr txBox="1"/>
          <p:nvPr/>
        </p:nvSpPr>
        <p:spPr>
          <a:xfrm>
            <a:off x="4731745" y="5293501"/>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A92D7AF7-523E-CCB9-E701-3F51919F8633}"/>
              </a:ext>
            </a:extLst>
          </p:cNvPr>
          <p:cNvSpPr/>
          <p:nvPr/>
        </p:nvSpPr>
        <p:spPr>
          <a:xfrm rot="18000000">
            <a:off x="4165521" y="2030574"/>
            <a:ext cx="336389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Sidewinder Missile</a:t>
            </a:r>
          </a:p>
        </p:txBody>
      </p:sp>
      <p:sp>
        <p:nvSpPr>
          <p:cNvPr id="5" name="Rectangle 4">
            <a:extLst>
              <a:ext uri="{FF2B5EF4-FFF2-40B4-BE49-F238E27FC236}">
                <a16:creationId xmlns:a16="http://schemas.microsoft.com/office/drawing/2014/main" id="{4AB73C40-6B4A-5C3F-D9A7-0CCEA7491945}"/>
              </a:ext>
            </a:extLst>
          </p:cNvPr>
          <p:cNvSpPr/>
          <p:nvPr/>
        </p:nvSpPr>
        <p:spPr>
          <a:xfrm rot="18000000">
            <a:off x="5454573" y="2853842"/>
            <a:ext cx="14626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Bombs</a:t>
            </a:r>
          </a:p>
        </p:txBody>
      </p:sp>
    </p:spTree>
    <p:extLst>
      <p:ext uri="{BB962C8B-B14F-4D97-AF65-F5344CB8AC3E}">
        <p14:creationId xmlns:p14="http://schemas.microsoft.com/office/powerpoint/2010/main" val="5890727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indoor, several&#10;&#10;Description automatically generated">
            <a:extLst>
              <a:ext uri="{FF2B5EF4-FFF2-40B4-BE49-F238E27FC236}">
                <a16:creationId xmlns:a16="http://schemas.microsoft.com/office/drawing/2014/main" id="{66E153C1-565D-DBE9-E064-35A48212711D}"/>
              </a:ext>
            </a:extLst>
          </p:cNvPr>
          <p:cNvPicPr>
            <a:picLocks noChangeAspect="1"/>
          </p:cNvPicPr>
          <p:nvPr/>
        </p:nvPicPr>
        <p:blipFill rotWithShape="1">
          <a:blip r:embed="rId2">
            <a:extLst>
              <a:ext uri="{28A0092B-C50C-407E-A947-70E740481C1C}">
                <a14:useLocalDpi xmlns:a14="http://schemas.microsoft.com/office/drawing/2010/main" val="0"/>
              </a:ext>
            </a:extLst>
          </a:blip>
          <a:srcRect b="41667"/>
          <a:stretch/>
        </p:blipFill>
        <p:spPr>
          <a:xfrm>
            <a:off x="0" y="-1"/>
            <a:ext cx="9144000" cy="6858001"/>
          </a:xfrm>
          <a:prstGeom prst="rect">
            <a:avLst/>
          </a:prstGeom>
        </p:spPr>
      </p:pic>
      <p:pic>
        <p:nvPicPr>
          <p:cNvPr id="68" name="Picture 67">
            <a:extLst>
              <a:ext uri="{FF2B5EF4-FFF2-40B4-BE49-F238E27FC236}">
                <a16:creationId xmlns:a16="http://schemas.microsoft.com/office/drawing/2014/main" id="{9784132F-5BD3-ACEE-9359-BD946B5C4FE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Contra</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192B70E-527E-AF14-2667-D7301FC06D6C}"/>
              </a:ext>
            </a:extLst>
          </p:cNvPr>
          <p:cNvGraphicFramePr>
            <a:graphicFrameLocks noGrp="1"/>
          </p:cNvGraphicFramePr>
          <p:nvPr>
            <p:extLst>
              <p:ext uri="{D42A27DB-BD31-4B8C-83A1-F6EECF244321}">
                <p14:modId xmlns:p14="http://schemas.microsoft.com/office/powerpoint/2010/main" val="1734357806"/>
              </p:ext>
            </p:extLst>
          </p:nvPr>
        </p:nvGraphicFramePr>
        <p:xfrm>
          <a:off x="-3921516" y="2475444"/>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05599">
                <a:tc>
                  <a:txBody>
                    <a:bodyPr/>
                    <a:lstStyle/>
                    <a:p>
                      <a:pPr algn="l" fontAlgn="b"/>
                      <a:r>
                        <a:rPr lang="en-US" sz="2400" u="none" strike="noStrike">
                          <a:effectLst/>
                        </a:rPr>
                        <a:t>Super Contra</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scontra</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3470323507"/>
                  </a:ext>
                </a:extLst>
              </a:tr>
            </a:tbl>
          </a:graphicData>
        </a:graphic>
      </p:graphicFrame>
      <p:pic>
        <p:nvPicPr>
          <p:cNvPr id="69" name="Picture 68">
            <a:extLst>
              <a:ext uri="{FF2B5EF4-FFF2-40B4-BE49-F238E27FC236}">
                <a16:creationId xmlns:a16="http://schemas.microsoft.com/office/drawing/2014/main" id="{B67EEF4D-7D77-27D2-15F7-38AD5653D9DE}"/>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57BC4025-8529-C9B2-9B48-A76BC9A5B9A1}"/>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EAA29333-0AAF-1BB1-4E90-A144314CD818}"/>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8482E10F-0702-D22B-55B0-A709883C994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E34BA18-0312-439C-B779-DB05C68D7A74}"/>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D5A9F23A-D2C1-E9D3-51DC-98545B9D667A}"/>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3DACC043-54A7-690B-A65A-AEB22B98B96F}"/>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9C3C5B1-EB9E-5E5C-5C6B-F16D43B08115}"/>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BF2403B9-1E09-2635-FD34-481CE02D0F03}"/>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8242BF9D-FF46-0056-9760-6E3AB5858DA7}"/>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5F01965F-2095-616F-0882-AC50F5811908}"/>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1BDD3672-D55D-59FE-A282-A05566F0AAB0}"/>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90F69AFF-F4C2-FD44-F5F4-67DD188C60A6}"/>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32CB6DB8-1241-256F-8C53-6011D4565FBB}"/>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6F6E1131-357A-66AD-8F5A-EC416BD673D7}"/>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CDDEA51B-6E0B-5C02-1E2A-EB2DD96158E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524E9C71-D2B3-8120-8533-636F2104CE85}"/>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CBCC8F2E-4EA7-657A-608D-B6B770ABAB8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0A6315D1-1D60-6FE5-2112-F420933941B2}"/>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53CFB0F-D5AD-9D63-9D60-9886F410446D}"/>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B782D7E3-8B6D-2F37-78B1-7B5053179A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C6B9881-C0FD-A532-2FD4-0FEA1D8656A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5C90796-85CA-8C4B-2F39-5D38BD90BC9E}"/>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80911C56-088A-A2E1-E49E-0DD366D5F7E9}"/>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133DB16C-D9AC-DC4A-F6E5-8E19F2CBF579}"/>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277745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7" name="Picture 126" descr="A screenshot of a video game&#10;&#10;Description automatically generated">
            <a:extLst>
              <a:ext uri="{FF2B5EF4-FFF2-40B4-BE49-F238E27FC236}">
                <a16:creationId xmlns:a16="http://schemas.microsoft.com/office/drawing/2014/main" id="{E7142337-789D-431F-8659-3BA988B0F9FA}"/>
              </a:ext>
            </a:extLst>
          </p:cNvPr>
          <p:cNvPicPr>
            <a:picLocks noChangeAspect="1"/>
          </p:cNvPicPr>
          <p:nvPr/>
        </p:nvPicPr>
        <p:blipFill rotWithShape="1">
          <a:blip r:embed="rId2">
            <a:extLst>
              <a:ext uri="{28A0092B-C50C-407E-A947-70E740481C1C}">
                <a14:useLocalDpi xmlns:a14="http://schemas.microsoft.com/office/drawing/2010/main" val="0"/>
              </a:ext>
            </a:extLst>
          </a:blip>
          <a:srcRect t="28863" b="5440"/>
          <a:stretch/>
        </p:blipFill>
        <p:spPr>
          <a:xfrm>
            <a:off x="-31061" y="-19965"/>
            <a:ext cx="9156871" cy="6875225"/>
          </a:xfrm>
          <a:prstGeom prst="rect">
            <a:avLst/>
          </a:prstGeom>
        </p:spPr>
      </p:pic>
      <p:pic>
        <p:nvPicPr>
          <p:cNvPr id="8" name="Picture 7">
            <a:extLst>
              <a:ext uri="{FF2B5EF4-FFF2-40B4-BE49-F238E27FC236}">
                <a16:creationId xmlns:a16="http://schemas.microsoft.com/office/drawing/2014/main" id="{D260FE9C-27C6-3EA0-8857-FFE0913FFC6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67" name="Title 1">
            <a:extLst>
              <a:ext uri="{FF2B5EF4-FFF2-40B4-BE49-F238E27FC236}">
                <a16:creationId xmlns:a16="http://schemas.microsoft.com/office/drawing/2014/main" id="{999DFEDD-4BEB-1730-4C0A-F1CE77563BD8}"/>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Circus Charlie</a:t>
            </a:r>
            <a:r>
              <a:rPr lang="en-US" sz="3600" dirty="0"/>
              <a:t> </a:t>
            </a:r>
            <a:endParaRPr lang="en-US" sz="7200" dirty="0"/>
          </a:p>
        </p:txBody>
      </p:sp>
      <p:graphicFrame>
        <p:nvGraphicFramePr>
          <p:cNvPr id="68" name="Table 67">
            <a:extLst>
              <a:ext uri="{FF2B5EF4-FFF2-40B4-BE49-F238E27FC236}">
                <a16:creationId xmlns:a16="http://schemas.microsoft.com/office/drawing/2014/main" id="{A8AFE36F-CC05-119B-7227-E963FC6B9A5D}"/>
              </a:ext>
            </a:extLst>
          </p:cNvPr>
          <p:cNvGraphicFramePr>
            <a:graphicFrameLocks noGrp="1"/>
          </p:cNvGraphicFramePr>
          <p:nvPr>
            <p:extLst>
              <p:ext uri="{D42A27DB-BD31-4B8C-83A1-F6EECF244321}">
                <p14:modId xmlns:p14="http://schemas.microsoft.com/office/powerpoint/2010/main" val="1832488346"/>
              </p:ext>
            </p:extLst>
          </p:nvPr>
        </p:nvGraphicFramePr>
        <p:xfrm>
          <a:off x="-3372908" y="1568961"/>
          <a:ext cx="3160257" cy="1158674"/>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282814">
                  <a:extLst>
                    <a:ext uri="{9D8B030D-6E8A-4147-A177-3AD203B41FA5}">
                      <a16:colId xmlns:a16="http://schemas.microsoft.com/office/drawing/2014/main" val="3696122499"/>
                    </a:ext>
                  </a:extLst>
                </a:gridCol>
              </a:tblGrid>
              <a:tr h="434582">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724092">
                <a:tc>
                  <a:txBody>
                    <a:bodyPr/>
                    <a:lstStyle/>
                    <a:p>
                      <a:pPr algn="l" fontAlgn="b"/>
                      <a:r>
                        <a:rPr lang="en-US" sz="2400" u="none" strike="noStrike">
                          <a:effectLst/>
                        </a:rPr>
                        <a:t>Circus Charlie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circusc</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13181818"/>
                  </a:ext>
                </a:extLst>
              </a:tr>
            </a:tbl>
          </a:graphicData>
        </a:graphic>
      </p:graphicFrame>
      <p:pic>
        <p:nvPicPr>
          <p:cNvPr id="70" name="Picture 69">
            <a:extLst>
              <a:ext uri="{FF2B5EF4-FFF2-40B4-BE49-F238E27FC236}">
                <a16:creationId xmlns:a16="http://schemas.microsoft.com/office/drawing/2014/main" id="{9241E9EF-16D5-3435-43F5-384E83C385E2}"/>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2596049"/>
            <a:ext cx="688162" cy="688162"/>
          </a:xfrm>
          <a:prstGeom prst="rect">
            <a:avLst/>
          </a:prstGeom>
        </p:spPr>
      </p:pic>
      <p:pic>
        <p:nvPicPr>
          <p:cNvPr id="71" name="Picture 70">
            <a:extLst>
              <a:ext uri="{FF2B5EF4-FFF2-40B4-BE49-F238E27FC236}">
                <a16:creationId xmlns:a16="http://schemas.microsoft.com/office/drawing/2014/main" id="{75DC367A-F3DE-554F-A20B-44BDE93FD6AE}"/>
              </a:ext>
            </a:extLst>
          </p:cNvPr>
          <p:cNvPicPr>
            <a:picLocks noChangeAspect="1"/>
          </p:cNvPicPr>
          <p:nvPr/>
        </p:nvPicPr>
        <p:blipFill>
          <a:blip r:embed="rId4"/>
          <a:stretch>
            <a:fillRect/>
          </a:stretch>
        </p:blipFill>
        <p:spPr>
          <a:xfrm>
            <a:off x="4967258" y="2613496"/>
            <a:ext cx="688162" cy="688162"/>
          </a:xfrm>
          <a:prstGeom prst="rect">
            <a:avLst/>
          </a:prstGeom>
        </p:spPr>
      </p:pic>
      <p:pic>
        <p:nvPicPr>
          <p:cNvPr id="72" name="Picture 71">
            <a:extLst>
              <a:ext uri="{FF2B5EF4-FFF2-40B4-BE49-F238E27FC236}">
                <a16:creationId xmlns:a16="http://schemas.microsoft.com/office/drawing/2014/main" id="{6BD921A3-9BAC-CA0A-C626-A7AF57C816C8}"/>
              </a:ext>
            </a:extLst>
          </p:cNvPr>
          <p:cNvPicPr>
            <a:picLocks noChangeAspect="1"/>
          </p:cNvPicPr>
          <p:nvPr/>
        </p:nvPicPr>
        <p:blipFill>
          <a:blip r:embed="rId4">
            <a:duotone>
              <a:schemeClr val="accent3">
                <a:shade val="45000"/>
                <a:satMod val="135000"/>
              </a:schemeClr>
              <a:prstClr val="white"/>
            </a:duotone>
          </a:blip>
          <a:stretch>
            <a:fillRect/>
          </a:stretch>
        </p:blipFill>
        <p:spPr>
          <a:xfrm>
            <a:off x="5780170" y="2613496"/>
            <a:ext cx="688162" cy="688162"/>
          </a:xfrm>
          <a:prstGeom prst="rect">
            <a:avLst/>
          </a:prstGeom>
        </p:spPr>
      </p:pic>
      <p:sp>
        <p:nvSpPr>
          <p:cNvPr id="73" name="Arrow: Up 72">
            <a:extLst>
              <a:ext uri="{FF2B5EF4-FFF2-40B4-BE49-F238E27FC236}">
                <a16:creationId xmlns:a16="http://schemas.microsoft.com/office/drawing/2014/main" id="{346BC31E-A78E-C65D-4A75-C047A1AE8CE1}"/>
              </a:ext>
            </a:extLst>
          </p:cNvPr>
          <p:cNvSpPr/>
          <p:nvPr/>
        </p:nvSpPr>
        <p:spPr>
          <a:xfrm rot="16200000">
            <a:off x="2196246" y="26025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AF3FEEE6-CDB2-A55D-00BC-3365B3A688EF}"/>
              </a:ext>
            </a:extLst>
          </p:cNvPr>
          <p:cNvSpPr/>
          <p:nvPr/>
        </p:nvSpPr>
        <p:spPr>
          <a:xfrm rot="5400000" flipH="1">
            <a:off x="3646262" y="26025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5" name="Picture 74">
            <a:extLst>
              <a:ext uri="{FF2B5EF4-FFF2-40B4-BE49-F238E27FC236}">
                <a16:creationId xmlns:a16="http://schemas.microsoft.com/office/drawing/2014/main" id="{80D5EBDC-131A-70A6-B743-5ACE7D10579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297554"/>
            <a:ext cx="1122309" cy="1910215"/>
          </a:xfrm>
          <a:prstGeom prst="rect">
            <a:avLst/>
          </a:prstGeom>
        </p:spPr>
      </p:pic>
      <p:pic>
        <p:nvPicPr>
          <p:cNvPr id="76" name="Picture 75">
            <a:extLst>
              <a:ext uri="{FF2B5EF4-FFF2-40B4-BE49-F238E27FC236}">
                <a16:creationId xmlns:a16="http://schemas.microsoft.com/office/drawing/2014/main" id="{ED2BAEF0-031C-C529-46B6-59159A4CDD8A}"/>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139189"/>
            <a:ext cx="688162" cy="688162"/>
          </a:xfrm>
          <a:prstGeom prst="rect">
            <a:avLst/>
          </a:prstGeom>
        </p:spPr>
      </p:pic>
      <p:pic>
        <p:nvPicPr>
          <p:cNvPr id="77" name="Picture 76">
            <a:extLst>
              <a:ext uri="{FF2B5EF4-FFF2-40B4-BE49-F238E27FC236}">
                <a16:creationId xmlns:a16="http://schemas.microsoft.com/office/drawing/2014/main" id="{9BF52E31-DD0C-D054-D50A-B7C84C3BC0D6}"/>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3917863"/>
            <a:ext cx="688162" cy="688162"/>
          </a:xfrm>
          <a:prstGeom prst="rect">
            <a:avLst/>
          </a:prstGeom>
        </p:spPr>
      </p:pic>
      <p:pic>
        <p:nvPicPr>
          <p:cNvPr id="78" name="Picture 77">
            <a:extLst>
              <a:ext uri="{FF2B5EF4-FFF2-40B4-BE49-F238E27FC236}">
                <a16:creationId xmlns:a16="http://schemas.microsoft.com/office/drawing/2014/main" id="{CEE27CA5-783A-AA3B-F45C-DB9CD76A188D}"/>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392170"/>
            <a:ext cx="688162" cy="688162"/>
          </a:xfrm>
          <a:prstGeom prst="rect">
            <a:avLst/>
          </a:prstGeom>
        </p:spPr>
      </p:pic>
      <p:pic>
        <p:nvPicPr>
          <p:cNvPr id="79" name="Picture 78">
            <a:extLst>
              <a:ext uri="{FF2B5EF4-FFF2-40B4-BE49-F238E27FC236}">
                <a16:creationId xmlns:a16="http://schemas.microsoft.com/office/drawing/2014/main" id="{C5F54763-6A77-62FD-C2B7-65AA5FC12859}"/>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392170"/>
            <a:ext cx="688162" cy="688162"/>
          </a:xfrm>
          <a:prstGeom prst="rect">
            <a:avLst/>
          </a:prstGeom>
        </p:spPr>
      </p:pic>
      <p:pic>
        <p:nvPicPr>
          <p:cNvPr id="80" name="Picture 79">
            <a:extLst>
              <a:ext uri="{FF2B5EF4-FFF2-40B4-BE49-F238E27FC236}">
                <a16:creationId xmlns:a16="http://schemas.microsoft.com/office/drawing/2014/main" id="{BD96DBBB-513D-C08E-1041-F468B48AEBC7}"/>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374723"/>
            <a:ext cx="688162" cy="688162"/>
          </a:xfrm>
          <a:prstGeom prst="rect">
            <a:avLst/>
          </a:prstGeom>
        </p:spPr>
      </p:pic>
      <p:sp>
        <p:nvSpPr>
          <p:cNvPr id="81" name="Rectangle 80">
            <a:extLst>
              <a:ext uri="{FF2B5EF4-FFF2-40B4-BE49-F238E27FC236}">
                <a16:creationId xmlns:a16="http://schemas.microsoft.com/office/drawing/2014/main" id="{29FF6A1E-50D1-0AD1-00A6-43BED2F47A8A}"/>
              </a:ext>
            </a:extLst>
          </p:cNvPr>
          <p:cNvSpPr/>
          <p:nvPr/>
        </p:nvSpPr>
        <p:spPr>
          <a:xfrm rot="18000000">
            <a:off x="4914832" y="177309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124" name="TextBox 123">
            <a:extLst>
              <a:ext uri="{FF2B5EF4-FFF2-40B4-BE49-F238E27FC236}">
                <a16:creationId xmlns:a16="http://schemas.microsoft.com/office/drawing/2014/main" id="{B34D0926-890A-8B41-B9EF-139F0BDC9887}"/>
              </a:ext>
            </a:extLst>
          </p:cNvPr>
          <p:cNvSpPr txBox="1"/>
          <p:nvPr/>
        </p:nvSpPr>
        <p:spPr>
          <a:xfrm>
            <a:off x="4940481" y="4061889"/>
            <a:ext cx="2516395" cy="400110"/>
          </a:xfrm>
          <a:prstGeom prst="rect">
            <a:avLst/>
          </a:prstGeom>
          <a:noFill/>
        </p:spPr>
        <p:txBody>
          <a:bodyPr wrap="none" rtlCol="0">
            <a:spAutoFit/>
          </a:bodyPr>
          <a:lstStyle/>
          <a:p>
            <a:r>
              <a:rPr lang="en-US" sz="2000" b="1" dirty="0"/>
              <a:t>Left side controls only</a:t>
            </a:r>
          </a:p>
        </p:txBody>
      </p:sp>
      <p:grpSp>
        <p:nvGrpSpPr>
          <p:cNvPr id="2" name="Group 1">
            <a:extLst>
              <a:ext uri="{FF2B5EF4-FFF2-40B4-BE49-F238E27FC236}">
                <a16:creationId xmlns:a16="http://schemas.microsoft.com/office/drawing/2014/main" id="{3E924C7A-8297-4BEB-A0D2-47677AE2F1AF}"/>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CD51AFA0-C209-818F-7025-0A9EE46CA72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 name="Group 3">
              <a:extLst>
                <a:ext uri="{FF2B5EF4-FFF2-40B4-BE49-F238E27FC236}">
                  <a16:creationId xmlns:a16="http://schemas.microsoft.com/office/drawing/2014/main" id="{1843443F-B9F2-6CE3-A004-F3B4D57172A3}"/>
                </a:ext>
              </a:extLst>
            </p:cNvPr>
            <p:cNvGrpSpPr/>
            <p:nvPr/>
          </p:nvGrpSpPr>
          <p:grpSpPr>
            <a:xfrm>
              <a:off x="-2541291" y="6352101"/>
              <a:ext cx="839133" cy="685800"/>
              <a:chOff x="7462592" y="4655465"/>
              <a:chExt cx="839133" cy="685800"/>
            </a:xfrm>
          </p:grpSpPr>
          <p:pic>
            <p:nvPicPr>
              <p:cNvPr id="5" name="Graphic 4" descr="User with solid fill">
                <a:extLst>
                  <a:ext uri="{FF2B5EF4-FFF2-40B4-BE49-F238E27FC236}">
                    <a16:creationId xmlns:a16="http://schemas.microsoft.com/office/drawing/2014/main" id="{35135A18-C00C-729A-88C2-2A13B0CDEC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 name="Graphic 5" descr="User with solid fill">
                <a:extLst>
                  <a:ext uri="{FF2B5EF4-FFF2-40B4-BE49-F238E27FC236}">
                    <a16:creationId xmlns:a16="http://schemas.microsoft.com/office/drawing/2014/main" id="{4CE0FC19-A01C-7669-4C11-95BABB0D6668}"/>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7" name="TextBox 6">
                <a:extLst>
                  <a:ext uri="{FF2B5EF4-FFF2-40B4-BE49-F238E27FC236}">
                    <a16:creationId xmlns:a16="http://schemas.microsoft.com/office/drawing/2014/main" id="{9993AC75-C6E4-9C77-9B7E-058EA3A5AE6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711584984"/>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D0738B53-51EF-51A3-B117-E95F3F59A69B}"/>
              </a:ext>
            </a:extLst>
          </p:cNvPr>
          <p:cNvPicPr>
            <a:picLocks noChangeAspect="1"/>
          </p:cNvPicPr>
          <p:nvPr/>
        </p:nvPicPr>
        <p:blipFill rotWithShape="1">
          <a:blip r:embed="rId2">
            <a:extLst>
              <a:ext uri="{28A0092B-C50C-407E-A947-70E740481C1C}">
                <a14:useLocalDpi xmlns:a14="http://schemas.microsoft.com/office/drawing/2010/main" val="0"/>
              </a:ext>
            </a:extLst>
          </a:blip>
          <a:srcRect l="17851" r="4372"/>
          <a:stretch/>
        </p:blipFill>
        <p:spPr>
          <a:xfrm>
            <a:off x="1" y="0"/>
            <a:ext cx="9144000" cy="6858000"/>
          </a:xfrm>
          <a:prstGeom prst="rect">
            <a:avLst/>
          </a:prstGeom>
        </p:spPr>
      </p:pic>
      <p:pic>
        <p:nvPicPr>
          <p:cNvPr id="68" name="Picture 67">
            <a:extLst>
              <a:ext uri="{FF2B5EF4-FFF2-40B4-BE49-F238E27FC236}">
                <a16:creationId xmlns:a16="http://schemas.microsoft.com/office/drawing/2014/main" id="{A6AA511B-722F-F7A1-F275-AAA4FE078294}"/>
              </a:ext>
            </a:extLst>
          </p:cNvPr>
          <p:cNvPicPr>
            <a:picLocks noChangeAspect="1"/>
          </p:cNvPicPr>
          <p:nvPr/>
        </p:nvPicPr>
        <p:blipFill>
          <a:blip r:embed="rId3"/>
          <a:stretch>
            <a:fillRect/>
          </a:stretch>
        </p:blipFill>
        <p:spPr>
          <a:xfrm>
            <a:off x="852001" y="560410"/>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Gem Fighter: Mini Mix</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BF0B20EE-7B07-DE1A-33DF-216DD89F20F0}"/>
              </a:ext>
            </a:extLst>
          </p:cNvPr>
          <p:cNvGraphicFramePr>
            <a:graphicFrameLocks noGrp="1"/>
          </p:cNvGraphicFramePr>
          <p:nvPr>
            <p:extLst>
              <p:ext uri="{D42A27DB-BD31-4B8C-83A1-F6EECF244321}">
                <p14:modId xmlns:p14="http://schemas.microsoft.com/office/powerpoint/2010/main" val="3111904217"/>
              </p:ext>
            </p:extLst>
          </p:nvPr>
        </p:nvGraphicFramePr>
        <p:xfrm>
          <a:off x="-4021311" y="2540810"/>
          <a:ext cx="3462728" cy="109926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35860">
                <a:tc>
                  <a:txBody>
                    <a:bodyPr/>
                    <a:lstStyle/>
                    <a:p>
                      <a:pPr algn="l" fontAlgn="b"/>
                      <a:r>
                        <a:rPr lang="en-US" sz="2400" u="none" strike="noStrike">
                          <a:effectLst/>
                        </a:rPr>
                        <a:t>Super Gem Fighter: Mini Mix</a:t>
                      </a:r>
                      <a:endParaRPr lang="en-US" sz="2400" b="0" i="0" u="none" strike="noStrike">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sgemf</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95091028"/>
                  </a:ext>
                </a:extLst>
              </a:tr>
            </a:tbl>
          </a:graphicData>
        </a:graphic>
      </p:graphicFrame>
      <p:pic>
        <p:nvPicPr>
          <p:cNvPr id="69" name="Picture 68">
            <a:extLst>
              <a:ext uri="{FF2B5EF4-FFF2-40B4-BE49-F238E27FC236}">
                <a16:creationId xmlns:a16="http://schemas.microsoft.com/office/drawing/2014/main" id="{2B8B494D-F6B8-5FFD-3B5B-7ED97F45F626}"/>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8B76C525-D8A3-FCA4-A628-A76DA1D4DC54}"/>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6D1262DB-938B-62B9-754A-DA66112C923E}"/>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95B1A8D8-695A-BBCF-DEFB-66FD8F9F679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C713A2F-F211-FA0C-F922-7EECAB764FB4}"/>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D379B6B9-6989-02D1-1CE4-DDA17C0EA41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9636A7C4-186E-4E47-8048-1518DCB50D5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898D78F-9439-5C51-5BDA-7F2B21A3224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15F0CCC2-0CEE-144E-E697-4524561ABDD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59E311EE-6B3F-92A3-06C9-E035237A5C33}"/>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72442653-BE58-34BE-379B-94BF6EEC2081}"/>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C5E0486A-12A6-5DF3-427D-847984C946E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E9E354EF-5F6F-30DD-9688-8544AA76F3A7}"/>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96A417E7-9D99-D291-EEDB-525C682F1B7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2934E355-0CC3-0992-53AE-30999E08B497}"/>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3E7E2DC-D96B-3DDA-B073-554325DC17A0}"/>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EB47E908-552D-65A5-4C2C-DC3BA708CED9}"/>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9BA8E54C-E390-6E13-E489-99228F8320C1}"/>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7ADC1F5C-238A-7A2D-C498-01C28A6CB22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64165F63-C923-BDBC-E98E-30CF7B19E269}"/>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C36479CC-7357-1FB9-D055-B9BA9562506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D6EDD202-A345-B841-727F-16F2E9CA99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7F47F4C7-200D-1172-B49F-B395B841D9FB}"/>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2A8B27D8-34B1-3E89-6168-2F12C1185A0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11" name="Rectangle 10">
            <a:extLst>
              <a:ext uri="{FF2B5EF4-FFF2-40B4-BE49-F238E27FC236}">
                <a16:creationId xmlns:a16="http://schemas.microsoft.com/office/drawing/2014/main" id="{0B57E1CA-E159-5A2B-F817-DDAD1759EA65}"/>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12" name="Rectangle 11">
            <a:extLst>
              <a:ext uri="{FF2B5EF4-FFF2-40B4-BE49-F238E27FC236}">
                <a16:creationId xmlns:a16="http://schemas.microsoft.com/office/drawing/2014/main" id="{105ABA10-E885-5F4F-22ED-8456AB0F4D03}"/>
              </a:ext>
            </a:extLst>
          </p:cNvPr>
          <p:cNvSpPr/>
          <p:nvPr/>
        </p:nvSpPr>
        <p:spPr>
          <a:xfrm rot="18000000">
            <a:off x="6502847" y="1639744"/>
            <a:ext cx="13438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Tree>
    <p:extLst>
      <p:ext uri="{BB962C8B-B14F-4D97-AF65-F5344CB8AC3E}">
        <p14:creationId xmlns:p14="http://schemas.microsoft.com/office/powerpoint/2010/main" val="34836381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Graphical user interface&#10;&#10;Description automatically generated">
            <a:extLst>
              <a:ext uri="{FF2B5EF4-FFF2-40B4-BE49-F238E27FC236}">
                <a16:creationId xmlns:a16="http://schemas.microsoft.com/office/drawing/2014/main" id="{AB65E6C6-50FD-308A-8D96-A86751F76B36}"/>
              </a:ext>
            </a:extLst>
          </p:cNvPr>
          <p:cNvPicPr>
            <a:picLocks noChangeAspect="1"/>
          </p:cNvPicPr>
          <p:nvPr/>
        </p:nvPicPr>
        <p:blipFill rotWithShape="1">
          <a:blip r:embed="rId2">
            <a:extLst>
              <a:ext uri="{28A0092B-C50C-407E-A947-70E740481C1C}">
                <a14:useLocalDpi xmlns:a14="http://schemas.microsoft.com/office/drawing/2010/main" val="0"/>
              </a:ext>
            </a:extLst>
          </a:blip>
          <a:srcRect t="11272" b="30395"/>
          <a:stretch/>
        </p:blipFill>
        <p:spPr>
          <a:xfrm>
            <a:off x="0" y="-1"/>
            <a:ext cx="9144000" cy="6858001"/>
          </a:xfrm>
          <a:prstGeom prst="rect">
            <a:avLst/>
          </a:prstGeom>
        </p:spPr>
      </p:pic>
      <p:pic>
        <p:nvPicPr>
          <p:cNvPr id="67" name="Picture 66">
            <a:extLst>
              <a:ext uri="{FF2B5EF4-FFF2-40B4-BE49-F238E27FC236}">
                <a16:creationId xmlns:a16="http://schemas.microsoft.com/office/drawing/2014/main" id="{74284C79-35F9-CD75-E06B-46A383F253C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Pac-Man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9440889-2120-12C4-47D6-5017E51B04BD}"/>
              </a:ext>
            </a:extLst>
          </p:cNvPr>
          <p:cNvGraphicFramePr>
            <a:graphicFrameLocks noGrp="1"/>
          </p:cNvGraphicFramePr>
          <p:nvPr>
            <p:extLst>
              <p:ext uri="{D42A27DB-BD31-4B8C-83A1-F6EECF244321}">
                <p14:modId xmlns:p14="http://schemas.microsoft.com/office/powerpoint/2010/main" val="878832359"/>
              </p:ext>
            </p:extLst>
          </p:nvPr>
        </p:nvGraphicFramePr>
        <p:xfrm>
          <a:off x="-3912589" y="1747839"/>
          <a:ext cx="3462728" cy="733502"/>
        </p:xfrm>
        <a:graphic>
          <a:graphicData uri="http://schemas.openxmlformats.org/drawingml/2006/table">
            <a:tbl>
              <a:tblPr>
                <a:tableStyleId>{5C22544A-7EE6-4342-B048-85BDC9FD1C3A}</a:tableStyleId>
              </a:tblPr>
              <a:tblGrid>
                <a:gridCol w="2218544">
                  <a:extLst>
                    <a:ext uri="{9D8B030D-6E8A-4147-A177-3AD203B41FA5}">
                      <a16:colId xmlns:a16="http://schemas.microsoft.com/office/drawing/2014/main" val="4044572304"/>
                    </a:ext>
                  </a:extLst>
                </a:gridCol>
                <a:gridCol w="1244184">
                  <a:extLst>
                    <a:ext uri="{9D8B030D-6E8A-4147-A177-3AD203B41FA5}">
                      <a16:colId xmlns:a16="http://schemas.microsoft.com/office/drawing/2014/main" val="2438767668"/>
                    </a:ext>
                  </a:extLst>
                </a:gridCol>
              </a:tblGrid>
              <a:tr h="5329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873329418"/>
                  </a:ext>
                </a:extLst>
              </a:tr>
              <a:tr h="157903">
                <a:tc>
                  <a:txBody>
                    <a:bodyPr/>
                    <a:lstStyle/>
                    <a:p>
                      <a:pPr algn="l" fontAlgn="b"/>
                      <a:r>
                        <a:rPr lang="en-US" sz="2400" u="none" strike="noStrike" dirty="0">
                          <a:effectLst/>
                        </a:rPr>
                        <a:t>Super Pac-Man</a:t>
                      </a:r>
                      <a:endParaRPr lang="en-US" sz="2400" b="0" i="0" u="none" strike="noStrike" dirty="0">
                        <a:solidFill>
                          <a:srgbClr val="000000"/>
                        </a:solidFill>
                        <a:effectLst/>
                        <a:latin typeface="Calibri" panose="020F0502020204030204" pitchFamily="34" charset="0"/>
                      </a:endParaRPr>
                    </a:p>
                  </a:txBody>
                  <a:tcPr marL="991" marR="991" marT="991" marB="0" anchor="b"/>
                </a:tc>
                <a:tc>
                  <a:txBody>
                    <a:bodyPr/>
                    <a:lstStyle/>
                    <a:p>
                      <a:pPr algn="l" fontAlgn="b"/>
                      <a:r>
                        <a:rPr lang="en-US" sz="2400" u="none" strike="noStrike" dirty="0" err="1">
                          <a:effectLst/>
                        </a:rPr>
                        <a:t>superpac</a:t>
                      </a:r>
                      <a:endParaRPr lang="en-US" sz="2400" b="0" i="0" u="none" strike="noStrike" dirty="0">
                        <a:solidFill>
                          <a:srgbClr val="000000"/>
                        </a:solidFill>
                        <a:effectLst/>
                        <a:latin typeface="Calibri" panose="020F0502020204030204" pitchFamily="34" charset="0"/>
                      </a:endParaRPr>
                    </a:p>
                  </a:txBody>
                  <a:tcPr marL="991" marR="991" marT="991" marB="0" anchor="b"/>
                </a:tc>
                <a:extLst>
                  <a:ext uri="{0D108BD9-81ED-4DB2-BD59-A6C34878D82A}">
                    <a16:rowId xmlns:a16="http://schemas.microsoft.com/office/drawing/2014/main" val="2123115554"/>
                  </a:ext>
                </a:extLst>
              </a:tr>
            </a:tbl>
          </a:graphicData>
        </a:graphic>
      </p:graphicFrame>
      <p:grpSp>
        <p:nvGrpSpPr>
          <p:cNvPr id="68" name="Group 67">
            <a:extLst>
              <a:ext uri="{FF2B5EF4-FFF2-40B4-BE49-F238E27FC236}">
                <a16:creationId xmlns:a16="http://schemas.microsoft.com/office/drawing/2014/main" id="{77B12930-B1FD-5733-A2F1-77F280F72355}"/>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B9C9BD85-0682-68F2-CB96-864DCD9D32C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B7BE7D3-A7D6-78C6-698D-1CF60D1E5982}"/>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5F15CD8-C5FC-A75C-EF44-1A4B1496DF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0CCBB80-ADA2-E042-1B0F-361E10AA568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4D8537EC-5FA1-E3A4-D6FF-D36E5E87008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371E5323-10F6-031E-F484-043A3C1929D9}"/>
              </a:ext>
            </a:extLst>
          </p:cNvPr>
          <p:cNvPicPr>
            <a:picLocks noChangeAspect="1"/>
          </p:cNvPicPr>
          <p:nvPr/>
        </p:nvPicPr>
        <p:blipFill>
          <a:blip r:embed="rId8">
            <a:duotone>
              <a:schemeClr val="accent3">
                <a:shade val="45000"/>
                <a:satMod val="135000"/>
              </a:schemeClr>
              <a:prstClr val="white"/>
            </a:duotone>
          </a:blip>
          <a:stretch>
            <a:fillRect/>
          </a:stretch>
        </p:blipFill>
        <p:spPr>
          <a:xfrm>
            <a:off x="6473000" y="3321774"/>
            <a:ext cx="688162" cy="688162"/>
          </a:xfrm>
          <a:prstGeom prst="rect">
            <a:avLst/>
          </a:prstGeom>
        </p:spPr>
      </p:pic>
      <p:pic>
        <p:nvPicPr>
          <p:cNvPr id="75" name="Picture 74">
            <a:extLst>
              <a:ext uri="{FF2B5EF4-FFF2-40B4-BE49-F238E27FC236}">
                <a16:creationId xmlns:a16="http://schemas.microsoft.com/office/drawing/2014/main" id="{29F48439-6ADA-CEF5-0440-44EE76525F90}"/>
              </a:ext>
            </a:extLst>
          </p:cNvPr>
          <p:cNvPicPr>
            <a:picLocks noChangeAspect="1"/>
          </p:cNvPicPr>
          <p:nvPr/>
        </p:nvPicPr>
        <p:blipFill>
          <a:blip r:embed="rId8"/>
          <a:stretch>
            <a:fillRect/>
          </a:stretch>
        </p:blipFill>
        <p:spPr>
          <a:xfrm>
            <a:off x="4849311" y="3339221"/>
            <a:ext cx="688162" cy="688162"/>
          </a:xfrm>
          <a:prstGeom prst="rect">
            <a:avLst/>
          </a:prstGeom>
        </p:spPr>
      </p:pic>
      <p:pic>
        <p:nvPicPr>
          <p:cNvPr id="76" name="Picture 75">
            <a:extLst>
              <a:ext uri="{FF2B5EF4-FFF2-40B4-BE49-F238E27FC236}">
                <a16:creationId xmlns:a16="http://schemas.microsoft.com/office/drawing/2014/main" id="{E9F803F9-0302-C8E9-8165-0A57C039C9E8}"/>
              </a:ext>
            </a:extLst>
          </p:cNvPr>
          <p:cNvPicPr>
            <a:picLocks noChangeAspect="1"/>
          </p:cNvPicPr>
          <p:nvPr/>
        </p:nvPicPr>
        <p:blipFill>
          <a:blip r:embed="rId8">
            <a:duotone>
              <a:schemeClr val="accent3">
                <a:shade val="45000"/>
                <a:satMod val="135000"/>
              </a:schemeClr>
              <a:prstClr val="white"/>
            </a:duotone>
          </a:blip>
          <a:stretch>
            <a:fillRect/>
          </a:stretch>
        </p:blipFill>
        <p:spPr>
          <a:xfrm>
            <a:off x="5662223" y="3339221"/>
            <a:ext cx="688162" cy="688162"/>
          </a:xfrm>
          <a:prstGeom prst="rect">
            <a:avLst/>
          </a:prstGeom>
        </p:spPr>
      </p:pic>
      <p:pic>
        <p:nvPicPr>
          <p:cNvPr id="82" name="Picture 81">
            <a:extLst>
              <a:ext uri="{FF2B5EF4-FFF2-40B4-BE49-F238E27FC236}">
                <a16:creationId xmlns:a16="http://schemas.microsoft.com/office/drawing/2014/main" id="{2FADFB1D-BA43-1076-2B26-C9EA452FB9C7}"/>
              </a:ext>
            </a:extLst>
          </p:cNvPr>
          <p:cNvPicPr>
            <a:picLocks noChangeAspect="1"/>
          </p:cNvPicPr>
          <p:nvPr/>
        </p:nvPicPr>
        <p:blipFill>
          <a:blip r:embed="rId8">
            <a:duotone>
              <a:schemeClr val="accent3">
                <a:shade val="45000"/>
                <a:satMod val="135000"/>
              </a:schemeClr>
              <a:prstClr val="white"/>
            </a:duotone>
          </a:blip>
          <a:stretch>
            <a:fillRect/>
          </a:stretch>
        </p:blipFill>
        <p:spPr>
          <a:xfrm>
            <a:off x="4111059" y="3864914"/>
            <a:ext cx="688162" cy="688162"/>
          </a:xfrm>
          <a:prstGeom prst="rect">
            <a:avLst/>
          </a:prstGeom>
        </p:spPr>
      </p:pic>
      <p:pic>
        <p:nvPicPr>
          <p:cNvPr id="83" name="Picture 82">
            <a:extLst>
              <a:ext uri="{FF2B5EF4-FFF2-40B4-BE49-F238E27FC236}">
                <a16:creationId xmlns:a16="http://schemas.microsoft.com/office/drawing/2014/main" id="{824803F3-A764-DBE7-F6B9-F23676F75A8F}"/>
              </a:ext>
            </a:extLst>
          </p:cNvPr>
          <p:cNvPicPr>
            <a:picLocks noChangeAspect="1"/>
          </p:cNvPicPr>
          <p:nvPr/>
        </p:nvPicPr>
        <p:blipFill>
          <a:blip r:embed="rId8">
            <a:duotone>
              <a:schemeClr val="accent3">
                <a:shade val="45000"/>
                <a:satMod val="135000"/>
              </a:schemeClr>
              <a:prstClr val="white"/>
            </a:duotone>
          </a:blip>
          <a:stretch>
            <a:fillRect/>
          </a:stretch>
        </p:blipFill>
        <p:spPr>
          <a:xfrm>
            <a:off x="4109972" y="4643588"/>
            <a:ext cx="688162" cy="688162"/>
          </a:xfrm>
          <a:prstGeom prst="rect">
            <a:avLst/>
          </a:prstGeom>
        </p:spPr>
      </p:pic>
      <p:pic>
        <p:nvPicPr>
          <p:cNvPr id="84" name="Picture 83">
            <a:extLst>
              <a:ext uri="{FF2B5EF4-FFF2-40B4-BE49-F238E27FC236}">
                <a16:creationId xmlns:a16="http://schemas.microsoft.com/office/drawing/2014/main" id="{72D112AB-1127-6569-43AB-86B0CF06DBFF}"/>
              </a:ext>
            </a:extLst>
          </p:cNvPr>
          <p:cNvPicPr>
            <a:picLocks noChangeAspect="1"/>
          </p:cNvPicPr>
          <p:nvPr/>
        </p:nvPicPr>
        <p:blipFill>
          <a:blip r:embed="rId8">
            <a:duotone>
              <a:schemeClr val="accent3">
                <a:shade val="45000"/>
                <a:satMod val="135000"/>
              </a:schemeClr>
              <a:prstClr val="white"/>
            </a:duotone>
          </a:blip>
          <a:stretch>
            <a:fillRect/>
          </a:stretch>
        </p:blipFill>
        <p:spPr>
          <a:xfrm>
            <a:off x="4848224" y="4117895"/>
            <a:ext cx="688162" cy="688162"/>
          </a:xfrm>
          <a:prstGeom prst="rect">
            <a:avLst/>
          </a:prstGeom>
        </p:spPr>
      </p:pic>
      <p:pic>
        <p:nvPicPr>
          <p:cNvPr id="85" name="Picture 84">
            <a:extLst>
              <a:ext uri="{FF2B5EF4-FFF2-40B4-BE49-F238E27FC236}">
                <a16:creationId xmlns:a16="http://schemas.microsoft.com/office/drawing/2014/main" id="{EC7275D9-B573-8567-EA3C-65D77E6DDFEA}"/>
              </a:ext>
            </a:extLst>
          </p:cNvPr>
          <p:cNvPicPr>
            <a:picLocks noChangeAspect="1"/>
          </p:cNvPicPr>
          <p:nvPr/>
        </p:nvPicPr>
        <p:blipFill>
          <a:blip r:embed="rId8">
            <a:duotone>
              <a:schemeClr val="accent3">
                <a:shade val="45000"/>
                <a:satMod val="135000"/>
              </a:schemeClr>
              <a:prstClr val="white"/>
            </a:duotone>
          </a:blip>
          <a:stretch>
            <a:fillRect/>
          </a:stretch>
        </p:blipFill>
        <p:spPr>
          <a:xfrm>
            <a:off x="5661137" y="4117895"/>
            <a:ext cx="688162" cy="688162"/>
          </a:xfrm>
          <a:prstGeom prst="rect">
            <a:avLst/>
          </a:prstGeom>
        </p:spPr>
      </p:pic>
      <p:pic>
        <p:nvPicPr>
          <p:cNvPr id="86" name="Picture 85">
            <a:extLst>
              <a:ext uri="{FF2B5EF4-FFF2-40B4-BE49-F238E27FC236}">
                <a16:creationId xmlns:a16="http://schemas.microsoft.com/office/drawing/2014/main" id="{8EC7AE38-5F80-44AE-0F04-4D1795247928}"/>
              </a:ext>
            </a:extLst>
          </p:cNvPr>
          <p:cNvPicPr>
            <a:picLocks noChangeAspect="1"/>
          </p:cNvPicPr>
          <p:nvPr/>
        </p:nvPicPr>
        <p:blipFill>
          <a:blip r:embed="rId8">
            <a:duotone>
              <a:schemeClr val="accent3">
                <a:shade val="45000"/>
                <a:satMod val="135000"/>
              </a:schemeClr>
              <a:prstClr val="white"/>
            </a:duotone>
          </a:blip>
          <a:stretch>
            <a:fillRect/>
          </a:stretch>
        </p:blipFill>
        <p:spPr>
          <a:xfrm>
            <a:off x="6471914" y="4100448"/>
            <a:ext cx="688162" cy="688162"/>
          </a:xfrm>
          <a:prstGeom prst="rect">
            <a:avLst/>
          </a:prstGeom>
        </p:spPr>
      </p:pic>
      <p:sp>
        <p:nvSpPr>
          <p:cNvPr id="92" name="TextBox 91">
            <a:extLst>
              <a:ext uri="{FF2B5EF4-FFF2-40B4-BE49-F238E27FC236}">
                <a16:creationId xmlns:a16="http://schemas.microsoft.com/office/drawing/2014/main" id="{C44CD491-AE16-E133-566C-E5CC501E2608}"/>
              </a:ext>
            </a:extLst>
          </p:cNvPr>
          <p:cNvSpPr txBox="1"/>
          <p:nvPr/>
        </p:nvSpPr>
        <p:spPr>
          <a:xfrm>
            <a:off x="4822534" y="4787614"/>
            <a:ext cx="2516395" cy="400110"/>
          </a:xfrm>
          <a:prstGeom prst="rect">
            <a:avLst/>
          </a:prstGeom>
          <a:noFill/>
        </p:spPr>
        <p:txBody>
          <a:bodyPr wrap="none" rtlCol="0">
            <a:spAutoFit/>
          </a:bodyPr>
          <a:lstStyle/>
          <a:p>
            <a:r>
              <a:rPr lang="en-US" sz="2000" b="1" dirty="0"/>
              <a:t>Left side controls only</a:t>
            </a:r>
          </a:p>
        </p:txBody>
      </p:sp>
      <p:sp>
        <p:nvSpPr>
          <p:cNvPr id="3" name="Arrow: Up 2">
            <a:extLst>
              <a:ext uri="{FF2B5EF4-FFF2-40B4-BE49-F238E27FC236}">
                <a16:creationId xmlns:a16="http://schemas.microsoft.com/office/drawing/2014/main" id="{CFA52A10-5127-4A8A-2434-D5D41DA0AA64}"/>
              </a:ext>
            </a:extLst>
          </p:cNvPr>
          <p:cNvSpPr/>
          <p:nvPr/>
        </p:nvSpPr>
        <p:spPr>
          <a:xfrm>
            <a:off x="2850309" y="25995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5B6E1E29-1359-3BBC-B54C-5F83981C5915}"/>
              </a:ext>
            </a:extLst>
          </p:cNvPr>
          <p:cNvSpPr/>
          <p:nvPr/>
        </p:nvSpPr>
        <p:spPr>
          <a:xfrm rot="16200000">
            <a:off x="2078299" y="33283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6415A16A-2E4D-EF2E-9C3A-4DCF8F053E9E}"/>
              </a:ext>
            </a:extLst>
          </p:cNvPr>
          <p:cNvSpPr/>
          <p:nvPr/>
        </p:nvSpPr>
        <p:spPr>
          <a:xfrm rot="5400000" flipH="1">
            <a:off x="3528315" y="33283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0DD1C422-3964-B103-1A1B-263EB99C31F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346135" y="3023279"/>
            <a:ext cx="1122309" cy="1910215"/>
          </a:xfrm>
          <a:prstGeom prst="rect">
            <a:avLst/>
          </a:prstGeom>
        </p:spPr>
      </p:pic>
      <p:sp>
        <p:nvSpPr>
          <p:cNvPr id="8" name="Arrow: Up 7">
            <a:extLst>
              <a:ext uri="{FF2B5EF4-FFF2-40B4-BE49-F238E27FC236}">
                <a16:creationId xmlns:a16="http://schemas.microsoft.com/office/drawing/2014/main" id="{1025E7D1-B8F8-0FB6-0864-3B12E723AA61}"/>
              </a:ext>
            </a:extLst>
          </p:cNvPr>
          <p:cNvSpPr/>
          <p:nvPr/>
        </p:nvSpPr>
        <p:spPr>
          <a:xfrm flipV="1">
            <a:off x="2821757" y="41004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C7B279B1-CCB8-6615-E022-57149E042B06}"/>
              </a:ext>
            </a:extLst>
          </p:cNvPr>
          <p:cNvSpPr/>
          <p:nvPr/>
        </p:nvSpPr>
        <p:spPr>
          <a:xfrm rot="18000000">
            <a:off x="4481780" y="1915213"/>
            <a:ext cx="246201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Super Speed</a:t>
            </a:r>
          </a:p>
        </p:txBody>
      </p:sp>
    </p:spTree>
    <p:extLst>
      <p:ext uri="{BB962C8B-B14F-4D97-AF65-F5344CB8AC3E}">
        <p14:creationId xmlns:p14="http://schemas.microsoft.com/office/powerpoint/2010/main" val="238234613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website&#10;&#10;Description automatically generated">
            <a:extLst>
              <a:ext uri="{FF2B5EF4-FFF2-40B4-BE49-F238E27FC236}">
                <a16:creationId xmlns:a16="http://schemas.microsoft.com/office/drawing/2014/main" id="{3AC8E554-50EC-FF94-D5D1-DF382828961C}"/>
              </a:ext>
            </a:extLst>
          </p:cNvPr>
          <p:cNvPicPr>
            <a:picLocks noChangeAspect="1"/>
          </p:cNvPicPr>
          <p:nvPr/>
        </p:nvPicPr>
        <p:blipFill rotWithShape="1">
          <a:blip r:embed="rId2">
            <a:extLst>
              <a:ext uri="{28A0092B-C50C-407E-A947-70E740481C1C}">
                <a14:useLocalDpi xmlns:a14="http://schemas.microsoft.com/office/drawing/2010/main" val="0"/>
              </a:ext>
            </a:extLst>
          </a:blip>
          <a:srcRect r="4812"/>
          <a:stretch/>
        </p:blipFill>
        <p:spPr>
          <a:xfrm>
            <a:off x="1" y="0"/>
            <a:ext cx="9144000" cy="6858000"/>
          </a:xfrm>
          <a:prstGeom prst="rect">
            <a:avLst/>
          </a:prstGeom>
        </p:spPr>
      </p:pic>
      <p:pic>
        <p:nvPicPr>
          <p:cNvPr id="67" name="Picture 66">
            <a:extLst>
              <a:ext uri="{FF2B5EF4-FFF2-40B4-BE49-F238E27FC236}">
                <a16:creationId xmlns:a16="http://schemas.microsoft.com/office/drawing/2014/main" id="{BB6C5B6A-8E63-819B-96FC-2C4DE710369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Punch-Out!!</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2E6ECDEF-B827-2E7F-7A67-4AA1D4E1C6A6}"/>
              </a:ext>
            </a:extLst>
          </p:cNvPr>
          <p:cNvGraphicFramePr>
            <a:graphicFrameLocks noGrp="1"/>
          </p:cNvGraphicFramePr>
          <p:nvPr>
            <p:extLst>
              <p:ext uri="{D42A27DB-BD31-4B8C-83A1-F6EECF244321}">
                <p14:modId xmlns:p14="http://schemas.microsoft.com/office/powerpoint/2010/main" val="522897567"/>
              </p:ext>
            </p:extLst>
          </p:nvPr>
        </p:nvGraphicFramePr>
        <p:xfrm>
          <a:off x="-4095750" y="2359648"/>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77869">
                <a:tc>
                  <a:txBody>
                    <a:bodyPr/>
                    <a:lstStyle/>
                    <a:p>
                      <a:pPr algn="l" fontAlgn="b"/>
                      <a:r>
                        <a:rPr lang="en-US" sz="2400" u="none" strike="noStrike">
                          <a:effectLst/>
                        </a:rPr>
                        <a:t>Super Punch-Out!!</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spnchout</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122039747"/>
                  </a:ext>
                </a:extLst>
              </a:tr>
            </a:tbl>
          </a:graphicData>
        </a:graphic>
      </p:graphicFrame>
      <p:grpSp>
        <p:nvGrpSpPr>
          <p:cNvPr id="68" name="Group 67">
            <a:extLst>
              <a:ext uri="{FF2B5EF4-FFF2-40B4-BE49-F238E27FC236}">
                <a16:creationId xmlns:a16="http://schemas.microsoft.com/office/drawing/2014/main" id="{3E3331B7-760D-B20A-E1AA-1BB4C8A2F6F1}"/>
              </a:ext>
            </a:extLst>
          </p:cNvPr>
          <p:cNvGrpSpPr/>
          <p:nvPr/>
        </p:nvGrpSpPr>
        <p:grpSpPr>
          <a:xfrm>
            <a:off x="72739" y="5836327"/>
            <a:ext cx="1315776" cy="960943"/>
            <a:chOff x="-2442280" y="1074449"/>
            <a:chExt cx="1315776" cy="960943"/>
          </a:xfrm>
        </p:grpSpPr>
        <p:sp>
          <p:nvSpPr>
            <p:cNvPr id="69" name="Flowchart: Alternate Process 68">
              <a:extLst>
                <a:ext uri="{FF2B5EF4-FFF2-40B4-BE49-F238E27FC236}">
                  <a16:creationId xmlns:a16="http://schemas.microsoft.com/office/drawing/2014/main" id="{10DD57F4-DBE7-F482-0AEC-7C162BCEC24B}"/>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6997539A-61E1-D177-D3D2-644D0E069B58}"/>
                </a:ext>
              </a:extLst>
            </p:cNvPr>
            <p:cNvGrpSpPr/>
            <p:nvPr/>
          </p:nvGrpSpPr>
          <p:grpSpPr>
            <a:xfrm>
              <a:off x="-2127292" y="1212020"/>
              <a:ext cx="685800" cy="685800"/>
              <a:chOff x="9298947" y="1080027"/>
              <a:chExt cx="914400" cy="914400"/>
            </a:xfrm>
          </p:grpSpPr>
          <p:pic>
            <p:nvPicPr>
              <p:cNvPr id="71" name="Graphic 70" descr="User with solid fill">
                <a:extLst>
                  <a:ext uri="{FF2B5EF4-FFF2-40B4-BE49-F238E27FC236}">
                    <a16:creationId xmlns:a16="http://schemas.microsoft.com/office/drawing/2014/main" id="{47148063-C8AD-DF05-A126-ADA2DCDB80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47" y="1080027"/>
                <a:ext cx="914400" cy="914400"/>
              </a:xfrm>
              <a:prstGeom prst="rect">
                <a:avLst/>
              </a:prstGeom>
            </p:spPr>
          </p:pic>
          <p:sp>
            <p:nvSpPr>
              <p:cNvPr id="72" name="TextBox 71">
                <a:extLst>
                  <a:ext uri="{FF2B5EF4-FFF2-40B4-BE49-F238E27FC236}">
                    <a16:creationId xmlns:a16="http://schemas.microsoft.com/office/drawing/2014/main" id="{F8DBAA5C-6BC2-C827-803E-8B39C3ABBA9E}"/>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pic>
        <p:nvPicPr>
          <p:cNvPr id="73" name="Picture 72">
            <a:extLst>
              <a:ext uri="{FF2B5EF4-FFF2-40B4-BE49-F238E27FC236}">
                <a16:creationId xmlns:a16="http://schemas.microsoft.com/office/drawing/2014/main" id="{BDE0F7D2-4CAE-A25E-2DD6-57CCB6EF0C83}"/>
              </a:ext>
            </a:extLst>
          </p:cNvPr>
          <p:cNvPicPr>
            <a:picLocks noChangeAspect="1"/>
          </p:cNvPicPr>
          <p:nvPr/>
        </p:nvPicPr>
        <p:blipFill>
          <a:blip r:embed="rId6"/>
          <a:stretch>
            <a:fillRect/>
          </a:stretch>
        </p:blipFill>
        <p:spPr>
          <a:xfrm>
            <a:off x="6127447" y="3700346"/>
            <a:ext cx="688162" cy="688162"/>
          </a:xfrm>
          <a:prstGeom prst="rect">
            <a:avLst/>
          </a:prstGeom>
        </p:spPr>
      </p:pic>
      <p:pic>
        <p:nvPicPr>
          <p:cNvPr id="74" name="Picture 73">
            <a:extLst>
              <a:ext uri="{FF2B5EF4-FFF2-40B4-BE49-F238E27FC236}">
                <a16:creationId xmlns:a16="http://schemas.microsoft.com/office/drawing/2014/main" id="{420DB2B0-7874-08C8-41F7-18F55959874C}"/>
              </a:ext>
            </a:extLst>
          </p:cNvPr>
          <p:cNvPicPr>
            <a:picLocks noChangeAspect="1"/>
          </p:cNvPicPr>
          <p:nvPr/>
        </p:nvPicPr>
        <p:blipFill>
          <a:blip r:embed="rId6"/>
          <a:stretch>
            <a:fillRect/>
          </a:stretch>
        </p:blipFill>
        <p:spPr>
          <a:xfrm>
            <a:off x="4503758" y="3717793"/>
            <a:ext cx="688162" cy="688162"/>
          </a:xfrm>
          <a:prstGeom prst="rect">
            <a:avLst/>
          </a:prstGeom>
        </p:spPr>
      </p:pic>
      <p:pic>
        <p:nvPicPr>
          <p:cNvPr id="75" name="Picture 74">
            <a:extLst>
              <a:ext uri="{FF2B5EF4-FFF2-40B4-BE49-F238E27FC236}">
                <a16:creationId xmlns:a16="http://schemas.microsoft.com/office/drawing/2014/main" id="{5D37983E-3CDB-0976-D80A-6103553EA76A}"/>
              </a:ext>
            </a:extLst>
          </p:cNvPr>
          <p:cNvPicPr>
            <a:picLocks noChangeAspect="1"/>
          </p:cNvPicPr>
          <p:nvPr/>
        </p:nvPicPr>
        <p:blipFill>
          <a:blip r:embed="rId6"/>
          <a:stretch>
            <a:fillRect/>
          </a:stretch>
        </p:blipFill>
        <p:spPr>
          <a:xfrm>
            <a:off x="5316670" y="3717793"/>
            <a:ext cx="688162" cy="688162"/>
          </a:xfrm>
          <a:prstGeom prst="rect">
            <a:avLst/>
          </a:prstGeom>
        </p:spPr>
      </p:pic>
      <p:sp>
        <p:nvSpPr>
          <p:cNvPr id="76" name="Arrow: Up 75">
            <a:extLst>
              <a:ext uri="{FF2B5EF4-FFF2-40B4-BE49-F238E27FC236}">
                <a16:creationId xmlns:a16="http://schemas.microsoft.com/office/drawing/2014/main" id="{6D9E0675-30F8-4D5E-E099-2BB9A8C25C75}"/>
              </a:ext>
            </a:extLst>
          </p:cNvPr>
          <p:cNvSpPr/>
          <p:nvPr/>
        </p:nvSpPr>
        <p:spPr>
          <a:xfrm>
            <a:off x="2504756" y="29781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D26E96D6-CAC7-39D9-E9E0-6044D302EBA5}"/>
              </a:ext>
            </a:extLst>
          </p:cNvPr>
          <p:cNvSpPr/>
          <p:nvPr/>
        </p:nvSpPr>
        <p:spPr>
          <a:xfrm rot="16200000">
            <a:off x="1732746" y="37068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71FEC5B3-BE40-EB7B-C5A9-6EEEE306C5F4}"/>
              </a:ext>
            </a:extLst>
          </p:cNvPr>
          <p:cNvSpPr/>
          <p:nvPr/>
        </p:nvSpPr>
        <p:spPr>
          <a:xfrm rot="5400000" flipH="1">
            <a:off x="3182762" y="37068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0" name="Picture 79">
            <a:extLst>
              <a:ext uri="{FF2B5EF4-FFF2-40B4-BE49-F238E27FC236}">
                <a16:creationId xmlns:a16="http://schemas.microsoft.com/office/drawing/2014/main" id="{1F76337D-59D2-7994-FCC0-7997EDBD7ECD}"/>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000582" y="3401851"/>
            <a:ext cx="1122309" cy="1910215"/>
          </a:xfrm>
          <a:prstGeom prst="rect">
            <a:avLst/>
          </a:prstGeom>
        </p:spPr>
      </p:pic>
      <p:pic>
        <p:nvPicPr>
          <p:cNvPr id="81" name="Picture 80">
            <a:extLst>
              <a:ext uri="{FF2B5EF4-FFF2-40B4-BE49-F238E27FC236}">
                <a16:creationId xmlns:a16="http://schemas.microsoft.com/office/drawing/2014/main" id="{E3B635D7-ABDB-7C89-4A62-5EBE3A4C8DC9}"/>
              </a:ext>
            </a:extLst>
          </p:cNvPr>
          <p:cNvPicPr>
            <a:picLocks noChangeAspect="1"/>
          </p:cNvPicPr>
          <p:nvPr/>
        </p:nvPicPr>
        <p:blipFill>
          <a:blip r:embed="rId6">
            <a:duotone>
              <a:schemeClr val="accent3">
                <a:shade val="45000"/>
                <a:satMod val="135000"/>
              </a:schemeClr>
              <a:prstClr val="white"/>
            </a:duotone>
          </a:blip>
          <a:stretch>
            <a:fillRect/>
          </a:stretch>
        </p:blipFill>
        <p:spPr>
          <a:xfrm>
            <a:off x="3765506" y="4243486"/>
            <a:ext cx="688162" cy="688162"/>
          </a:xfrm>
          <a:prstGeom prst="rect">
            <a:avLst/>
          </a:prstGeom>
        </p:spPr>
      </p:pic>
      <p:pic>
        <p:nvPicPr>
          <p:cNvPr id="82" name="Picture 81">
            <a:extLst>
              <a:ext uri="{FF2B5EF4-FFF2-40B4-BE49-F238E27FC236}">
                <a16:creationId xmlns:a16="http://schemas.microsoft.com/office/drawing/2014/main" id="{14CF1EC7-953E-B591-DF70-41E13B3E91F3}"/>
              </a:ext>
            </a:extLst>
          </p:cNvPr>
          <p:cNvPicPr>
            <a:picLocks noChangeAspect="1"/>
          </p:cNvPicPr>
          <p:nvPr/>
        </p:nvPicPr>
        <p:blipFill>
          <a:blip r:embed="rId6">
            <a:duotone>
              <a:schemeClr val="accent3">
                <a:shade val="45000"/>
                <a:satMod val="135000"/>
              </a:schemeClr>
              <a:prstClr val="white"/>
            </a:duotone>
          </a:blip>
          <a:stretch>
            <a:fillRect/>
          </a:stretch>
        </p:blipFill>
        <p:spPr>
          <a:xfrm>
            <a:off x="3764419" y="5022160"/>
            <a:ext cx="688162" cy="688162"/>
          </a:xfrm>
          <a:prstGeom prst="rect">
            <a:avLst/>
          </a:prstGeom>
        </p:spPr>
      </p:pic>
      <p:pic>
        <p:nvPicPr>
          <p:cNvPr id="83" name="Picture 82">
            <a:extLst>
              <a:ext uri="{FF2B5EF4-FFF2-40B4-BE49-F238E27FC236}">
                <a16:creationId xmlns:a16="http://schemas.microsoft.com/office/drawing/2014/main" id="{DF1F6297-A57A-323D-DB16-11D9146DFFBE}"/>
              </a:ext>
            </a:extLst>
          </p:cNvPr>
          <p:cNvPicPr>
            <a:picLocks noChangeAspect="1"/>
          </p:cNvPicPr>
          <p:nvPr/>
        </p:nvPicPr>
        <p:blipFill>
          <a:blip r:embed="rId6">
            <a:duotone>
              <a:schemeClr val="accent3">
                <a:shade val="45000"/>
                <a:satMod val="135000"/>
              </a:schemeClr>
              <a:prstClr val="white"/>
            </a:duotone>
          </a:blip>
          <a:stretch>
            <a:fillRect/>
          </a:stretch>
        </p:blipFill>
        <p:spPr>
          <a:xfrm>
            <a:off x="4502671" y="4496467"/>
            <a:ext cx="688162" cy="688162"/>
          </a:xfrm>
          <a:prstGeom prst="rect">
            <a:avLst/>
          </a:prstGeom>
        </p:spPr>
      </p:pic>
      <p:pic>
        <p:nvPicPr>
          <p:cNvPr id="84" name="Picture 83">
            <a:extLst>
              <a:ext uri="{FF2B5EF4-FFF2-40B4-BE49-F238E27FC236}">
                <a16:creationId xmlns:a16="http://schemas.microsoft.com/office/drawing/2014/main" id="{35CB0E8E-6D9E-DD12-9252-3057FA3D1132}"/>
              </a:ext>
            </a:extLst>
          </p:cNvPr>
          <p:cNvPicPr>
            <a:picLocks noChangeAspect="1"/>
          </p:cNvPicPr>
          <p:nvPr/>
        </p:nvPicPr>
        <p:blipFill>
          <a:blip r:embed="rId6">
            <a:duotone>
              <a:schemeClr val="accent3">
                <a:shade val="45000"/>
                <a:satMod val="135000"/>
              </a:schemeClr>
              <a:prstClr val="white"/>
            </a:duotone>
          </a:blip>
          <a:stretch>
            <a:fillRect/>
          </a:stretch>
        </p:blipFill>
        <p:spPr>
          <a:xfrm>
            <a:off x="5315584" y="4496467"/>
            <a:ext cx="688162" cy="688162"/>
          </a:xfrm>
          <a:prstGeom prst="rect">
            <a:avLst/>
          </a:prstGeom>
        </p:spPr>
      </p:pic>
      <p:pic>
        <p:nvPicPr>
          <p:cNvPr id="85" name="Picture 84">
            <a:extLst>
              <a:ext uri="{FF2B5EF4-FFF2-40B4-BE49-F238E27FC236}">
                <a16:creationId xmlns:a16="http://schemas.microsoft.com/office/drawing/2014/main" id="{A1FE6E02-E6C3-C0F5-20EC-DCAD2C2DCF84}"/>
              </a:ext>
            </a:extLst>
          </p:cNvPr>
          <p:cNvPicPr>
            <a:picLocks noChangeAspect="1"/>
          </p:cNvPicPr>
          <p:nvPr/>
        </p:nvPicPr>
        <p:blipFill>
          <a:blip r:embed="rId6">
            <a:duotone>
              <a:schemeClr val="accent3">
                <a:shade val="45000"/>
                <a:satMod val="135000"/>
              </a:schemeClr>
              <a:prstClr val="white"/>
            </a:duotone>
          </a:blip>
          <a:stretch>
            <a:fillRect/>
          </a:stretch>
        </p:blipFill>
        <p:spPr>
          <a:xfrm>
            <a:off x="6126361" y="4479020"/>
            <a:ext cx="688162" cy="688162"/>
          </a:xfrm>
          <a:prstGeom prst="rect">
            <a:avLst/>
          </a:prstGeom>
        </p:spPr>
      </p:pic>
      <p:sp>
        <p:nvSpPr>
          <p:cNvPr id="90" name="Arrow: Up 89">
            <a:extLst>
              <a:ext uri="{FF2B5EF4-FFF2-40B4-BE49-F238E27FC236}">
                <a16:creationId xmlns:a16="http://schemas.microsoft.com/office/drawing/2014/main" id="{DB8714A6-A66F-807C-0C2C-C6736A6BAFBD}"/>
              </a:ext>
            </a:extLst>
          </p:cNvPr>
          <p:cNvSpPr/>
          <p:nvPr/>
        </p:nvSpPr>
        <p:spPr>
          <a:xfrm flipV="1">
            <a:off x="2476204" y="44790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TextBox 90">
            <a:extLst>
              <a:ext uri="{FF2B5EF4-FFF2-40B4-BE49-F238E27FC236}">
                <a16:creationId xmlns:a16="http://schemas.microsoft.com/office/drawing/2014/main" id="{B721D4ED-D097-E5AB-8526-4FF1F8B528A8}"/>
              </a:ext>
            </a:extLst>
          </p:cNvPr>
          <p:cNvSpPr txBox="1"/>
          <p:nvPr/>
        </p:nvSpPr>
        <p:spPr>
          <a:xfrm>
            <a:off x="4476981" y="5166186"/>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DE78C03A-16E7-2218-7ACC-BFD903B12186}"/>
              </a:ext>
            </a:extLst>
          </p:cNvPr>
          <p:cNvSpPr/>
          <p:nvPr/>
        </p:nvSpPr>
        <p:spPr>
          <a:xfrm rot="18000000">
            <a:off x="4253897" y="2497594"/>
            <a:ext cx="199133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Left Blow</a:t>
            </a:r>
          </a:p>
        </p:txBody>
      </p:sp>
      <p:sp>
        <p:nvSpPr>
          <p:cNvPr id="5" name="Rectangle 4">
            <a:extLst>
              <a:ext uri="{FF2B5EF4-FFF2-40B4-BE49-F238E27FC236}">
                <a16:creationId xmlns:a16="http://schemas.microsoft.com/office/drawing/2014/main" id="{3FDBFBE7-76D1-F24F-1C73-F81F1F42BAF3}"/>
              </a:ext>
            </a:extLst>
          </p:cNvPr>
          <p:cNvSpPr/>
          <p:nvPr/>
        </p:nvSpPr>
        <p:spPr>
          <a:xfrm rot="18000000">
            <a:off x="5067635" y="2497594"/>
            <a:ext cx="199133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Right Blow</a:t>
            </a:r>
          </a:p>
        </p:txBody>
      </p:sp>
      <p:sp>
        <p:nvSpPr>
          <p:cNvPr id="6" name="Rectangle 5">
            <a:extLst>
              <a:ext uri="{FF2B5EF4-FFF2-40B4-BE49-F238E27FC236}">
                <a16:creationId xmlns:a16="http://schemas.microsoft.com/office/drawing/2014/main" id="{3136C37C-8D6E-5F89-3333-88F6FBDF73F9}"/>
              </a:ext>
            </a:extLst>
          </p:cNvPr>
          <p:cNvSpPr/>
          <p:nvPr/>
        </p:nvSpPr>
        <p:spPr>
          <a:xfrm rot="18000000">
            <a:off x="5868874" y="1830735"/>
            <a:ext cx="3273470" cy="1084912"/>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Upper Cut/Hook/</a:t>
            </a:r>
            <a:br>
              <a:rPr lang="en-US" sz="3300" dirty="0">
                <a:ln w="0"/>
                <a:effectLst>
                  <a:outerShdw blurRad="38100" dist="19050" dir="2700000" algn="tl" rotWithShape="0">
                    <a:schemeClr val="dk1">
                      <a:alpha val="40000"/>
                    </a:schemeClr>
                  </a:outerShdw>
                </a:effectLst>
              </a:rPr>
            </a:br>
            <a:r>
              <a:rPr lang="en-US" sz="3300" dirty="0">
                <a:ln w="0"/>
                <a:effectLst>
                  <a:outerShdw blurRad="38100" dist="19050" dir="2700000" algn="tl" rotWithShape="0">
                    <a:schemeClr val="dk1">
                      <a:alpha val="40000"/>
                    </a:schemeClr>
                  </a:outerShdw>
                </a:effectLst>
              </a:rPr>
              <a:t>Knock Out</a:t>
            </a:r>
          </a:p>
        </p:txBody>
      </p:sp>
    </p:spTree>
    <p:extLst>
      <p:ext uri="{BB962C8B-B14F-4D97-AF65-F5344CB8AC3E}">
        <p14:creationId xmlns:p14="http://schemas.microsoft.com/office/powerpoint/2010/main" val="320809575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3F367A9C-ACF5-0197-7AFE-67731D1247FF}"/>
              </a:ext>
            </a:extLst>
          </p:cNvPr>
          <p:cNvPicPr>
            <a:picLocks noChangeAspect="1"/>
          </p:cNvPicPr>
          <p:nvPr/>
        </p:nvPicPr>
        <p:blipFill rotWithShape="1">
          <a:blip r:embed="rId2">
            <a:extLst>
              <a:ext uri="{28A0092B-C50C-407E-A947-70E740481C1C}">
                <a14:useLocalDpi xmlns:a14="http://schemas.microsoft.com/office/drawing/2010/main" val="0"/>
              </a:ext>
            </a:extLst>
          </a:blip>
          <a:srcRect l="10570" r="1165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449C60A9-4863-E1A9-7CE0-047D0F91906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Puzzle Fighter II Turbo</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414AC94-C10A-1F24-2E44-938082C50247}"/>
              </a:ext>
            </a:extLst>
          </p:cNvPr>
          <p:cNvGraphicFramePr>
            <a:graphicFrameLocks noGrp="1"/>
          </p:cNvGraphicFramePr>
          <p:nvPr>
            <p:extLst>
              <p:ext uri="{D42A27DB-BD31-4B8C-83A1-F6EECF244321}">
                <p14:modId xmlns:p14="http://schemas.microsoft.com/office/powerpoint/2010/main" val="3731709781"/>
              </p:ext>
            </p:extLst>
          </p:nvPr>
        </p:nvGraphicFramePr>
        <p:xfrm>
          <a:off x="-3926965" y="1804991"/>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8642">
                <a:tc>
                  <a:txBody>
                    <a:bodyPr/>
                    <a:lstStyle/>
                    <a:p>
                      <a:pPr algn="l" fontAlgn="b"/>
                      <a:r>
                        <a:rPr lang="en-US" sz="2400" u="none" strike="noStrike" dirty="0">
                          <a:effectLst/>
                        </a:rPr>
                        <a:t>Super Puzzle Fighter II Turbo</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spf2t</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2983547876"/>
                  </a:ext>
                </a:extLst>
              </a:tr>
            </a:tbl>
          </a:graphicData>
        </a:graphic>
      </p:graphicFrame>
      <p:pic>
        <p:nvPicPr>
          <p:cNvPr id="69" name="Picture 68">
            <a:extLst>
              <a:ext uri="{FF2B5EF4-FFF2-40B4-BE49-F238E27FC236}">
                <a16:creationId xmlns:a16="http://schemas.microsoft.com/office/drawing/2014/main" id="{CD299188-F8A2-A77F-ECDB-EEBF41F086A1}"/>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181096"/>
            <a:ext cx="688162" cy="688162"/>
          </a:xfrm>
          <a:prstGeom prst="rect">
            <a:avLst/>
          </a:prstGeom>
        </p:spPr>
      </p:pic>
      <p:pic>
        <p:nvPicPr>
          <p:cNvPr id="70" name="Picture 69">
            <a:extLst>
              <a:ext uri="{FF2B5EF4-FFF2-40B4-BE49-F238E27FC236}">
                <a16:creationId xmlns:a16="http://schemas.microsoft.com/office/drawing/2014/main" id="{88A85496-0DA0-2632-A88A-810DF8E642A1}"/>
              </a:ext>
            </a:extLst>
          </p:cNvPr>
          <p:cNvPicPr>
            <a:picLocks noChangeAspect="1"/>
          </p:cNvPicPr>
          <p:nvPr/>
        </p:nvPicPr>
        <p:blipFill>
          <a:blip r:embed="rId4"/>
          <a:stretch>
            <a:fillRect/>
          </a:stretch>
        </p:blipFill>
        <p:spPr>
          <a:xfrm>
            <a:off x="4967258" y="3198543"/>
            <a:ext cx="688162" cy="688162"/>
          </a:xfrm>
          <a:prstGeom prst="rect">
            <a:avLst/>
          </a:prstGeom>
        </p:spPr>
      </p:pic>
      <p:pic>
        <p:nvPicPr>
          <p:cNvPr id="71" name="Picture 70">
            <a:extLst>
              <a:ext uri="{FF2B5EF4-FFF2-40B4-BE49-F238E27FC236}">
                <a16:creationId xmlns:a16="http://schemas.microsoft.com/office/drawing/2014/main" id="{0111773E-C257-08A6-4C00-FF537D2E94F4}"/>
              </a:ext>
            </a:extLst>
          </p:cNvPr>
          <p:cNvPicPr>
            <a:picLocks noChangeAspect="1"/>
          </p:cNvPicPr>
          <p:nvPr/>
        </p:nvPicPr>
        <p:blipFill>
          <a:blip r:embed="rId4"/>
          <a:stretch>
            <a:fillRect/>
          </a:stretch>
        </p:blipFill>
        <p:spPr>
          <a:xfrm>
            <a:off x="5780170" y="3198543"/>
            <a:ext cx="688162" cy="688162"/>
          </a:xfrm>
          <a:prstGeom prst="rect">
            <a:avLst/>
          </a:prstGeom>
        </p:spPr>
      </p:pic>
      <p:sp>
        <p:nvSpPr>
          <p:cNvPr id="72" name="Arrow: Up 71">
            <a:extLst>
              <a:ext uri="{FF2B5EF4-FFF2-40B4-BE49-F238E27FC236}">
                <a16:creationId xmlns:a16="http://schemas.microsoft.com/office/drawing/2014/main" id="{4FF33223-7CEA-19F6-6C8A-BCBB2847580D}"/>
              </a:ext>
            </a:extLst>
          </p:cNvPr>
          <p:cNvSpPr/>
          <p:nvPr/>
        </p:nvSpPr>
        <p:spPr>
          <a:xfrm>
            <a:off x="2968256" y="24589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2E5079E0-F7F7-4D78-3CFB-C6EF61178AE8}"/>
              </a:ext>
            </a:extLst>
          </p:cNvPr>
          <p:cNvSpPr/>
          <p:nvPr/>
        </p:nvSpPr>
        <p:spPr>
          <a:xfrm rot="16200000">
            <a:off x="2196246" y="31876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887EBCC4-BE5B-239B-9743-39BB789F7D96}"/>
              </a:ext>
            </a:extLst>
          </p:cNvPr>
          <p:cNvSpPr/>
          <p:nvPr/>
        </p:nvSpPr>
        <p:spPr>
          <a:xfrm rot="5400000" flipH="1">
            <a:off x="3646262" y="31876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C1A30EA9-D109-310E-8CA7-2D62AFEED897}"/>
              </a:ext>
            </a:extLst>
          </p:cNvPr>
          <p:cNvSpPr/>
          <p:nvPr/>
        </p:nvSpPr>
        <p:spPr>
          <a:xfrm rot="2707381" flipV="1">
            <a:off x="2385340" y="37190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CF574CF6-4F3E-5A78-8272-1AB4AADC32B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882601"/>
            <a:ext cx="1122309" cy="1910215"/>
          </a:xfrm>
          <a:prstGeom prst="rect">
            <a:avLst/>
          </a:prstGeom>
        </p:spPr>
      </p:pic>
      <p:pic>
        <p:nvPicPr>
          <p:cNvPr id="77" name="Picture 76">
            <a:extLst>
              <a:ext uri="{FF2B5EF4-FFF2-40B4-BE49-F238E27FC236}">
                <a16:creationId xmlns:a16="http://schemas.microsoft.com/office/drawing/2014/main" id="{CBA896A4-D3D6-BBE4-C045-2A2FAA9F75C7}"/>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724236"/>
            <a:ext cx="688162" cy="688162"/>
          </a:xfrm>
          <a:prstGeom prst="rect">
            <a:avLst/>
          </a:prstGeom>
        </p:spPr>
      </p:pic>
      <p:pic>
        <p:nvPicPr>
          <p:cNvPr id="78" name="Picture 77">
            <a:extLst>
              <a:ext uri="{FF2B5EF4-FFF2-40B4-BE49-F238E27FC236}">
                <a16:creationId xmlns:a16="http://schemas.microsoft.com/office/drawing/2014/main" id="{8090A079-5871-2678-E07D-E09A39DD9E39}"/>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502910"/>
            <a:ext cx="688162" cy="688162"/>
          </a:xfrm>
          <a:prstGeom prst="rect">
            <a:avLst/>
          </a:prstGeom>
        </p:spPr>
      </p:pic>
      <p:pic>
        <p:nvPicPr>
          <p:cNvPr id="79" name="Picture 78">
            <a:extLst>
              <a:ext uri="{FF2B5EF4-FFF2-40B4-BE49-F238E27FC236}">
                <a16:creationId xmlns:a16="http://schemas.microsoft.com/office/drawing/2014/main" id="{0838EDCD-56E5-97D4-953E-BFEEABAC567A}"/>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977217"/>
            <a:ext cx="688162" cy="688162"/>
          </a:xfrm>
          <a:prstGeom prst="rect">
            <a:avLst/>
          </a:prstGeom>
        </p:spPr>
      </p:pic>
      <p:pic>
        <p:nvPicPr>
          <p:cNvPr id="80" name="Picture 79">
            <a:extLst>
              <a:ext uri="{FF2B5EF4-FFF2-40B4-BE49-F238E27FC236}">
                <a16:creationId xmlns:a16="http://schemas.microsoft.com/office/drawing/2014/main" id="{EE3C5FF1-C202-9309-9080-0BD3A3C17259}"/>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977217"/>
            <a:ext cx="688162" cy="688162"/>
          </a:xfrm>
          <a:prstGeom prst="rect">
            <a:avLst/>
          </a:prstGeom>
        </p:spPr>
      </p:pic>
      <p:pic>
        <p:nvPicPr>
          <p:cNvPr id="81" name="Picture 80">
            <a:extLst>
              <a:ext uri="{FF2B5EF4-FFF2-40B4-BE49-F238E27FC236}">
                <a16:creationId xmlns:a16="http://schemas.microsoft.com/office/drawing/2014/main" id="{ECC8FF57-B9FE-C443-C88B-41B124D93313}"/>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959770"/>
            <a:ext cx="688162" cy="688162"/>
          </a:xfrm>
          <a:prstGeom prst="rect">
            <a:avLst/>
          </a:prstGeom>
        </p:spPr>
      </p:pic>
      <p:sp>
        <p:nvSpPr>
          <p:cNvPr id="83" name="Arrow: Up 82">
            <a:extLst>
              <a:ext uri="{FF2B5EF4-FFF2-40B4-BE49-F238E27FC236}">
                <a16:creationId xmlns:a16="http://schemas.microsoft.com/office/drawing/2014/main" id="{25E3BF34-F699-9819-EE0F-E2E427887D3E}"/>
              </a:ext>
            </a:extLst>
          </p:cNvPr>
          <p:cNvSpPr/>
          <p:nvPr/>
        </p:nvSpPr>
        <p:spPr>
          <a:xfrm rot="3030207">
            <a:off x="3611115" y="25947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B5B41C57-A535-DED3-66B4-F88094353803}"/>
              </a:ext>
            </a:extLst>
          </p:cNvPr>
          <p:cNvSpPr/>
          <p:nvPr/>
        </p:nvSpPr>
        <p:spPr>
          <a:xfrm rot="18863264">
            <a:off x="2410808" y="26385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C47C5B70-D1E2-670A-E514-4DE68D36BAC6}"/>
              </a:ext>
            </a:extLst>
          </p:cNvPr>
          <p:cNvSpPr/>
          <p:nvPr/>
        </p:nvSpPr>
        <p:spPr>
          <a:xfrm rot="8401222" flipH="1">
            <a:off x="3474376" y="37409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E334848C-EEF0-AFF7-22BD-620DD3CEF2B1}"/>
              </a:ext>
            </a:extLst>
          </p:cNvPr>
          <p:cNvSpPr/>
          <p:nvPr/>
        </p:nvSpPr>
        <p:spPr>
          <a:xfrm flipV="1">
            <a:off x="2939704" y="39597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9724AF15-491B-CF54-04DB-EA51AD4C11CB}"/>
              </a:ext>
            </a:extLst>
          </p:cNvPr>
          <p:cNvSpPr/>
          <p:nvPr/>
        </p:nvSpPr>
        <p:spPr>
          <a:xfrm rot="18000000">
            <a:off x="4649749" y="1861174"/>
            <a:ext cx="22619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Rotate Left</a:t>
            </a:r>
          </a:p>
        </p:txBody>
      </p:sp>
      <p:sp>
        <p:nvSpPr>
          <p:cNvPr id="5" name="Rectangle 4">
            <a:extLst>
              <a:ext uri="{FF2B5EF4-FFF2-40B4-BE49-F238E27FC236}">
                <a16:creationId xmlns:a16="http://schemas.microsoft.com/office/drawing/2014/main" id="{416EA02D-85A8-51BB-7E21-3E7D8BA3DD05}"/>
              </a:ext>
            </a:extLst>
          </p:cNvPr>
          <p:cNvSpPr/>
          <p:nvPr/>
        </p:nvSpPr>
        <p:spPr>
          <a:xfrm rot="18000000">
            <a:off x="5463487" y="1861174"/>
            <a:ext cx="226192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Rotate Right</a:t>
            </a:r>
          </a:p>
        </p:txBody>
      </p:sp>
      <p:grpSp>
        <p:nvGrpSpPr>
          <p:cNvPr id="10" name="Group 9">
            <a:extLst>
              <a:ext uri="{FF2B5EF4-FFF2-40B4-BE49-F238E27FC236}">
                <a16:creationId xmlns:a16="http://schemas.microsoft.com/office/drawing/2014/main" id="{E75CC6C3-BF78-0295-59DD-E5A48A6B24AD}"/>
              </a:ext>
            </a:extLst>
          </p:cNvPr>
          <p:cNvGrpSpPr/>
          <p:nvPr/>
        </p:nvGrpSpPr>
        <p:grpSpPr>
          <a:xfrm>
            <a:off x="70338" y="5837637"/>
            <a:ext cx="1315776" cy="960943"/>
            <a:chOff x="70338" y="5837637"/>
            <a:chExt cx="1315776" cy="960943"/>
          </a:xfrm>
        </p:grpSpPr>
        <p:sp>
          <p:nvSpPr>
            <p:cNvPr id="11" name="Flowchart: Alternate Process 10">
              <a:extLst>
                <a:ext uri="{FF2B5EF4-FFF2-40B4-BE49-F238E27FC236}">
                  <a16:creationId xmlns:a16="http://schemas.microsoft.com/office/drawing/2014/main" id="{156E83FF-292C-EC8E-6C10-F4D6CE4419B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AE25C055-3F71-B2B3-B6BC-AC6B169EBFA4}"/>
                </a:ext>
              </a:extLst>
            </p:cNvPr>
            <p:cNvGrpSpPr/>
            <p:nvPr/>
          </p:nvGrpSpPr>
          <p:grpSpPr>
            <a:xfrm>
              <a:off x="153012" y="5975208"/>
              <a:ext cx="1155730" cy="685800"/>
              <a:chOff x="5115719" y="1096814"/>
              <a:chExt cx="1540973" cy="914400"/>
            </a:xfrm>
          </p:grpSpPr>
          <p:pic>
            <p:nvPicPr>
              <p:cNvPr id="13" name="Graphic 12" descr="User with solid fill">
                <a:extLst>
                  <a:ext uri="{FF2B5EF4-FFF2-40B4-BE49-F238E27FC236}">
                    <a16:creationId xmlns:a16="http://schemas.microsoft.com/office/drawing/2014/main" id="{7E1AEC85-7340-7F05-0BBF-E0A30CE838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4" name="Graphic 13" descr="User with solid fill">
                <a:extLst>
                  <a:ext uri="{FF2B5EF4-FFF2-40B4-BE49-F238E27FC236}">
                    <a16:creationId xmlns:a16="http://schemas.microsoft.com/office/drawing/2014/main" id="{2FA249ED-E195-CE93-C20E-F89014B8AA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5" name="TextBox 14">
                <a:extLst>
                  <a:ext uri="{FF2B5EF4-FFF2-40B4-BE49-F238E27FC236}">
                    <a16:creationId xmlns:a16="http://schemas.microsoft.com/office/drawing/2014/main" id="{0218E78C-FB5D-9EE1-4C70-2BA40F36116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31243377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group of people dancing&#10;&#10;Description automatically generated with medium confidence">
            <a:extLst>
              <a:ext uri="{FF2B5EF4-FFF2-40B4-BE49-F238E27FC236}">
                <a16:creationId xmlns:a16="http://schemas.microsoft.com/office/drawing/2014/main" id="{255816D2-F085-468E-BAAF-3B9179996ED1}"/>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94FE458F-E207-1123-A25C-316F06586FD2}"/>
              </a:ext>
            </a:extLst>
          </p:cNvPr>
          <p:cNvPicPr>
            <a:picLocks noChangeAspect="1"/>
          </p:cNvPicPr>
          <p:nvPr/>
        </p:nvPicPr>
        <p:blipFill>
          <a:blip r:embed="rId3"/>
          <a:stretch>
            <a:fillRect/>
          </a:stretch>
        </p:blipFill>
        <p:spPr>
          <a:xfrm>
            <a:off x="817902" y="572390"/>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Street Fighter II: The New Challengers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71CD5DB6-1F12-840A-3A93-29E05839E000}"/>
              </a:ext>
            </a:extLst>
          </p:cNvPr>
          <p:cNvGraphicFramePr>
            <a:graphicFrameLocks noGrp="1"/>
          </p:cNvGraphicFramePr>
          <p:nvPr>
            <p:extLst>
              <p:ext uri="{D42A27DB-BD31-4B8C-83A1-F6EECF244321}">
                <p14:modId xmlns:p14="http://schemas.microsoft.com/office/powerpoint/2010/main" val="769998504"/>
              </p:ext>
            </p:extLst>
          </p:nvPr>
        </p:nvGraphicFramePr>
        <p:xfrm>
          <a:off x="-3995553" y="2334041"/>
          <a:ext cx="3612629" cy="146590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404716">
                <a:tc>
                  <a:txBody>
                    <a:bodyPr/>
                    <a:lstStyle/>
                    <a:p>
                      <a:pPr algn="l" fontAlgn="b"/>
                      <a:r>
                        <a:rPr lang="en-US" sz="2400" u="none" strike="noStrike" dirty="0">
                          <a:effectLst/>
                        </a:rPr>
                        <a:t>Super Street Fighter II: The New Challengers</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ssf2</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666578975"/>
                  </a:ext>
                </a:extLst>
              </a:tr>
            </a:tbl>
          </a:graphicData>
        </a:graphic>
      </p:graphicFrame>
      <p:grpSp>
        <p:nvGrpSpPr>
          <p:cNvPr id="3" name="Group 2">
            <a:extLst>
              <a:ext uri="{FF2B5EF4-FFF2-40B4-BE49-F238E27FC236}">
                <a16:creationId xmlns:a16="http://schemas.microsoft.com/office/drawing/2014/main" id="{41B0CCFA-5E21-C4DC-BF26-66AFA2699F00}"/>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4615EA0-FC1A-83A6-954C-E996B44B459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D936D40C-26DA-9716-74C7-D6F7CF20BFDD}"/>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4B678C6F-28E1-26DE-209A-836DABB56F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9E128272-C484-3D61-38EF-88316BC72D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EFD19D29-2050-1CB7-519E-06E7B400B18C}"/>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06140E47-41C1-223E-89DC-F6E9B6F15D5A}"/>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5" name="Picture 14">
            <a:extLst>
              <a:ext uri="{FF2B5EF4-FFF2-40B4-BE49-F238E27FC236}">
                <a16:creationId xmlns:a16="http://schemas.microsoft.com/office/drawing/2014/main" id="{99B070A4-4498-99F1-5B60-2DD3A5E7A736}"/>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6" name="Picture 15">
            <a:extLst>
              <a:ext uri="{FF2B5EF4-FFF2-40B4-BE49-F238E27FC236}">
                <a16:creationId xmlns:a16="http://schemas.microsoft.com/office/drawing/2014/main" id="{A2A6267C-60AA-5E95-478F-E7E5A635AAB7}"/>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7" name="Arrow: Up 16">
            <a:extLst>
              <a:ext uri="{FF2B5EF4-FFF2-40B4-BE49-F238E27FC236}">
                <a16:creationId xmlns:a16="http://schemas.microsoft.com/office/drawing/2014/main" id="{21FB3C82-276D-5E4F-575F-1EDBD7032B78}"/>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A72A4A81-8C33-8352-1C07-7240741C76A8}"/>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A9A2CF2B-A873-6FEE-F499-B7A94FAAF790}"/>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63EB9D7-F603-9C3C-ABF0-42068A3FC06A}"/>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87B752CB-C7D1-83FE-4981-6A1398C7BD11}"/>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2" name="Picture 21">
            <a:extLst>
              <a:ext uri="{FF2B5EF4-FFF2-40B4-BE49-F238E27FC236}">
                <a16:creationId xmlns:a16="http://schemas.microsoft.com/office/drawing/2014/main" id="{76100033-1D3E-F805-8E34-D36712787D65}"/>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3" name="Picture 22">
            <a:extLst>
              <a:ext uri="{FF2B5EF4-FFF2-40B4-BE49-F238E27FC236}">
                <a16:creationId xmlns:a16="http://schemas.microsoft.com/office/drawing/2014/main" id="{D93D17B6-4A8E-8C47-E2BC-2782C63DF2AF}"/>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4" name="Picture 23">
            <a:extLst>
              <a:ext uri="{FF2B5EF4-FFF2-40B4-BE49-F238E27FC236}">
                <a16:creationId xmlns:a16="http://schemas.microsoft.com/office/drawing/2014/main" id="{949AF7FC-2DDC-9143-2274-F66EE92B0035}"/>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5" name="Picture 24">
            <a:extLst>
              <a:ext uri="{FF2B5EF4-FFF2-40B4-BE49-F238E27FC236}">
                <a16:creationId xmlns:a16="http://schemas.microsoft.com/office/drawing/2014/main" id="{F7DF530C-FF96-499B-CB62-9A140A7EA360}"/>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6" name="Picture 25">
            <a:extLst>
              <a:ext uri="{FF2B5EF4-FFF2-40B4-BE49-F238E27FC236}">
                <a16:creationId xmlns:a16="http://schemas.microsoft.com/office/drawing/2014/main" id="{83558F57-24DC-AFB5-EC2F-C083AC58729E}"/>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7" name="Rectangle 26">
            <a:extLst>
              <a:ext uri="{FF2B5EF4-FFF2-40B4-BE49-F238E27FC236}">
                <a16:creationId xmlns:a16="http://schemas.microsoft.com/office/drawing/2014/main" id="{747C0064-A7D5-A2BE-3088-FFA7E9002995}"/>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28" name="Arrow: Up 27">
            <a:extLst>
              <a:ext uri="{FF2B5EF4-FFF2-40B4-BE49-F238E27FC236}">
                <a16:creationId xmlns:a16="http://schemas.microsoft.com/office/drawing/2014/main" id="{1203F5FC-DE50-C0C3-5C0B-1FD26E554EBF}"/>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FC0FA40F-07D8-0B50-85CA-AA96245F1029}"/>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CE26967A-F421-249E-C2B6-1040C380F4CD}"/>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71BC3F89-8154-6C88-F1A7-959D36DF3793}"/>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8330657C-CA8B-039D-A424-AD6A6588F70F}"/>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45317F38-685D-893D-97B3-B3DD5804B038}"/>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D7B4E0E0-652E-D606-B476-93BFE2A16C09}"/>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4E039287-878A-C4FE-5A5A-723142A8A1D0}"/>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87AA5E62-DF51-3465-46F6-DCC33D691484}"/>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980DAF66-8242-D2C6-3631-C0CFD5C6EFED}"/>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31FEDB50-F9DA-BC65-B61C-12C1F67F7E88}"/>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F705EEDE-86A7-F557-9CBB-A4694A06AD44}"/>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70D1DD18-B91E-1EF5-9A7F-FE77FB358901}"/>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2451260"/>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screenshot of a video game&#10;&#10;Description automatically generated">
            <a:extLst>
              <a:ext uri="{FF2B5EF4-FFF2-40B4-BE49-F238E27FC236}">
                <a16:creationId xmlns:a16="http://schemas.microsoft.com/office/drawing/2014/main" id="{AD226F87-60E9-D156-921E-C2C506FCF736}"/>
              </a:ext>
            </a:extLst>
          </p:cNvPr>
          <p:cNvPicPr>
            <a:picLocks noChangeAspect="1"/>
          </p:cNvPicPr>
          <p:nvPr/>
        </p:nvPicPr>
        <p:blipFill rotWithShape="1">
          <a:blip r:embed="rId2">
            <a:extLst>
              <a:ext uri="{28A0092B-C50C-407E-A947-70E740481C1C}">
                <a14:useLocalDpi xmlns:a14="http://schemas.microsoft.com/office/drawing/2010/main" val="0"/>
              </a:ext>
            </a:extLst>
          </a:blip>
          <a:srcRect l="8311" r="13911"/>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8D9A8FC0-78BF-9F19-7700-C49F2E5BC03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b="0" i="0" u="none" strike="noStrike" dirty="0">
                <a:solidFill>
                  <a:srgbClr val="000000"/>
                </a:solidFill>
                <a:effectLst/>
                <a:latin typeface="Calibri" panose="020F0502020204030204" pitchFamily="34" charset="0"/>
              </a:rPr>
              <a:t>Super Street Fighter II Turbo</a:t>
            </a:r>
            <a:endParaRPr lang="en-US" sz="60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1D91831-FE72-3B94-6787-934194F4A121}"/>
              </a:ext>
            </a:extLst>
          </p:cNvPr>
          <p:cNvGraphicFramePr>
            <a:graphicFrameLocks noGrp="1"/>
          </p:cNvGraphicFramePr>
          <p:nvPr>
            <p:extLst>
              <p:ext uri="{D42A27DB-BD31-4B8C-83A1-F6EECF244321}">
                <p14:modId xmlns:p14="http://schemas.microsoft.com/office/powerpoint/2010/main" val="951075398"/>
              </p:ext>
            </p:extLst>
          </p:nvPr>
        </p:nvGraphicFramePr>
        <p:xfrm>
          <a:off x="-3809590" y="2507774"/>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404716">
                <a:tc>
                  <a:txBody>
                    <a:bodyPr/>
                    <a:lstStyle/>
                    <a:p>
                      <a:pPr algn="l" fontAlgn="b"/>
                      <a:r>
                        <a:rPr lang="en-US" sz="2400" u="none" strike="noStrike" dirty="0">
                          <a:effectLst/>
                        </a:rPr>
                        <a:t>Super Street Fighter II Turbo</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ssf2t</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757621630"/>
                  </a:ext>
                </a:extLst>
              </a:tr>
            </a:tbl>
          </a:graphicData>
        </a:graphic>
      </p:graphicFrame>
      <p:grpSp>
        <p:nvGrpSpPr>
          <p:cNvPr id="3" name="Group 2">
            <a:extLst>
              <a:ext uri="{FF2B5EF4-FFF2-40B4-BE49-F238E27FC236}">
                <a16:creationId xmlns:a16="http://schemas.microsoft.com/office/drawing/2014/main" id="{3DBB3A39-F8C8-380E-0A01-E3CDAB1760D3}"/>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A29AF1AC-9381-A6B9-F7B9-99E7186F5EA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44B5AD9-5F87-8F53-85CB-ECCFD7B80703}"/>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5C4424C6-F3A6-E89F-40B4-A8D3305AD1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74ED89AB-5816-0018-95AB-62875144B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BC574EB-B37F-251C-A82F-BBCC5F2A594E}"/>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330CEC71-B009-DCF5-FFB4-4E09A8CFF38E}"/>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5" name="Picture 14">
            <a:extLst>
              <a:ext uri="{FF2B5EF4-FFF2-40B4-BE49-F238E27FC236}">
                <a16:creationId xmlns:a16="http://schemas.microsoft.com/office/drawing/2014/main" id="{2CA6A568-2D7F-6EE9-A12B-86EA21D5F4EB}"/>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6" name="Picture 15">
            <a:extLst>
              <a:ext uri="{FF2B5EF4-FFF2-40B4-BE49-F238E27FC236}">
                <a16:creationId xmlns:a16="http://schemas.microsoft.com/office/drawing/2014/main" id="{AC54FCA8-FF63-C88A-BDA9-9EFF8994CFCD}"/>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7" name="Arrow: Up 16">
            <a:extLst>
              <a:ext uri="{FF2B5EF4-FFF2-40B4-BE49-F238E27FC236}">
                <a16:creationId xmlns:a16="http://schemas.microsoft.com/office/drawing/2014/main" id="{7E79087E-6151-E42E-196A-72198C11A404}"/>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B9050C14-0C51-FB65-4855-E9B26837436D}"/>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55877978-1885-7DAF-0498-1123F8994936}"/>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42421F87-CCA0-7290-B2D1-8400F58AE031}"/>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B9029345-763F-E2A7-2F42-8816D5F5186F}"/>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2" name="Picture 21">
            <a:extLst>
              <a:ext uri="{FF2B5EF4-FFF2-40B4-BE49-F238E27FC236}">
                <a16:creationId xmlns:a16="http://schemas.microsoft.com/office/drawing/2014/main" id="{7572DD30-667E-E987-B6FC-17FD52E55813}"/>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3" name="Picture 22">
            <a:extLst>
              <a:ext uri="{FF2B5EF4-FFF2-40B4-BE49-F238E27FC236}">
                <a16:creationId xmlns:a16="http://schemas.microsoft.com/office/drawing/2014/main" id="{31064610-2BF9-E204-F2A9-A1E2FCC95547}"/>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4" name="Picture 23">
            <a:extLst>
              <a:ext uri="{FF2B5EF4-FFF2-40B4-BE49-F238E27FC236}">
                <a16:creationId xmlns:a16="http://schemas.microsoft.com/office/drawing/2014/main" id="{CA52ABA0-166E-AE4F-70D8-3D3BB3E15A98}"/>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5" name="Picture 24">
            <a:extLst>
              <a:ext uri="{FF2B5EF4-FFF2-40B4-BE49-F238E27FC236}">
                <a16:creationId xmlns:a16="http://schemas.microsoft.com/office/drawing/2014/main" id="{D2F04299-C7E8-01E2-252A-759E01C4351B}"/>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6" name="Picture 25">
            <a:extLst>
              <a:ext uri="{FF2B5EF4-FFF2-40B4-BE49-F238E27FC236}">
                <a16:creationId xmlns:a16="http://schemas.microsoft.com/office/drawing/2014/main" id="{015EFE00-EE01-EDFC-4607-0EEFB03ADFEB}"/>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7" name="Rectangle 26">
            <a:extLst>
              <a:ext uri="{FF2B5EF4-FFF2-40B4-BE49-F238E27FC236}">
                <a16:creationId xmlns:a16="http://schemas.microsoft.com/office/drawing/2014/main" id="{1832EF1C-2926-336E-364D-85FD45DE48BE}"/>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28" name="Arrow: Up 27">
            <a:extLst>
              <a:ext uri="{FF2B5EF4-FFF2-40B4-BE49-F238E27FC236}">
                <a16:creationId xmlns:a16="http://schemas.microsoft.com/office/drawing/2014/main" id="{DDAA0A5D-6ECB-FAC0-1F5F-58EF3701908B}"/>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DF450C56-A2DF-49B1-A441-6ABF9EA2EE17}"/>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2284CAF1-09BE-2449-A773-6495918FB162}"/>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C7D90F5D-3BC0-AA9A-95B5-AC7E13B1E94A}"/>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BC5E9EDF-F581-D605-1365-C8B0521E9487}"/>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3CA0A39F-58E0-26FA-7E06-BA39DE9FA205}"/>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2AB949F3-7ED8-75FE-AAFA-664AE90EB27D}"/>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4789DCFC-AACF-ADF7-5190-6D31BD0075A1}"/>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066D380E-9AB9-1360-78CD-BEC28DEC9F33}"/>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269ECCED-BAA3-4AFD-0253-9545CE8B12D7}"/>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25915CFE-4D30-C9D8-C2EB-9452C98A19EA}"/>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D1A884FB-3358-5E70-E036-0A2ED048B152}"/>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DA30DEFA-C980-D5BC-EBB5-C02AF6BCD9F3}"/>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8589482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Calendar&#10;&#10;Description automatically generated with medium confidence">
            <a:extLst>
              <a:ext uri="{FF2B5EF4-FFF2-40B4-BE49-F238E27FC236}">
                <a16:creationId xmlns:a16="http://schemas.microsoft.com/office/drawing/2014/main" id="{FA91A810-9222-00A8-C9A2-AC4C413F11A8}"/>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66E615B0-6A3B-A94B-A79C-6D6C0BE2386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200" b="0" i="0" u="none" strike="noStrike" dirty="0">
                <a:solidFill>
                  <a:srgbClr val="000000"/>
                </a:solidFill>
                <a:effectLst/>
                <a:latin typeface="Calibri" panose="020F0502020204030204" pitchFamily="34" charset="0"/>
              </a:rPr>
              <a:t>Super Street Fighter II X: Grand Master Challenge</a:t>
            </a:r>
            <a:endParaRPr lang="en-US" sz="54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C224469-394A-EA7D-1917-2089FD366150}"/>
              </a:ext>
            </a:extLst>
          </p:cNvPr>
          <p:cNvGraphicFramePr>
            <a:graphicFrameLocks noGrp="1"/>
          </p:cNvGraphicFramePr>
          <p:nvPr>
            <p:extLst>
              <p:ext uri="{D42A27DB-BD31-4B8C-83A1-F6EECF244321}">
                <p14:modId xmlns:p14="http://schemas.microsoft.com/office/powerpoint/2010/main" val="4282413101"/>
              </p:ext>
            </p:extLst>
          </p:nvPr>
        </p:nvGraphicFramePr>
        <p:xfrm>
          <a:off x="-3909978" y="2263496"/>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404716">
                <a:tc>
                  <a:txBody>
                    <a:bodyPr/>
                    <a:lstStyle/>
                    <a:p>
                      <a:pPr algn="l" fontAlgn="b"/>
                      <a:r>
                        <a:rPr lang="en-US" sz="2400" u="none" strike="noStrike" dirty="0">
                          <a:effectLst/>
                        </a:rPr>
                        <a:t>Super Street Fighter II Turbo</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ssf2xj</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591230155"/>
                  </a:ext>
                </a:extLst>
              </a:tr>
            </a:tbl>
          </a:graphicData>
        </a:graphic>
      </p:graphicFrame>
      <p:grpSp>
        <p:nvGrpSpPr>
          <p:cNvPr id="3" name="Group 2">
            <a:extLst>
              <a:ext uri="{FF2B5EF4-FFF2-40B4-BE49-F238E27FC236}">
                <a16:creationId xmlns:a16="http://schemas.microsoft.com/office/drawing/2014/main" id="{8B1B9AFA-53EB-5848-F93F-62EA624AAFAE}"/>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2F530474-9C48-72C8-635F-391C3976A4A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10F15B60-CD51-5316-ADFE-1EB62D03BB3A}"/>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2829BD67-E2A8-6D42-AF2C-179217A359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83F1E1E-272F-2C44-8220-EDF01C218C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9E6F165E-7E33-4C3B-ADD5-FACD24FAAC2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4" name="Picture 13">
            <a:extLst>
              <a:ext uri="{FF2B5EF4-FFF2-40B4-BE49-F238E27FC236}">
                <a16:creationId xmlns:a16="http://schemas.microsoft.com/office/drawing/2014/main" id="{7604CC9E-9A6A-08F3-0E56-8272F43B38CA}"/>
              </a:ext>
            </a:extLst>
          </p:cNvPr>
          <p:cNvPicPr>
            <a:picLocks noChangeAspect="1"/>
          </p:cNvPicPr>
          <p:nvPr/>
        </p:nvPicPr>
        <p:blipFill>
          <a:blip r:embed="rId6"/>
          <a:stretch>
            <a:fillRect/>
          </a:stretch>
        </p:blipFill>
        <p:spPr>
          <a:xfrm>
            <a:off x="5951030" y="2248817"/>
            <a:ext cx="688162" cy="688162"/>
          </a:xfrm>
          <a:prstGeom prst="rect">
            <a:avLst/>
          </a:prstGeom>
        </p:spPr>
      </p:pic>
      <p:pic>
        <p:nvPicPr>
          <p:cNvPr id="15" name="Picture 14">
            <a:extLst>
              <a:ext uri="{FF2B5EF4-FFF2-40B4-BE49-F238E27FC236}">
                <a16:creationId xmlns:a16="http://schemas.microsoft.com/office/drawing/2014/main" id="{05962D79-7362-3115-4BD2-99526C1C4DE7}"/>
              </a:ext>
            </a:extLst>
          </p:cNvPr>
          <p:cNvPicPr>
            <a:picLocks noChangeAspect="1"/>
          </p:cNvPicPr>
          <p:nvPr/>
        </p:nvPicPr>
        <p:blipFill>
          <a:blip r:embed="rId6"/>
          <a:stretch>
            <a:fillRect/>
          </a:stretch>
        </p:blipFill>
        <p:spPr>
          <a:xfrm>
            <a:off x="4327341" y="2266264"/>
            <a:ext cx="688162" cy="688162"/>
          </a:xfrm>
          <a:prstGeom prst="rect">
            <a:avLst/>
          </a:prstGeom>
        </p:spPr>
      </p:pic>
      <p:pic>
        <p:nvPicPr>
          <p:cNvPr id="16" name="Picture 15">
            <a:extLst>
              <a:ext uri="{FF2B5EF4-FFF2-40B4-BE49-F238E27FC236}">
                <a16:creationId xmlns:a16="http://schemas.microsoft.com/office/drawing/2014/main" id="{9FBC597D-046F-A3FC-9FEB-A44153B23FCA}"/>
              </a:ext>
            </a:extLst>
          </p:cNvPr>
          <p:cNvPicPr>
            <a:picLocks noChangeAspect="1"/>
          </p:cNvPicPr>
          <p:nvPr/>
        </p:nvPicPr>
        <p:blipFill>
          <a:blip r:embed="rId6"/>
          <a:stretch>
            <a:fillRect/>
          </a:stretch>
        </p:blipFill>
        <p:spPr>
          <a:xfrm>
            <a:off x="5140253" y="2266264"/>
            <a:ext cx="688162" cy="688162"/>
          </a:xfrm>
          <a:prstGeom prst="rect">
            <a:avLst/>
          </a:prstGeom>
        </p:spPr>
      </p:pic>
      <p:sp>
        <p:nvSpPr>
          <p:cNvPr id="17" name="Arrow: Up 16">
            <a:extLst>
              <a:ext uri="{FF2B5EF4-FFF2-40B4-BE49-F238E27FC236}">
                <a16:creationId xmlns:a16="http://schemas.microsoft.com/office/drawing/2014/main" id="{7FF5193B-FE08-63E0-BC00-259C81162586}"/>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5677B8D3-5BBA-F4BF-F0B9-8699881770C7}"/>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141B42AA-1796-293B-F63F-808B925BEB54}"/>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DC91764-0B38-D808-28FE-368A3B704F85}"/>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1" name="Picture 20">
            <a:extLst>
              <a:ext uri="{FF2B5EF4-FFF2-40B4-BE49-F238E27FC236}">
                <a16:creationId xmlns:a16="http://schemas.microsoft.com/office/drawing/2014/main" id="{B0CC5A51-B064-B319-3F6B-020CC5F9B90B}"/>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1824165" y="1950322"/>
            <a:ext cx="1122309" cy="1910215"/>
          </a:xfrm>
          <a:prstGeom prst="rect">
            <a:avLst/>
          </a:prstGeom>
        </p:spPr>
      </p:pic>
      <p:pic>
        <p:nvPicPr>
          <p:cNvPr id="22" name="Picture 21">
            <a:extLst>
              <a:ext uri="{FF2B5EF4-FFF2-40B4-BE49-F238E27FC236}">
                <a16:creationId xmlns:a16="http://schemas.microsoft.com/office/drawing/2014/main" id="{4BCEF24B-362B-949A-E3DE-5384D02B67A9}"/>
              </a:ext>
            </a:extLst>
          </p:cNvPr>
          <p:cNvPicPr>
            <a:picLocks noChangeAspect="1"/>
          </p:cNvPicPr>
          <p:nvPr/>
        </p:nvPicPr>
        <p:blipFill>
          <a:blip r:embed="rId6">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23" name="Picture 22">
            <a:extLst>
              <a:ext uri="{FF2B5EF4-FFF2-40B4-BE49-F238E27FC236}">
                <a16:creationId xmlns:a16="http://schemas.microsoft.com/office/drawing/2014/main" id="{1EAE9F86-E1F9-3BA8-12CA-D3B06EFECB7C}"/>
              </a:ext>
            </a:extLst>
          </p:cNvPr>
          <p:cNvPicPr>
            <a:picLocks noChangeAspect="1"/>
          </p:cNvPicPr>
          <p:nvPr/>
        </p:nvPicPr>
        <p:blipFill>
          <a:blip r:embed="rId6">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24" name="Picture 23">
            <a:extLst>
              <a:ext uri="{FF2B5EF4-FFF2-40B4-BE49-F238E27FC236}">
                <a16:creationId xmlns:a16="http://schemas.microsoft.com/office/drawing/2014/main" id="{EF01406E-C7A8-EC63-5BD3-2C04AD6FBB78}"/>
              </a:ext>
            </a:extLst>
          </p:cNvPr>
          <p:cNvPicPr>
            <a:picLocks noChangeAspect="1"/>
          </p:cNvPicPr>
          <p:nvPr/>
        </p:nvPicPr>
        <p:blipFill>
          <a:blip r:embed="rId6"/>
          <a:stretch>
            <a:fillRect/>
          </a:stretch>
        </p:blipFill>
        <p:spPr>
          <a:xfrm>
            <a:off x="4326254" y="3044938"/>
            <a:ext cx="688162" cy="688162"/>
          </a:xfrm>
          <a:prstGeom prst="rect">
            <a:avLst/>
          </a:prstGeom>
        </p:spPr>
      </p:pic>
      <p:pic>
        <p:nvPicPr>
          <p:cNvPr id="25" name="Picture 24">
            <a:extLst>
              <a:ext uri="{FF2B5EF4-FFF2-40B4-BE49-F238E27FC236}">
                <a16:creationId xmlns:a16="http://schemas.microsoft.com/office/drawing/2014/main" id="{7A8ADA9B-B930-EACD-3D54-B74509CBCE93}"/>
              </a:ext>
            </a:extLst>
          </p:cNvPr>
          <p:cNvPicPr>
            <a:picLocks noChangeAspect="1"/>
          </p:cNvPicPr>
          <p:nvPr/>
        </p:nvPicPr>
        <p:blipFill>
          <a:blip r:embed="rId6"/>
          <a:stretch>
            <a:fillRect/>
          </a:stretch>
        </p:blipFill>
        <p:spPr>
          <a:xfrm>
            <a:off x="5139167" y="3044938"/>
            <a:ext cx="688162" cy="688162"/>
          </a:xfrm>
          <a:prstGeom prst="rect">
            <a:avLst/>
          </a:prstGeom>
        </p:spPr>
      </p:pic>
      <p:pic>
        <p:nvPicPr>
          <p:cNvPr id="26" name="Picture 25">
            <a:extLst>
              <a:ext uri="{FF2B5EF4-FFF2-40B4-BE49-F238E27FC236}">
                <a16:creationId xmlns:a16="http://schemas.microsoft.com/office/drawing/2014/main" id="{F6B69A2E-4517-8582-3365-411B44D83D58}"/>
              </a:ext>
            </a:extLst>
          </p:cNvPr>
          <p:cNvPicPr>
            <a:picLocks noChangeAspect="1"/>
          </p:cNvPicPr>
          <p:nvPr/>
        </p:nvPicPr>
        <p:blipFill>
          <a:blip r:embed="rId6"/>
          <a:stretch>
            <a:fillRect/>
          </a:stretch>
        </p:blipFill>
        <p:spPr>
          <a:xfrm>
            <a:off x="5949944" y="3027491"/>
            <a:ext cx="688162" cy="688162"/>
          </a:xfrm>
          <a:prstGeom prst="rect">
            <a:avLst/>
          </a:prstGeom>
        </p:spPr>
      </p:pic>
      <p:sp>
        <p:nvSpPr>
          <p:cNvPr id="27" name="Rectangle 26">
            <a:extLst>
              <a:ext uri="{FF2B5EF4-FFF2-40B4-BE49-F238E27FC236}">
                <a16:creationId xmlns:a16="http://schemas.microsoft.com/office/drawing/2014/main" id="{4B443E0B-8ACC-94A9-C79F-F0FB22D77AA4}"/>
              </a:ext>
            </a:extLst>
          </p:cNvPr>
          <p:cNvSpPr/>
          <p:nvPr/>
        </p:nvSpPr>
        <p:spPr>
          <a:xfrm rot="18662225">
            <a:off x="4298740" y="1398917"/>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Jab</a:t>
            </a:r>
          </a:p>
        </p:txBody>
      </p:sp>
      <p:sp>
        <p:nvSpPr>
          <p:cNvPr id="28" name="Arrow: Up 27">
            <a:extLst>
              <a:ext uri="{FF2B5EF4-FFF2-40B4-BE49-F238E27FC236}">
                <a16:creationId xmlns:a16="http://schemas.microsoft.com/office/drawing/2014/main" id="{15397B5C-C864-F042-AA66-6E00025F837A}"/>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F4B5D895-8E39-9D69-994D-2EDE2ABFF629}"/>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CBD536ED-1280-6CCC-C500-A50519B3D918}"/>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BEC42F69-7D8F-E3A9-7D53-ED1904156E63}"/>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ectangle 31">
            <a:extLst>
              <a:ext uri="{FF2B5EF4-FFF2-40B4-BE49-F238E27FC236}">
                <a16:creationId xmlns:a16="http://schemas.microsoft.com/office/drawing/2014/main" id="{44DF37D8-9D28-0FF0-08CF-6C2B7EEACA74}"/>
              </a:ext>
            </a:extLst>
          </p:cNvPr>
          <p:cNvSpPr/>
          <p:nvPr/>
        </p:nvSpPr>
        <p:spPr>
          <a:xfrm rot="18670683">
            <a:off x="5183566" y="1353010"/>
            <a:ext cx="13245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a:t>
            </a:r>
          </a:p>
        </p:txBody>
      </p:sp>
      <p:sp>
        <p:nvSpPr>
          <p:cNvPr id="33" name="Rectangle 32">
            <a:extLst>
              <a:ext uri="{FF2B5EF4-FFF2-40B4-BE49-F238E27FC236}">
                <a16:creationId xmlns:a16="http://schemas.microsoft.com/office/drawing/2014/main" id="{1979E7AA-96BE-2F79-5F0E-5B84FDA914A6}"/>
              </a:ext>
            </a:extLst>
          </p:cNvPr>
          <p:cNvSpPr/>
          <p:nvPr/>
        </p:nvSpPr>
        <p:spPr>
          <a:xfrm rot="18701629">
            <a:off x="6089334" y="143929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34" name="Rectangle 33">
            <a:extLst>
              <a:ext uri="{FF2B5EF4-FFF2-40B4-BE49-F238E27FC236}">
                <a16:creationId xmlns:a16="http://schemas.microsoft.com/office/drawing/2014/main" id="{4AD30D70-CC18-B16D-7372-5F7083010FFB}"/>
              </a:ext>
            </a:extLst>
          </p:cNvPr>
          <p:cNvSpPr/>
          <p:nvPr/>
        </p:nvSpPr>
        <p:spPr>
          <a:xfrm rot="3600000">
            <a:off x="4274475" y="4045513"/>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Short</a:t>
            </a:r>
          </a:p>
        </p:txBody>
      </p:sp>
      <p:sp>
        <p:nvSpPr>
          <p:cNvPr id="35" name="Rectangle 34">
            <a:extLst>
              <a:ext uri="{FF2B5EF4-FFF2-40B4-BE49-F238E27FC236}">
                <a16:creationId xmlns:a16="http://schemas.microsoft.com/office/drawing/2014/main" id="{7CA0DB89-462F-B61A-958C-D68131F10FFC}"/>
              </a:ext>
            </a:extLst>
          </p:cNvPr>
          <p:cNvSpPr/>
          <p:nvPr/>
        </p:nvSpPr>
        <p:spPr>
          <a:xfrm rot="3468019">
            <a:off x="4966388" y="4142612"/>
            <a:ext cx="156935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a:t>
            </a:r>
          </a:p>
        </p:txBody>
      </p:sp>
      <p:sp>
        <p:nvSpPr>
          <p:cNvPr id="36" name="Rectangle 35">
            <a:extLst>
              <a:ext uri="{FF2B5EF4-FFF2-40B4-BE49-F238E27FC236}">
                <a16:creationId xmlns:a16="http://schemas.microsoft.com/office/drawing/2014/main" id="{6AE65C36-F383-8C33-78C7-68D3C47ED9CD}"/>
              </a:ext>
            </a:extLst>
          </p:cNvPr>
          <p:cNvSpPr/>
          <p:nvPr/>
        </p:nvSpPr>
        <p:spPr>
          <a:xfrm rot="3663486">
            <a:off x="5649398" y="4488449"/>
            <a:ext cx="236905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Roundhouse</a:t>
            </a:r>
          </a:p>
        </p:txBody>
      </p:sp>
      <p:sp>
        <p:nvSpPr>
          <p:cNvPr id="37" name="Rectangle 36">
            <a:extLst>
              <a:ext uri="{FF2B5EF4-FFF2-40B4-BE49-F238E27FC236}">
                <a16:creationId xmlns:a16="http://schemas.microsoft.com/office/drawing/2014/main" id="{896E6509-0B45-40B5-AF1D-82842521E2B4}"/>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38" name="Rectangle 37">
            <a:extLst>
              <a:ext uri="{FF2B5EF4-FFF2-40B4-BE49-F238E27FC236}">
                <a16:creationId xmlns:a16="http://schemas.microsoft.com/office/drawing/2014/main" id="{0D30CB93-5C12-9EB1-7082-7918F0C96B34}"/>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39" name="Right Brace 38">
            <a:extLst>
              <a:ext uri="{FF2B5EF4-FFF2-40B4-BE49-F238E27FC236}">
                <a16:creationId xmlns:a16="http://schemas.microsoft.com/office/drawing/2014/main" id="{5DA487AC-5EE5-5339-7589-6E1EEE4C9C43}"/>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ight Brace 39">
            <a:extLst>
              <a:ext uri="{FF2B5EF4-FFF2-40B4-BE49-F238E27FC236}">
                <a16:creationId xmlns:a16="http://schemas.microsoft.com/office/drawing/2014/main" id="{2056F18D-AEAA-5FEE-F4ED-2EDC215F7AB6}"/>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835016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game&#10;&#10;Description automatically generated with medium confidence">
            <a:extLst>
              <a:ext uri="{FF2B5EF4-FFF2-40B4-BE49-F238E27FC236}">
                <a16:creationId xmlns:a16="http://schemas.microsoft.com/office/drawing/2014/main" id="{D6406A3F-0C97-82ED-1D21-4AB74EE907AA}"/>
              </a:ext>
            </a:extLst>
          </p:cNvPr>
          <p:cNvPicPr>
            <a:picLocks noChangeAspect="1"/>
          </p:cNvPicPr>
          <p:nvPr/>
        </p:nvPicPr>
        <p:blipFill rotWithShape="1">
          <a:blip r:embed="rId2">
            <a:extLst>
              <a:ext uri="{28A0092B-C50C-407E-A947-70E740481C1C}">
                <a14:useLocalDpi xmlns:a14="http://schemas.microsoft.com/office/drawing/2010/main" val="0"/>
              </a:ext>
            </a:extLst>
          </a:blip>
          <a:srcRect l="751" t="17734" r="243" b="24693"/>
          <a:stretch/>
        </p:blipFill>
        <p:spPr>
          <a:xfrm>
            <a:off x="0" y="-37976"/>
            <a:ext cx="9144000" cy="6836555"/>
          </a:xfrm>
          <a:prstGeom prst="rect">
            <a:avLst/>
          </a:prstGeom>
        </p:spPr>
      </p:pic>
      <p:pic>
        <p:nvPicPr>
          <p:cNvPr id="67" name="Picture 66">
            <a:extLst>
              <a:ext uri="{FF2B5EF4-FFF2-40B4-BE49-F238E27FC236}">
                <a16:creationId xmlns:a16="http://schemas.microsoft.com/office/drawing/2014/main" id="{48A7BEDF-8482-E964-E5D4-20DD5C9BFF8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Super </a:t>
            </a:r>
            <a:r>
              <a:rPr lang="en-US" sz="3600" u="none" strike="noStrike" dirty="0" err="1">
                <a:effectLst/>
              </a:rPr>
              <a:t>Xevious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9789D705-9EEF-8369-8680-B9AB8F884E59}"/>
              </a:ext>
            </a:extLst>
          </p:cNvPr>
          <p:cNvGraphicFramePr>
            <a:graphicFrameLocks noGrp="1"/>
          </p:cNvGraphicFramePr>
          <p:nvPr>
            <p:extLst>
              <p:ext uri="{D42A27DB-BD31-4B8C-83A1-F6EECF244321}">
                <p14:modId xmlns:p14="http://schemas.microsoft.com/office/powerpoint/2010/main" val="2586407039"/>
              </p:ext>
            </p:extLst>
          </p:nvPr>
        </p:nvGraphicFramePr>
        <p:xfrm>
          <a:off x="-3840295" y="1977583"/>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dirty="0">
                          <a:effectLst/>
                        </a:rPr>
                        <a:t>Super </a:t>
                      </a:r>
                      <a:r>
                        <a:rPr lang="en-US" sz="2400" u="none" strike="noStrike" dirty="0" err="1">
                          <a:effectLst/>
                        </a:rPr>
                        <a:t>Xevious</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sxevious</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2983722502"/>
                  </a:ext>
                </a:extLst>
              </a:tr>
            </a:tbl>
          </a:graphicData>
        </a:graphic>
      </p:graphicFrame>
      <p:grpSp>
        <p:nvGrpSpPr>
          <p:cNvPr id="68" name="Group 67">
            <a:extLst>
              <a:ext uri="{FF2B5EF4-FFF2-40B4-BE49-F238E27FC236}">
                <a16:creationId xmlns:a16="http://schemas.microsoft.com/office/drawing/2014/main" id="{2C97AAF8-CC70-0F73-CFF7-2B5D9B6A333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E323B2DF-3C3E-7BC5-E564-AF1BA444C1C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4A7763F-9AA5-719A-243E-3267644E6E4D}"/>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A38A804-A549-959E-4C56-04B0EE3BC8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7496FB74-B762-0757-6A84-A5065C864A7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775369E4-7CA9-8526-F46C-937E7EFF04D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D8734B05-C23C-F7B1-2058-A46937ECAD7A}"/>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43835D1-CE67-27B8-7DFC-BD4381758EF4}"/>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37FB2123-BC49-9FD5-4350-6AEB9C7A898C}"/>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1BB7F4ED-718B-65DE-220C-03BEFAD272EB}"/>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39FB173A-368A-38C8-6C0B-05C82ABF5BA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A86B9A66-D7B1-CF30-83B4-842997A762E0}"/>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0EF5AD1F-36A8-CA1D-317B-39CCD0CEA74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1F46FA7E-6373-8459-5C4D-679A80BA3412}"/>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567FD2EB-5AA7-C0B4-6E45-563BB1F97B46}"/>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551FE36E-C263-C64A-A8E6-DD5BB56D865A}"/>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1026642D-0922-C9F8-1921-BA2AD40BED15}"/>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0D7A471F-CBA5-F765-B8DD-147D613A3658}"/>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2E83611D-3D38-5FD0-A562-3C2A549D8839}"/>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78F45494-83BF-1097-C3CB-6E460BD3640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A8C5A349-7965-12BF-E0CC-F7FFCF0E1BE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9DEA9A10-08F3-5E8C-F6F6-3A2BA0B52849}"/>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1DE51081-B8E5-D331-89DD-C3782B4B2AE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6CEC63B5-6E38-8DC1-FA7D-8A6CA09C245C}"/>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599A192E-5183-26F1-BD2C-B9C4FEBDDEFE}"/>
              </a:ext>
            </a:extLst>
          </p:cNvPr>
          <p:cNvSpPr/>
          <p:nvPr/>
        </p:nvSpPr>
        <p:spPr>
          <a:xfrm rot="18000000">
            <a:off x="4850244" y="1550096"/>
            <a:ext cx="155086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Zapper</a:t>
            </a:r>
          </a:p>
        </p:txBody>
      </p:sp>
      <p:sp>
        <p:nvSpPr>
          <p:cNvPr id="5" name="Rectangle 4">
            <a:extLst>
              <a:ext uri="{FF2B5EF4-FFF2-40B4-BE49-F238E27FC236}">
                <a16:creationId xmlns:a16="http://schemas.microsoft.com/office/drawing/2014/main" id="{AF8903C0-3D66-A669-3ACF-0593573C5BC5}"/>
              </a:ext>
            </a:extLst>
          </p:cNvPr>
          <p:cNvSpPr/>
          <p:nvPr/>
        </p:nvSpPr>
        <p:spPr>
          <a:xfrm rot="18000000">
            <a:off x="5663982" y="1550096"/>
            <a:ext cx="155086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Blaster</a:t>
            </a:r>
          </a:p>
        </p:txBody>
      </p:sp>
    </p:spTree>
    <p:extLst>
      <p:ext uri="{BB962C8B-B14F-4D97-AF65-F5344CB8AC3E}">
        <p14:creationId xmlns:p14="http://schemas.microsoft.com/office/powerpoint/2010/main" val="122669600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53729285-8726-EB10-BE1E-3D8FCA3E4FA2}"/>
              </a:ext>
            </a:extLst>
          </p:cNvPr>
          <p:cNvPicPr>
            <a:picLocks noChangeAspect="1"/>
          </p:cNvPicPr>
          <p:nvPr/>
        </p:nvPicPr>
        <p:blipFill rotWithShape="1">
          <a:blip r:embed="rId2">
            <a:extLst>
              <a:ext uri="{28A0092B-C50C-407E-A947-70E740481C1C}">
                <a14:useLocalDpi xmlns:a14="http://schemas.microsoft.com/office/drawing/2010/main" val="0"/>
              </a:ext>
            </a:extLst>
          </a:blip>
          <a:srcRect l="2683" r="398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94DBB569-B67B-7FFD-5E0D-1B098140ED2C}"/>
              </a:ext>
            </a:extLst>
          </p:cNvPr>
          <p:cNvPicPr>
            <a:picLocks noChangeAspect="1"/>
          </p:cNvPicPr>
          <p:nvPr/>
        </p:nvPicPr>
        <p:blipFill>
          <a:blip r:embed="rId3"/>
          <a:stretch>
            <a:fillRect/>
          </a:stretch>
        </p:blipFill>
        <p:spPr>
          <a:xfrm>
            <a:off x="858825" y="196992"/>
            <a:ext cx="7553655" cy="6157866"/>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SNK vs. Capcom: SVC Chaos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9155B87D-D06F-1EF2-5550-6BE179648BD7}"/>
              </a:ext>
            </a:extLst>
          </p:cNvPr>
          <p:cNvGraphicFramePr>
            <a:graphicFrameLocks noGrp="1"/>
          </p:cNvGraphicFramePr>
          <p:nvPr>
            <p:extLst>
              <p:ext uri="{D42A27DB-BD31-4B8C-83A1-F6EECF244321}">
                <p14:modId xmlns:p14="http://schemas.microsoft.com/office/powerpoint/2010/main" val="3395855909"/>
              </p:ext>
            </p:extLst>
          </p:nvPr>
        </p:nvGraphicFramePr>
        <p:xfrm>
          <a:off x="-3985796" y="2019287"/>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51843">
                <a:tc>
                  <a:txBody>
                    <a:bodyPr/>
                    <a:lstStyle/>
                    <a:p>
                      <a:pPr algn="l" fontAlgn="b"/>
                      <a:r>
                        <a:rPr lang="en-US" sz="2400" u="none" strike="noStrike">
                          <a:effectLst/>
                        </a:rPr>
                        <a:t>SNK vs. Capcom: SVC Chaos</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svc</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089984407"/>
                  </a:ext>
                </a:extLst>
              </a:tr>
            </a:tbl>
          </a:graphicData>
        </a:graphic>
      </p:graphicFrame>
      <p:grpSp>
        <p:nvGrpSpPr>
          <p:cNvPr id="3" name="Group 2">
            <a:extLst>
              <a:ext uri="{FF2B5EF4-FFF2-40B4-BE49-F238E27FC236}">
                <a16:creationId xmlns:a16="http://schemas.microsoft.com/office/drawing/2014/main" id="{B9EFC011-1B50-616D-7BB7-1A0976D59763}"/>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3C17A6DB-7B04-CBCD-0B92-2DA7753EAD26}"/>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2FB3E802-F381-9AE9-4845-11A9DEAF6A69}"/>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BC9C4606-4396-6330-A956-6AD235A4A73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FB500B99-4534-6595-7549-AF8C78F72F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E3A617E7-BEAA-AE0F-9D05-B71B479561D7}"/>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4D243E7D-585A-8A03-4B4D-63659ADC7715}"/>
              </a:ext>
            </a:extLst>
          </p:cNvPr>
          <p:cNvPicPr>
            <a:picLocks noChangeAspect="1"/>
          </p:cNvPicPr>
          <p:nvPr/>
        </p:nvPicPr>
        <p:blipFill>
          <a:blip r:embed="rId6"/>
          <a:stretch>
            <a:fillRect/>
          </a:stretch>
        </p:blipFill>
        <p:spPr>
          <a:xfrm>
            <a:off x="6644100" y="2821651"/>
            <a:ext cx="688162" cy="688162"/>
          </a:xfrm>
          <a:prstGeom prst="rect">
            <a:avLst/>
          </a:prstGeom>
        </p:spPr>
      </p:pic>
      <p:pic>
        <p:nvPicPr>
          <p:cNvPr id="17" name="Picture 16">
            <a:extLst>
              <a:ext uri="{FF2B5EF4-FFF2-40B4-BE49-F238E27FC236}">
                <a16:creationId xmlns:a16="http://schemas.microsoft.com/office/drawing/2014/main" id="{93736860-E9C0-0EFA-3C23-FBE707D12750}"/>
              </a:ext>
            </a:extLst>
          </p:cNvPr>
          <p:cNvPicPr>
            <a:picLocks noChangeAspect="1"/>
          </p:cNvPicPr>
          <p:nvPr/>
        </p:nvPicPr>
        <p:blipFill>
          <a:blip r:embed="rId6"/>
          <a:stretch>
            <a:fillRect/>
          </a:stretch>
        </p:blipFill>
        <p:spPr>
          <a:xfrm>
            <a:off x="5020411" y="2839098"/>
            <a:ext cx="688162" cy="688162"/>
          </a:xfrm>
          <a:prstGeom prst="rect">
            <a:avLst/>
          </a:prstGeom>
        </p:spPr>
      </p:pic>
      <p:pic>
        <p:nvPicPr>
          <p:cNvPr id="18" name="Picture 17">
            <a:extLst>
              <a:ext uri="{FF2B5EF4-FFF2-40B4-BE49-F238E27FC236}">
                <a16:creationId xmlns:a16="http://schemas.microsoft.com/office/drawing/2014/main" id="{7B444F77-B42A-FA71-1E5E-508731DDED49}"/>
              </a:ext>
            </a:extLst>
          </p:cNvPr>
          <p:cNvPicPr>
            <a:picLocks noChangeAspect="1"/>
          </p:cNvPicPr>
          <p:nvPr/>
        </p:nvPicPr>
        <p:blipFill>
          <a:blip r:embed="rId6"/>
          <a:stretch>
            <a:fillRect/>
          </a:stretch>
        </p:blipFill>
        <p:spPr>
          <a:xfrm>
            <a:off x="5833323" y="2839098"/>
            <a:ext cx="688162" cy="688162"/>
          </a:xfrm>
          <a:prstGeom prst="rect">
            <a:avLst/>
          </a:prstGeom>
        </p:spPr>
      </p:pic>
      <p:sp>
        <p:nvSpPr>
          <p:cNvPr id="19" name="Arrow: Up 18">
            <a:extLst>
              <a:ext uri="{FF2B5EF4-FFF2-40B4-BE49-F238E27FC236}">
                <a16:creationId xmlns:a16="http://schemas.microsoft.com/office/drawing/2014/main" id="{FFFCA9F3-B18D-5913-0337-1A0ACA67C40B}"/>
              </a:ext>
            </a:extLst>
          </p:cNvPr>
          <p:cNvSpPr/>
          <p:nvPr/>
        </p:nvSpPr>
        <p:spPr>
          <a:xfrm>
            <a:off x="3021409" y="2099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5EBC714E-E7C0-08E2-6F6E-F0BE2E644E54}"/>
              </a:ext>
            </a:extLst>
          </p:cNvPr>
          <p:cNvSpPr/>
          <p:nvPr/>
        </p:nvSpPr>
        <p:spPr>
          <a:xfrm rot="16200000">
            <a:off x="2249399"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308FC92-532A-2845-CF62-C883AF3358BF}"/>
              </a:ext>
            </a:extLst>
          </p:cNvPr>
          <p:cNvSpPr/>
          <p:nvPr/>
        </p:nvSpPr>
        <p:spPr>
          <a:xfrm rot="5400000" flipH="1">
            <a:off x="3699415"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F6B260E4-9191-9209-179F-FC225839DD32}"/>
              </a:ext>
            </a:extLst>
          </p:cNvPr>
          <p:cNvSpPr/>
          <p:nvPr/>
        </p:nvSpPr>
        <p:spPr>
          <a:xfrm rot="2707381" flipV="1">
            <a:off x="2438493" y="3359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B82145D2-62FC-FC77-3CBF-95493C3FBCEE}"/>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517235" y="2523156"/>
            <a:ext cx="1122309" cy="1910215"/>
          </a:xfrm>
          <a:prstGeom prst="rect">
            <a:avLst/>
          </a:prstGeom>
        </p:spPr>
      </p:pic>
      <p:pic>
        <p:nvPicPr>
          <p:cNvPr id="24" name="Picture 23">
            <a:extLst>
              <a:ext uri="{FF2B5EF4-FFF2-40B4-BE49-F238E27FC236}">
                <a16:creationId xmlns:a16="http://schemas.microsoft.com/office/drawing/2014/main" id="{DDC78EA6-F3DD-6A9C-63BE-43CC9DDA1131}"/>
              </a:ext>
            </a:extLst>
          </p:cNvPr>
          <p:cNvPicPr>
            <a:picLocks noChangeAspect="1"/>
          </p:cNvPicPr>
          <p:nvPr/>
        </p:nvPicPr>
        <p:blipFill>
          <a:blip r:embed="rId6">
            <a:duotone>
              <a:schemeClr val="accent3">
                <a:shade val="45000"/>
                <a:satMod val="135000"/>
              </a:schemeClr>
              <a:prstClr val="white"/>
            </a:duotone>
          </a:blip>
          <a:stretch>
            <a:fillRect/>
          </a:stretch>
        </p:blipFill>
        <p:spPr>
          <a:xfrm>
            <a:off x="4282159" y="3364791"/>
            <a:ext cx="688162" cy="688162"/>
          </a:xfrm>
          <a:prstGeom prst="rect">
            <a:avLst/>
          </a:prstGeom>
        </p:spPr>
      </p:pic>
      <p:pic>
        <p:nvPicPr>
          <p:cNvPr id="25" name="Picture 24">
            <a:extLst>
              <a:ext uri="{FF2B5EF4-FFF2-40B4-BE49-F238E27FC236}">
                <a16:creationId xmlns:a16="http://schemas.microsoft.com/office/drawing/2014/main" id="{59BB7B8C-E7C0-656B-12DA-9B7F999A08B2}"/>
              </a:ext>
            </a:extLst>
          </p:cNvPr>
          <p:cNvPicPr>
            <a:picLocks noChangeAspect="1"/>
          </p:cNvPicPr>
          <p:nvPr/>
        </p:nvPicPr>
        <p:blipFill>
          <a:blip r:embed="rId6">
            <a:duotone>
              <a:schemeClr val="accent3">
                <a:shade val="45000"/>
                <a:satMod val="135000"/>
              </a:schemeClr>
              <a:prstClr val="white"/>
            </a:duotone>
          </a:blip>
          <a:stretch>
            <a:fillRect/>
          </a:stretch>
        </p:blipFill>
        <p:spPr>
          <a:xfrm>
            <a:off x="4281072" y="4143465"/>
            <a:ext cx="688162" cy="688162"/>
          </a:xfrm>
          <a:prstGeom prst="rect">
            <a:avLst/>
          </a:prstGeom>
        </p:spPr>
      </p:pic>
      <p:pic>
        <p:nvPicPr>
          <p:cNvPr id="26" name="Picture 25">
            <a:extLst>
              <a:ext uri="{FF2B5EF4-FFF2-40B4-BE49-F238E27FC236}">
                <a16:creationId xmlns:a16="http://schemas.microsoft.com/office/drawing/2014/main" id="{CB1FFCE2-3293-0AF9-E3AC-12F6E5EFB126}"/>
              </a:ext>
            </a:extLst>
          </p:cNvPr>
          <p:cNvPicPr>
            <a:picLocks noChangeAspect="1"/>
          </p:cNvPicPr>
          <p:nvPr/>
        </p:nvPicPr>
        <p:blipFill>
          <a:blip r:embed="rId6"/>
          <a:stretch>
            <a:fillRect/>
          </a:stretch>
        </p:blipFill>
        <p:spPr>
          <a:xfrm>
            <a:off x="5019324" y="3617772"/>
            <a:ext cx="688162" cy="688162"/>
          </a:xfrm>
          <a:prstGeom prst="rect">
            <a:avLst/>
          </a:prstGeom>
        </p:spPr>
      </p:pic>
      <p:pic>
        <p:nvPicPr>
          <p:cNvPr id="27" name="Picture 26">
            <a:extLst>
              <a:ext uri="{FF2B5EF4-FFF2-40B4-BE49-F238E27FC236}">
                <a16:creationId xmlns:a16="http://schemas.microsoft.com/office/drawing/2014/main" id="{3E422D5D-9DA8-E73A-1D5F-07A8C918A583}"/>
              </a:ext>
            </a:extLst>
          </p:cNvPr>
          <p:cNvPicPr>
            <a:picLocks noChangeAspect="1"/>
          </p:cNvPicPr>
          <p:nvPr/>
        </p:nvPicPr>
        <p:blipFill>
          <a:blip r:embed="rId6">
            <a:duotone>
              <a:schemeClr val="accent3">
                <a:shade val="45000"/>
                <a:satMod val="135000"/>
              </a:schemeClr>
              <a:prstClr val="white"/>
            </a:duotone>
          </a:blip>
          <a:stretch>
            <a:fillRect/>
          </a:stretch>
        </p:blipFill>
        <p:spPr>
          <a:xfrm>
            <a:off x="5832237" y="3617772"/>
            <a:ext cx="688162" cy="688162"/>
          </a:xfrm>
          <a:prstGeom prst="rect">
            <a:avLst/>
          </a:prstGeom>
        </p:spPr>
      </p:pic>
      <p:pic>
        <p:nvPicPr>
          <p:cNvPr id="28" name="Picture 27">
            <a:extLst>
              <a:ext uri="{FF2B5EF4-FFF2-40B4-BE49-F238E27FC236}">
                <a16:creationId xmlns:a16="http://schemas.microsoft.com/office/drawing/2014/main" id="{185552FF-AFEC-3E04-DCE8-9323C6961733}"/>
              </a:ext>
            </a:extLst>
          </p:cNvPr>
          <p:cNvPicPr>
            <a:picLocks noChangeAspect="1"/>
          </p:cNvPicPr>
          <p:nvPr/>
        </p:nvPicPr>
        <p:blipFill>
          <a:blip r:embed="rId6">
            <a:duotone>
              <a:schemeClr val="accent3">
                <a:shade val="45000"/>
                <a:satMod val="135000"/>
              </a:schemeClr>
              <a:prstClr val="white"/>
            </a:duotone>
          </a:blip>
          <a:stretch>
            <a:fillRect/>
          </a:stretch>
        </p:blipFill>
        <p:spPr>
          <a:xfrm>
            <a:off x="6643014" y="3600325"/>
            <a:ext cx="688162" cy="688162"/>
          </a:xfrm>
          <a:prstGeom prst="rect">
            <a:avLst/>
          </a:prstGeom>
        </p:spPr>
      </p:pic>
      <p:sp>
        <p:nvSpPr>
          <p:cNvPr id="29" name="Arrow: Up 28">
            <a:extLst>
              <a:ext uri="{FF2B5EF4-FFF2-40B4-BE49-F238E27FC236}">
                <a16:creationId xmlns:a16="http://schemas.microsoft.com/office/drawing/2014/main" id="{11820687-6FA0-C4B0-7963-F3CEFE32C9DF}"/>
              </a:ext>
            </a:extLst>
          </p:cNvPr>
          <p:cNvSpPr/>
          <p:nvPr/>
        </p:nvSpPr>
        <p:spPr>
          <a:xfrm rot="3030207">
            <a:off x="3664268" y="22353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E0188547-ED29-137E-52CF-D45B0F4DC8EE}"/>
              </a:ext>
            </a:extLst>
          </p:cNvPr>
          <p:cNvSpPr/>
          <p:nvPr/>
        </p:nvSpPr>
        <p:spPr>
          <a:xfrm rot="18863264">
            <a:off x="2463961" y="22790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76B916CE-9D23-9F2D-7C6A-0851B9A634F1}"/>
              </a:ext>
            </a:extLst>
          </p:cNvPr>
          <p:cNvSpPr/>
          <p:nvPr/>
        </p:nvSpPr>
        <p:spPr>
          <a:xfrm rot="8401222" flipH="1">
            <a:off x="3527529" y="33815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55FD0FDF-824E-73E0-B99E-904B23B0D18C}"/>
              </a:ext>
            </a:extLst>
          </p:cNvPr>
          <p:cNvSpPr/>
          <p:nvPr/>
        </p:nvSpPr>
        <p:spPr>
          <a:xfrm flipV="1">
            <a:off x="2992857" y="36003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A843925B-7CD2-6F6B-2865-B0FD4B13F534}"/>
              </a:ext>
            </a:extLst>
          </p:cNvPr>
          <p:cNvSpPr/>
          <p:nvPr/>
        </p:nvSpPr>
        <p:spPr>
          <a:xfrm rot="18000000">
            <a:off x="4697248" y="1491937"/>
            <a:ext cx="22845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Punch</a:t>
            </a:r>
          </a:p>
        </p:txBody>
      </p:sp>
      <p:sp>
        <p:nvSpPr>
          <p:cNvPr id="34" name="Rectangle 33">
            <a:extLst>
              <a:ext uri="{FF2B5EF4-FFF2-40B4-BE49-F238E27FC236}">
                <a16:creationId xmlns:a16="http://schemas.microsoft.com/office/drawing/2014/main" id="{A11CD699-8114-BAA6-864F-918D9DE4D211}"/>
              </a:ext>
            </a:extLst>
          </p:cNvPr>
          <p:cNvSpPr/>
          <p:nvPr/>
        </p:nvSpPr>
        <p:spPr>
          <a:xfrm rot="18000000">
            <a:off x="5367789" y="1243912"/>
            <a:ext cx="28573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Punch</a:t>
            </a:r>
          </a:p>
        </p:txBody>
      </p:sp>
      <p:sp>
        <p:nvSpPr>
          <p:cNvPr id="35" name="Rectangle 34">
            <a:extLst>
              <a:ext uri="{FF2B5EF4-FFF2-40B4-BE49-F238E27FC236}">
                <a16:creationId xmlns:a16="http://schemas.microsoft.com/office/drawing/2014/main" id="{57514A14-B4DF-71A8-824E-57D8C3B73E53}"/>
              </a:ext>
            </a:extLst>
          </p:cNvPr>
          <p:cNvSpPr/>
          <p:nvPr/>
        </p:nvSpPr>
        <p:spPr>
          <a:xfrm rot="18000000">
            <a:off x="6321364" y="1532245"/>
            <a:ext cx="219145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Kick</a:t>
            </a:r>
          </a:p>
        </p:txBody>
      </p:sp>
      <p:sp>
        <p:nvSpPr>
          <p:cNvPr id="36" name="Rectangle 35">
            <a:extLst>
              <a:ext uri="{FF2B5EF4-FFF2-40B4-BE49-F238E27FC236}">
                <a16:creationId xmlns:a16="http://schemas.microsoft.com/office/drawing/2014/main" id="{5160DE96-8FB0-AC1B-B189-7C606B15DE81}"/>
              </a:ext>
            </a:extLst>
          </p:cNvPr>
          <p:cNvSpPr/>
          <p:nvPr/>
        </p:nvSpPr>
        <p:spPr>
          <a:xfrm rot="2700000">
            <a:off x="4864888" y="4987129"/>
            <a:ext cx="24753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Kick</a:t>
            </a:r>
          </a:p>
        </p:txBody>
      </p:sp>
      <p:sp>
        <p:nvSpPr>
          <p:cNvPr id="37" name="Rectangle 36">
            <a:extLst>
              <a:ext uri="{FF2B5EF4-FFF2-40B4-BE49-F238E27FC236}">
                <a16:creationId xmlns:a16="http://schemas.microsoft.com/office/drawing/2014/main" id="{E42AABF4-F555-AEDB-0B42-386A3B0D904B}"/>
              </a:ext>
            </a:extLst>
          </p:cNvPr>
          <p:cNvSpPr/>
          <p:nvPr/>
        </p:nvSpPr>
        <p:spPr>
          <a:xfrm>
            <a:off x="5038569" y="288774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8" name="Rectangle 37">
            <a:extLst>
              <a:ext uri="{FF2B5EF4-FFF2-40B4-BE49-F238E27FC236}">
                <a16:creationId xmlns:a16="http://schemas.microsoft.com/office/drawing/2014/main" id="{B2070EDF-44B1-5007-B17D-E75E1576C8A2}"/>
              </a:ext>
            </a:extLst>
          </p:cNvPr>
          <p:cNvSpPr/>
          <p:nvPr/>
        </p:nvSpPr>
        <p:spPr>
          <a:xfrm>
            <a:off x="5857052" y="289974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9" name="Rectangle 38">
            <a:extLst>
              <a:ext uri="{FF2B5EF4-FFF2-40B4-BE49-F238E27FC236}">
                <a16:creationId xmlns:a16="http://schemas.microsoft.com/office/drawing/2014/main" id="{AF67675F-4786-998E-1213-7F0B3968C54A}"/>
              </a:ext>
            </a:extLst>
          </p:cNvPr>
          <p:cNvSpPr/>
          <p:nvPr/>
        </p:nvSpPr>
        <p:spPr>
          <a:xfrm>
            <a:off x="6625075" y="286495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0" name="Rectangle 39">
            <a:extLst>
              <a:ext uri="{FF2B5EF4-FFF2-40B4-BE49-F238E27FC236}">
                <a16:creationId xmlns:a16="http://schemas.microsoft.com/office/drawing/2014/main" id="{12D440D6-0F46-E46E-B33B-FF2BAD60E4B6}"/>
              </a:ext>
            </a:extLst>
          </p:cNvPr>
          <p:cNvSpPr/>
          <p:nvPr/>
        </p:nvSpPr>
        <p:spPr>
          <a:xfrm>
            <a:off x="5038568" y="367841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78330522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background pattern&#10;&#10;Description automatically generated">
            <a:extLst>
              <a:ext uri="{FF2B5EF4-FFF2-40B4-BE49-F238E27FC236}">
                <a16:creationId xmlns:a16="http://schemas.microsoft.com/office/drawing/2014/main" id="{C5DD0425-8F40-3B95-21FB-F12C4AA5C14C}"/>
              </a:ext>
            </a:extLst>
          </p:cNvPr>
          <p:cNvPicPr>
            <a:picLocks noChangeAspect="1"/>
          </p:cNvPicPr>
          <p:nvPr/>
        </p:nvPicPr>
        <p:blipFill rotWithShape="1">
          <a:blip r:embed="rId2">
            <a:extLst>
              <a:ext uri="{28A0092B-C50C-407E-A947-70E740481C1C}">
                <a14:useLocalDpi xmlns:a14="http://schemas.microsoft.com/office/drawing/2010/main" val="0"/>
              </a:ext>
            </a:extLst>
          </a:blip>
          <a:srcRect l="-96" t="38331" r="96" b="5419"/>
          <a:stretch/>
        </p:blipFill>
        <p:spPr>
          <a:xfrm>
            <a:off x="0" y="0"/>
            <a:ext cx="9144000" cy="6858000"/>
          </a:xfrm>
          <a:prstGeom prst="rect">
            <a:avLst/>
          </a:prstGeom>
        </p:spPr>
      </p:pic>
      <p:pic>
        <p:nvPicPr>
          <p:cNvPr id="21" name="Picture 20">
            <a:extLst>
              <a:ext uri="{FF2B5EF4-FFF2-40B4-BE49-F238E27FC236}">
                <a16:creationId xmlns:a16="http://schemas.microsoft.com/office/drawing/2014/main" id="{2C7246AD-5406-F58D-25B1-46CC609C4ED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Tac/Scan</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41EB24C-C45B-0EC9-CC7F-6DFE518734E1}"/>
              </a:ext>
            </a:extLst>
          </p:cNvPr>
          <p:cNvGraphicFramePr>
            <a:graphicFrameLocks noGrp="1"/>
          </p:cNvGraphicFramePr>
          <p:nvPr>
            <p:extLst>
              <p:ext uri="{D42A27DB-BD31-4B8C-83A1-F6EECF244321}">
                <p14:modId xmlns:p14="http://schemas.microsoft.com/office/powerpoint/2010/main" val="240135538"/>
              </p:ext>
            </p:extLst>
          </p:nvPr>
        </p:nvGraphicFramePr>
        <p:xfrm>
          <a:off x="-3887962" y="1824870"/>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a:effectLst/>
                        </a:rPr>
                        <a:t>Tac/Scan</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tacscan</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4228258991"/>
                  </a:ext>
                </a:extLst>
              </a:tr>
            </a:tbl>
          </a:graphicData>
        </a:graphic>
      </p:graphicFrame>
      <p:pic>
        <p:nvPicPr>
          <p:cNvPr id="5" name="Picture 4">
            <a:extLst>
              <a:ext uri="{FF2B5EF4-FFF2-40B4-BE49-F238E27FC236}">
                <a16:creationId xmlns:a16="http://schemas.microsoft.com/office/drawing/2014/main" id="{21A868A1-0C76-6904-5852-303F9CB31409}"/>
              </a:ext>
            </a:extLst>
          </p:cNvPr>
          <p:cNvPicPr>
            <a:picLocks noChangeAspect="1"/>
          </p:cNvPicPr>
          <p:nvPr/>
        </p:nvPicPr>
        <p:blipFill>
          <a:blip r:embed="rId4">
            <a:duotone>
              <a:schemeClr val="accent3">
                <a:shade val="45000"/>
                <a:satMod val="135000"/>
              </a:schemeClr>
              <a:prstClr val="white"/>
            </a:duotone>
          </a:blip>
          <a:stretch>
            <a:fillRect/>
          </a:stretch>
        </p:blipFill>
        <p:spPr>
          <a:xfrm>
            <a:off x="4704447" y="2830991"/>
            <a:ext cx="688162" cy="688162"/>
          </a:xfrm>
          <a:prstGeom prst="rect">
            <a:avLst/>
          </a:prstGeom>
        </p:spPr>
      </p:pic>
      <p:pic>
        <p:nvPicPr>
          <p:cNvPr id="6" name="Picture 5">
            <a:extLst>
              <a:ext uri="{FF2B5EF4-FFF2-40B4-BE49-F238E27FC236}">
                <a16:creationId xmlns:a16="http://schemas.microsoft.com/office/drawing/2014/main" id="{2CFE0883-D08A-6A4B-7E8F-347A4774E705}"/>
              </a:ext>
            </a:extLst>
          </p:cNvPr>
          <p:cNvPicPr>
            <a:picLocks noChangeAspect="1"/>
          </p:cNvPicPr>
          <p:nvPr/>
        </p:nvPicPr>
        <p:blipFill>
          <a:blip r:embed="rId4"/>
          <a:stretch>
            <a:fillRect/>
          </a:stretch>
        </p:blipFill>
        <p:spPr>
          <a:xfrm>
            <a:off x="3080758" y="2848438"/>
            <a:ext cx="688162" cy="688162"/>
          </a:xfrm>
          <a:prstGeom prst="rect">
            <a:avLst/>
          </a:prstGeom>
        </p:spPr>
      </p:pic>
      <p:pic>
        <p:nvPicPr>
          <p:cNvPr id="7" name="Picture 6">
            <a:extLst>
              <a:ext uri="{FF2B5EF4-FFF2-40B4-BE49-F238E27FC236}">
                <a16:creationId xmlns:a16="http://schemas.microsoft.com/office/drawing/2014/main" id="{3FF64DBE-7E67-8EDA-C5C9-F2780D6B4DE8}"/>
              </a:ext>
            </a:extLst>
          </p:cNvPr>
          <p:cNvPicPr>
            <a:picLocks noChangeAspect="1"/>
          </p:cNvPicPr>
          <p:nvPr/>
        </p:nvPicPr>
        <p:blipFill>
          <a:blip r:embed="rId4"/>
          <a:stretch>
            <a:fillRect/>
          </a:stretch>
        </p:blipFill>
        <p:spPr>
          <a:xfrm>
            <a:off x="3893670" y="2848438"/>
            <a:ext cx="688162" cy="688162"/>
          </a:xfrm>
          <a:prstGeom prst="rect">
            <a:avLst/>
          </a:prstGeom>
        </p:spPr>
      </p:pic>
      <p:pic>
        <p:nvPicPr>
          <p:cNvPr id="13" name="Picture 12">
            <a:extLst>
              <a:ext uri="{FF2B5EF4-FFF2-40B4-BE49-F238E27FC236}">
                <a16:creationId xmlns:a16="http://schemas.microsoft.com/office/drawing/2014/main" id="{022D32A0-EFDC-E396-B27A-31A76B623B0E}"/>
              </a:ext>
            </a:extLst>
          </p:cNvPr>
          <p:cNvPicPr>
            <a:picLocks noChangeAspect="1"/>
          </p:cNvPicPr>
          <p:nvPr/>
        </p:nvPicPr>
        <p:blipFill>
          <a:blip r:embed="rId4">
            <a:duotone>
              <a:schemeClr val="accent3">
                <a:shade val="45000"/>
                <a:satMod val="135000"/>
              </a:schemeClr>
              <a:prstClr val="white"/>
            </a:duotone>
          </a:blip>
          <a:stretch>
            <a:fillRect/>
          </a:stretch>
        </p:blipFill>
        <p:spPr>
          <a:xfrm>
            <a:off x="2342506" y="3374131"/>
            <a:ext cx="688162" cy="688162"/>
          </a:xfrm>
          <a:prstGeom prst="rect">
            <a:avLst/>
          </a:prstGeom>
        </p:spPr>
      </p:pic>
      <p:pic>
        <p:nvPicPr>
          <p:cNvPr id="14" name="Picture 13">
            <a:extLst>
              <a:ext uri="{FF2B5EF4-FFF2-40B4-BE49-F238E27FC236}">
                <a16:creationId xmlns:a16="http://schemas.microsoft.com/office/drawing/2014/main" id="{1E310509-5BF4-E3A0-DBFF-1A57B3D9A7BE}"/>
              </a:ext>
            </a:extLst>
          </p:cNvPr>
          <p:cNvPicPr>
            <a:picLocks noChangeAspect="1"/>
          </p:cNvPicPr>
          <p:nvPr/>
        </p:nvPicPr>
        <p:blipFill>
          <a:blip r:embed="rId4">
            <a:duotone>
              <a:schemeClr val="accent3">
                <a:shade val="45000"/>
                <a:satMod val="135000"/>
              </a:schemeClr>
              <a:prstClr val="white"/>
            </a:duotone>
          </a:blip>
          <a:stretch>
            <a:fillRect/>
          </a:stretch>
        </p:blipFill>
        <p:spPr>
          <a:xfrm>
            <a:off x="2341419" y="4152805"/>
            <a:ext cx="688162" cy="688162"/>
          </a:xfrm>
          <a:prstGeom prst="rect">
            <a:avLst/>
          </a:prstGeom>
        </p:spPr>
      </p:pic>
      <p:pic>
        <p:nvPicPr>
          <p:cNvPr id="15" name="Picture 14">
            <a:extLst>
              <a:ext uri="{FF2B5EF4-FFF2-40B4-BE49-F238E27FC236}">
                <a16:creationId xmlns:a16="http://schemas.microsoft.com/office/drawing/2014/main" id="{A62516BB-43B1-B90E-69DC-A091528E4C9A}"/>
              </a:ext>
            </a:extLst>
          </p:cNvPr>
          <p:cNvPicPr>
            <a:picLocks noChangeAspect="1"/>
          </p:cNvPicPr>
          <p:nvPr/>
        </p:nvPicPr>
        <p:blipFill>
          <a:blip r:embed="rId4">
            <a:duotone>
              <a:schemeClr val="accent3">
                <a:shade val="45000"/>
                <a:satMod val="135000"/>
              </a:schemeClr>
              <a:prstClr val="white"/>
            </a:duotone>
          </a:blip>
          <a:stretch>
            <a:fillRect/>
          </a:stretch>
        </p:blipFill>
        <p:spPr>
          <a:xfrm>
            <a:off x="3079671" y="3627112"/>
            <a:ext cx="688162" cy="688162"/>
          </a:xfrm>
          <a:prstGeom prst="rect">
            <a:avLst/>
          </a:prstGeom>
        </p:spPr>
      </p:pic>
      <p:pic>
        <p:nvPicPr>
          <p:cNvPr id="16" name="Picture 15">
            <a:extLst>
              <a:ext uri="{FF2B5EF4-FFF2-40B4-BE49-F238E27FC236}">
                <a16:creationId xmlns:a16="http://schemas.microsoft.com/office/drawing/2014/main" id="{B94231E1-B214-A497-D5FA-152B70335E3F}"/>
              </a:ext>
            </a:extLst>
          </p:cNvPr>
          <p:cNvPicPr>
            <a:picLocks noChangeAspect="1"/>
          </p:cNvPicPr>
          <p:nvPr/>
        </p:nvPicPr>
        <p:blipFill>
          <a:blip r:embed="rId4">
            <a:duotone>
              <a:schemeClr val="accent3">
                <a:shade val="45000"/>
                <a:satMod val="135000"/>
              </a:schemeClr>
              <a:prstClr val="white"/>
            </a:duotone>
          </a:blip>
          <a:stretch>
            <a:fillRect/>
          </a:stretch>
        </p:blipFill>
        <p:spPr>
          <a:xfrm>
            <a:off x="3892584" y="3627112"/>
            <a:ext cx="688162" cy="688162"/>
          </a:xfrm>
          <a:prstGeom prst="rect">
            <a:avLst/>
          </a:prstGeom>
        </p:spPr>
      </p:pic>
      <p:pic>
        <p:nvPicPr>
          <p:cNvPr id="17" name="Picture 16">
            <a:extLst>
              <a:ext uri="{FF2B5EF4-FFF2-40B4-BE49-F238E27FC236}">
                <a16:creationId xmlns:a16="http://schemas.microsoft.com/office/drawing/2014/main" id="{A4D03CFC-6550-C811-DBA0-5C0B60BF7D8C}"/>
              </a:ext>
            </a:extLst>
          </p:cNvPr>
          <p:cNvPicPr>
            <a:picLocks noChangeAspect="1"/>
          </p:cNvPicPr>
          <p:nvPr/>
        </p:nvPicPr>
        <p:blipFill>
          <a:blip r:embed="rId4">
            <a:duotone>
              <a:schemeClr val="accent3">
                <a:shade val="45000"/>
                <a:satMod val="135000"/>
              </a:schemeClr>
              <a:prstClr val="white"/>
            </a:duotone>
          </a:blip>
          <a:stretch>
            <a:fillRect/>
          </a:stretch>
        </p:blipFill>
        <p:spPr>
          <a:xfrm>
            <a:off x="4703361" y="3609665"/>
            <a:ext cx="688162" cy="688162"/>
          </a:xfrm>
          <a:prstGeom prst="rect">
            <a:avLst/>
          </a:prstGeom>
        </p:spPr>
      </p:pic>
      <p:sp>
        <p:nvSpPr>
          <p:cNvPr id="18" name="Rectangle 17">
            <a:extLst>
              <a:ext uri="{FF2B5EF4-FFF2-40B4-BE49-F238E27FC236}">
                <a16:creationId xmlns:a16="http://schemas.microsoft.com/office/drawing/2014/main" id="{71B7951E-7AB6-9FD5-1C31-2EEFF2AE8B8D}"/>
              </a:ext>
            </a:extLst>
          </p:cNvPr>
          <p:cNvSpPr/>
          <p:nvPr/>
        </p:nvSpPr>
        <p:spPr>
          <a:xfrm rot="18900000">
            <a:off x="2941385" y="217823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grpSp>
        <p:nvGrpSpPr>
          <p:cNvPr id="52" name="Group 51">
            <a:extLst>
              <a:ext uri="{FF2B5EF4-FFF2-40B4-BE49-F238E27FC236}">
                <a16:creationId xmlns:a16="http://schemas.microsoft.com/office/drawing/2014/main" id="{98C0D5EF-C57C-605B-2022-963EFD632B22}"/>
              </a:ext>
            </a:extLst>
          </p:cNvPr>
          <p:cNvGrpSpPr/>
          <p:nvPr/>
        </p:nvGrpSpPr>
        <p:grpSpPr>
          <a:xfrm>
            <a:off x="6035724" y="2479177"/>
            <a:ext cx="1942960" cy="569691"/>
            <a:chOff x="4030387" y="1547447"/>
            <a:chExt cx="1942960" cy="569691"/>
          </a:xfrm>
        </p:grpSpPr>
        <p:sp>
          <p:nvSpPr>
            <p:cNvPr id="53" name="Cylinder 52">
              <a:extLst>
                <a:ext uri="{FF2B5EF4-FFF2-40B4-BE49-F238E27FC236}">
                  <a16:creationId xmlns:a16="http://schemas.microsoft.com/office/drawing/2014/main" id="{16439550-C7F5-2007-5F0B-A31F19D653BE}"/>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Arrow: Curved Left 53">
              <a:extLst>
                <a:ext uri="{FF2B5EF4-FFF2-40B4-BE49-F238E27FC236}">
                  <a16:creationId xmlns:a16="http://schemas.microsoft.com/office/drawing/2014/main" id="{F002A69B-E873-9294-9287-C23D5F33228B}"/>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Left 54">
              <a:extLst>
                <a:ext uri="{FF2B5EF4-FFF2-40B4-BE49-F238E27FC236}">
                  <a16:creationId xmlns:a16="http://schemas.microsoft.com/office/drawing/2014/main" id="{52EC86C0-43BF-6F5A-FD1F-5AD040A296CA}"/>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TextBox 64">
            <a:extLst>
              <a:ext uri="{FF2B5EF4-FFF2-40B4-BE49-F238E27FC236}">
                <a16:creationId xmlns:a16="http://schemas.microsoft.com/office/drawing/2014/main" id="{FFAFC61F-2F59-E980-61C8-D38C1653A131}"/>
              </a:ext>
            </a:extLst>
          </p:cNvPr>
          <p:cNvSpPr txBox="1"/>
          <p:nvPr/>
        </p:nvSpPr>
        <p:spPr>
          <a:xfrm>
            <a:off x="3053981" y="4296831"/>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C1CC356C-F3A0-3638-A5C4-12A23E15731C}"/>
              </a:ext>
            </a:extLst>
          </p:cNvPr>
          <p:cNvSpPr/>
          <p:nvPr/>
        </p:nvSpPr>
        <p:spPr>
          <a:xfrm rot="18900000">
            <a:off x="3812633" y="1850965"/>
            <a:ext cx="178145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Add Ship</a:t>
            </a:r>
          </a:p>
        </p:txBody>
      </p:sp>
      <p:grpSp>
        <p:nvGrpSpPr>
          <p:cNvPr id="8" name="Group 7">
            <a:extLst>
              <a:ext uri="{FF2B5EF4-FFF2-40B4-BE49-F238E27FC236}">
                <a16:creationId xmlns:a16="http://schemas.microsoft.com/office/drawing/2014/main" id="{85461E28-A5D0-803F-B8F4-45770BC09E35}"/>
              </a:ext>
            </a:extLst>
          </p:cNvPr>
          <p:cNvGrpSpPr/>
          <p:nvPr/>
        </p:nvGrpSpPr>
        <p:grpSpPr>
          <a:xfrm>
            <a:off x="70338" y="5837637"/>
            <a:ext cx="1315776" cy="960943"/>
            <a:chOff x="-2779612" y="6214530"/>
            <a:chExt cx="1315776" cy="960943"/>
          </a:xfrm>
        </p:grpSpPr>
        <p:sp>
          <p:nvSpPr>
            <p:cNvPr id="9" name="Flowchart: Alternate Process 8">
              <a:extLst>
                <a:ext uri="{FF2B5EF4-FFF2-40B4-BE49-F238E27FC236}">
                  <a16:creationId xmlns:a16="http://schemas.microsoft.com/office/drawing/2014/main" id="{1A3368D3-CD48-B701-FC6C-525BED7B1E5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A815B0F7-A79B-9B69-2993-5F0246B5B6F0}"/>
                </a:ext>
              </a:extLst>
            </p:cNvPr>
            <p:cNvGrpSpPr/>
            <p:nvPr/>
          </p:nvGrpSpPr>
          <p:grpSpPr>
            <a:xfrm>
              <a:off x="-2541291" y="6352101"/>
              <a:ext cx="839133" cy="685800"/>
              <a:chOff x="7462592" y="4655465"/>
              <a:chExt cx="839133" cy="685800"/>
            </a:xfrm>
          </p:grpSpPr>
          <p:pic>
            <p:nvPicPr>
              <p:cNvPr id="11" name="Graphic 10" descr="User with solid fill">
                <a:extLst>
                  <a:ext uri="{FF2B5EF4-FFF2-40B4-BE49-F238E27FC236}">
                    <a16:creationId xmlns:a16="http://schemas.microsoft.com/office/drawing/2014/main" id="{54464BC2-A209-7819-2B47-0D43EEC33F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2592" y="4655465"/>
                <a:ext cx="685800" cy="685800"/>
              </a:xfrm>
              <a:prstGeom prst="rect">
                <a:avLst/>
              </a:prstGeom>
            </p:spPr>
          </p:pic>
          <p:pic>
            <p:nvPicPr>
              <p:cNvPr id="12" name="Graphic 11" descr="User with solid fill">
                <a:extLst>
                  <a:ext uri="{FF2B5EF4-FFF2-40B4-BE49-F238E27FC236}">
                    <a16:creationId xmlns:a16="http://schemas.microsoft.com/office/drawing/2014/main" id="{D2B90748-A1B2-AFF4-36FE-00D57E03D2F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b="15753"/>
              <a:stretch/>
            </p:blipFill>
            <p:spPr>
              <a:xfrm>
                <a:off x="7615925" y="4689417"/>
                <a:ext cx="685800" cy="577764"/>
              </a:xfrm>
              <a:prstGeom prst="rect">
                <a:avLst/>
              </a:prstGeom>
            </p:spPr>
          </p:pic>
          <p:sp>
            <p:nvSpPr>
              <p:cNvPr id="19" name="TextBox 18">
                <a:extLst>
                  <a:ext uri="{FF2B5EF4-FFF2-40B4-BE49-F238E27FC236}">
                    <a16:creationId xmlns:a16="http://schemas.microsoft.com/office/drawing/2014/main" id="{512E15D4-3227-3265-CAB0-01867FAF891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0" name="Picture 19">
            <a:extLst>
              <a:ext uri="{FF2B5EF4-FFF2-40B4-BE49-F238E27FC236}">
                <a16:creationId xmlns:a16="http://schemas.microsoft.com/office/drawing/2014/main" id="{5297BD4A-9918-6738-135B-9C046895D11E}"/>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147792" y="2649291"/>
            <a:ext cx="1122309" cy="1910215"/>
          </a:xfrm>
          <a:prstGeom prst="rect">
            <a:avLst/>
          </a:prstGeom>
        </p:spPr>
      </p:pic>
    </p:spTree>
    <p:extLst>
      <p:ext uri="{BB962C8B-B14F-4D97-AF65-F5344CB8AC3E}">
        <p14:creationId xmlns:p14="http://schemas.microsoft.com/office/powerpoint/2010/main" val="7354896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video game&#10;&#10;Description automatically generated">
            <a:extLst>
              <a:ext uri="{FF2B5EF4-FFF2-40B4-BE49-F238E27FC236}">
                <a16:creationId xmlns:a16="http://schemas.microsoft.com/office/drawing/2014/main" id="{9689DE07-FC78-AD0D-0E32-DFCC79CF6BD9}"/>
              </a:ext>
            </a:extLst>
          </p:cNvPr>
          <p:cNvPicPr>
            <a:picLocks noChangeAspect="1"/>
          </p:cNvPicPr>
          <p:nvPr/>
        </p:nvPicPr>
        <p:blipFill rotWithShape="1">
          <a:blip r:embed="rId2">
            <a:extLst>
              <a:ext uri="{28A0092B-C50C-407E-A947-70E740481C1C}">
                <a14:useLocalDpi xmlns:a14="http://schemas.microsoft.com/office/drawing/2010/main" val="0"/>
              </a:ext>
            </a:extLst>
          </a:blip>
          <a:srcRect t="8304" b="26248"/>
          <a:stretch/>
        </p:blipFill>
        <p:spPr>
          <a:xfrm>
            <a:off x="0" y="1"/>
            <a:ext cx="9168772" cy="6858000"/>
          </a:xfrm>
          <a:prstGeom prst="rect">
            <a:avLst/>
          </a:prstGeom>
        </p:spPr>
      </p:pic>
      <p:pic>
        <p:nvPicPr>
          <p:cNvPr id="29" name="Picture 28">
            <a:extLst>
              <a:ext uri="{FF2B5EF4-FFF2-40B4-BE49-F238E27FC236}">
                <a16:creationId xmlns:a16="http://schemas.microsoft.com/office/drawing/2014/main" id="{F5DA5E7A-F92A-FEAE-1B11-CB9827545A7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84DE3EE3-AC4B-6F61-2154-06879E1BF4FB}"/>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Commando (Capcom)</a:t>
            </a:r>
            <a:r>
              <a:rPr lang="en-US" sz="3600" dirty="0"/>
              <a:t> </a:t>
            </a:r>
            <a:endParaRPr lang="en-US" sz="7200" dirty="0"/>
          </a:p>
        </p:txBody>
      </p:sp>
      <p:graphicFrame>
        <p:nvGraphicFramePr>
          <p:cNvPr id="2" name="Table 1">
            <a:extLst>
              <a:ext uri="{FF2B5EF4-FFF2-40B4-BE49-F238E27FC236}">
                <a16:creationId xmlns:a16="http://schemas.microsoft.com/office/drawing/2014/main" id="{C820A341-84A7-C6E2-40A9-8B27F0A6865F}"/>
              </a:ext>
            </a:extLst>
          </p:cNvPr>
          <p:cNvGraphicFramePr>
            <a:graphicFrameLocks noGrp="1"/>
          </p:cNvGraphicFramePr>
          <p:nvPr>
            <p:extLst>
              <p:ext uri="{D42A27DB-BD31-4B8C-83A1-F6EECF244321}">
                <p14:modId xmlns:p14="http://schemas.microsoft.com/office/powerpoint/2010/main" val="210538623"/>
              </p:ext>
            </p:extLst>
          </p:nvPr>
        </p:nvGraphicFramePr>
        <p:xfrm>
          <a:off x="-4001154" y="2090780"/>
          <a:ext cx="3543954" cy="1885797"/>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666511">
                  <a:extLst>
                    <a:ext uri="{9D8B030D-6E8A-4147-A177-3AD203B41FA5}">
                      <a16:colId xmlns:a16="http://schemas.microsoft.com/office/drawing/2014/main" val="3696122499"/>
                    </a:ext>
                  </a:extLst>
                </a:gridCol>
              </a:tblGrid>
              <a:tr h="707303">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1178494">
                <a:tc>
                  <a:txBody>
                    <a:bodyPr/>
                    <a:lstStyle/>
                    <a:p>
                      <a:pPr algn="l" fontAlgn="b"/>
                      <a:r>
                        <a:rPr lang="en-US" sz="2400" u="none" strike="noStrike" dirty="0">
                          <a:effectLst/>
                        </a:rPr>
                        <a:t>Commando (Data East not Capcom)</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commandou</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276416802"/>
                  </a:ext>
                </a:extLst>
              </a:tr>
            </a:tbl>
          </a:graphicData>
        </a:graphic>
      </p:graphicFrame>
      <p:pic>
        <p:nvPicPr>
          <p:cNvPr id="5" name="Picture 4">
            <a:extLst>
              <a:ext uri="{FF2B5EF4-FFF2-40B4-BE49-F238E27FC236}">
                <a16:creationId xmlns:a16="http://schemas.microsoft.com/office/drawing/2014/main" id="{8F19F616-6AAF-8924-8ABA-5CBD95F402DD}"/>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922255"/>
            <a:ext cx="688162" cy="688162"/>
          </a:xfrm>
          <a:prstGeom prst="rect">
            <a:avLst/>
          </a:prstGeom>
        </p:spPr>
      </p:pic>
      <p:pic>
        <p:nvPicPr>
          <p:cNvPr id="6" name="Picture 5">
            <a:extLst>
              <a:ext uri="{FF2B5EF4-FFF2-40B4-BE49-F238E27FC236}">
                <a16:creationId xmlns:a16="http://schemas.microsoft.com/office/drawing/2014/main" id="{542CB408-5DB9-E5B0-FC7F-147F85A14D31}"/>
              </a:ext>
            </a:extLst>
          </p:cNvPr>
          <p:cNvPicPr>
            <a:picLocks noChangeAspect="1"/>
          </p:cNvPicPr>
          <p:nvPr/>
        </p:nvPicPr>
        <p:blipFill>
          <a:blip r:embed="rId4"/>
          <a:stretch>
            <a:fillRect/>
          </a:stretch>
        </p:blipFill>
        <p:spPr>
          <a:xfrm>
            <a:off x="5311339" y="2939702"/>
            <a:ext cx="688162" cy="688162"/>
          </a:xfrm>
          <a:prstGeom prst="rect">
            <a:avLst/>
          </a:prstGeom>
        </p:spPr>
      </p:pic>
      <p:pic>
        <p:nvPicPr>
          <p:cNvPr id="7" name="Picture 6">
            <a:extLst>
              <a:ext uri="{FF2B5EF4-FFF2-40B4-BE49-F238E27FC236}">
                <a16:creationId xmlns:a16="http://schemas.microsoft.com/office/drawing/2014/main" id="{17A2F5CD-B40C-5098-734E-FE5AD0ADCF05}"/>
              </a:ext>
            </a:extLst>
          </p:cNvPr>
          <p:cNvPicPr>
            <a:picLocks noChangeAspect="1"/>
          </p:cNvPicPr>
          <p:nvPr/>
        </p:nvPicPr>
        <p:blipFill>
          <a:blip r:embed="rId4"/>
          <a:stretch>
            <a:fillRect/>
          </a:stretch>
        </p:blipFill>
        <p:spPr>
          <a:xfrm>
            <a:off x="6124251" y="2939702"/>
            <a:ext cx="688162" cy="688162"/>
          </a:xfrm>
          <a:prstGeom prst="rect">
            <a:avLst/>
          </a:prstGeom>
        </p:spPr>
      </p:pic>
      <p:sp>
        <p:nvSpPr>
          <p:cNvPr id="8" name="Arrow: Up 7">
            <a:extLst>
              <a:ext uri="{FF2B5EF4-FFF2-40B4-BE49-F238E27FC236}">
                <a16:creationId xmlns:a16="http://schemas.microsoft.com/office/drawing/2014/main" id="{45C5193B-D214-2792-4BEF-3DF1E1A252B6}"/>
              </a:ext>
            </a:extLst>
          </p:cNvPr>
          <p:cNvSpPr/>
          <p:nvPr/>
        </p:nvSpPr>
        <p:spPr>
          <a:xfrm>
            <a:off x="3312337" y="22000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E1125EA4-2E90-3323-69F3-FA195FE0B454}"/>
              </a:ext>
            </a:extLst>
          </p:cNvPr>
          <p:cNvSpPr/>
          <p:nvPr/>
        </p:nvSpPr>
        <p:spPr>
          <a:xfrm rot="16200000">
            <a:off x="2540327" y="2928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30AF0E41-49C0-D376-9836-48F5234E05C6}"/>
              </a:ext>
            </a:extLst>
          </p:cNvPr>
          <p:cNvSpPr/>
          <p:nvPr/>
        </p:nvSpPr>
        <p:spPr>
          <a:xfrm rot="5400000" flipH="1">
            <a:off x="3990343" y="2928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6125857A-0DA3-DED4-35DB-B983949103BF}"/>
              </a:ext>
            </a:extLst>
          </p:cNvPr>
          <p:cNvSpPr/>
          <p:nvPr/>
        </p:nvSpPr>
        <p:spPr>
          <a:xfrm rot="2707381" flipV="1">
            <a:off x="2729421" y="34602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BB035A3-48B8-5615-1E23-BB824BDC4D7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623760"/>
            <a:ext cx="1122309" cy="1910215"/>
          </a:xfrm>
          <a:prstGeom prst="rect">
            <a:avLst/>
          </a:prstGeom>
        </p:spPr>
      </p:pic>
      <p:pic>
        <p:nvPicPr>
          <p:cNvPr id="13" name="Picture 12">
            <a:extLst>
              <a:ext uri="{FF2B5EF4-FFF2-40B4-BE49-F238E27FC236}">
                <a16:creationId xmlns:a16="http://schemas.microsoft.com/office/drawing/2014/main" id="{BE94E8CD-A6ED-BEB6-6699-3B1165DB63DF}"/>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465395"/>
            <a:ext cx="688162" cy="688162"/>
          </a:xfrm>
          <a:prstGeom prst="rect">
            <a:avLst/>
          </a:prstGeom>
        </p:spPr>
      </p:pic>
      <p:pic>
        <p:nvPicPr>
          <p:cNvPr id="14" name="Picture 13">
            <a:extLst>
              <a:ext uri="{FF2B5EF4-FFF2-40B4-BE49-F238E27FC236}">
                <a16:creationId xmlns:a16="http://schemas.microsoft.com/office/drawing/2014/main" id="{5A1AF12C-1937-CDCA-4D99-46FE000448C8}"/>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244069"/>
            <a:ext cx="688162" cy="688162"/>
          </a:xfrm>
          <a:prstGeom prst="rect">
            <a:avLst/>
          </a:prstGeom>
        </p:spPr>
      </p:pic>
      <p:pic>
        <p:nvPicPr>
          <p:cNvPr id="15" name="Picture 14">
            <a:extLst>
              <a:ext uri="{FF2B5EF4-FFF2-40B4-BE49-F238E27FC236}">
                <a16:creationId xmlns:a16="http://schemas.microsoft.com/office/drawing/2014/main" id="{BA86D194-18A6-BB17-92F6-12FB35381D96}"/>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718376"/>
            <a:ext cx="688162" cy="688162"/>
          </a:xfrm>
          <a:prstGeom prst="rect">
            <a:avLst/>
          </a:prstGeom>
        </p:spPr>
      </p:pic>
      <p:pic>
        <p:nvPicPr>
          <p:cNvPr id="16" name="Picture 15">
            <a:extLst>
              <a:ext uri="{FF2B5EF4-FFF2-40B4-BE49-F238E27FC236}">
                <a16:creationId xmlns:a16="http://schemas.microsoft.com/office/drawing/2014/main" id="{B421D473-A20E-A1A4-0497-460A9DCCBA35}"/>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718376"/>
            <a:ext cx="688162" cy="688162"/>
          </a:xfrm>
          <a:prstGeom prst="rect">
            <a:avLst/>
          </a:prstGeom>
        </p:spPr>
      </p:pic>
      <p:pic>
        <p:nvPicPr>
          <p:cNvPr id="17" name="Picture 16">
            <a:extLst>
              <a:ext uri="{FF2B5EF4-FFF2-40B4-BE49-F238E27FC236}">
                <a16:creationId xmlns:a16="http://schemas.microsoft.com/office/drawing/2014/main" id="{E6C9624E-1884-1664-88DF-2C58AF2AC85C}"/>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700929"/>
            <a:ext cx="688162" cy="688162"/>
          </a:xfrm>
          <a:prstGeom prst="rect">
            <a:avLst/>
          </a:prstGeom>
        </p:spPr>
      </p:pic>
      <p:sp>
        <p:nvSpPr>
          <p:cNvPr id="18" name="Rectangle 17">
            <a:extLst>
              <a:ext uri="{FF2B5EF4-FFF2-40B4-BE49-F238E27FC236}">
                <a16:creationId xmlns:a16="http://schemas.microsoft.com/office/drawing/2014/main" id="{B5E70741-9B8B-80F1-546F-DB5606DB88D8}"/>
              </a:ext>
            </a:extLst>
          </p:cNvPr>
          <p:cNvSpPr/>
          <p:nvPr/>
        </p:nvSpPr>
        <p:spPr>
          <a:xfrm rot="18000000">
            <a:off x="5169065" y="219267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86C69A25-DD4A-DE65-A25A-4D94F5DF4151}"/>
              </a:ext>
            </a:extLst>
          </p:cNvPr>
          <p:cNvSpPr/>
          <p:nvPr/>
        </p:nvSpPr>
        <p:spPr>
          <a:xfrm rot="3030207">
            <a:off x="3955196" y="23359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E474942-6E5B-6BAA-528A-0CC9B20181D5}"/>
              </a:ext>
            </a:extLst>
          </p:cNvPr>
          <p:cNvSpPr/>
          <p:nvPr/>
        </p:nvSpPr>
        <p:spPr>
          <a:xfrm rot="18863264">
            <a:off x="2754889" y="23796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662B9677-4C71-0E4F-CCE2-476B4DE014D3}"/>
              </a:ext>
            </a:extLst>
          </p:cNvPr>
          <p:cNvSpPr/>
          <p:nvPr/>
        </p:nvSpPr>
        <p:spPr>
          <a:xfrm rot="8401222" flipH="1">
            <a:off x="3818457" y="34821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90F1EB0F-D053-168F-DF6B-A377FF18CAF0}"/>
              </a:ext>
            </a:extLst>
          </p:cNvPr>
          <p:cNvSpPr/>
          <p:nvPr/>
        </p:nvSpPr>
        <p:spPr>
          <a:xfrm flipV="1">
            <a:off x="3283785" y="37009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FFEB81E3-9D5C-61AD-B96C-6F22D4D759A4}"/>
              </a:ext>
            </a:extLst>
          </p:cNvPr>
          <p:cNvSpPr txBox="1"/>
          <p:nvPr/>
        </p:nvSpPr>
        <p:spPr>
          <a:xfrm>
            <a:off x="5284562" y="4388095"/>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F4E7A51C-5EC9-9570-0C72-9D9798AE6A0A}"/>
              </a:ext>
            </a:extLst>
          </p:cNvPr>
          <p:cNvSpPr/>
          <p:nvPr/>
        </p:nvSpPr>
        <p:spPr>
          <a:xfrm rot="18000000">
            <a:off x="5956300" y="1898394"/>
            <a:ext cx="175728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Grenade</a:t>
            </a:r>
          </a:p>
        </p:txBody>
      </p:sp>
      <p:grpSp>
        <p:nvGrpSpPr>
          <p:cNvPr id="23" name="Group 22">
            <a:extLst>
              <a:ext uri="{FF2B5EF4-FFF2-40B4-BE49-F238E27FC236}">
                <a16:creationId xmlns:a16="http://schemas.microsoft.com/office/drawing/2014/main" id="{8A7C3256-424B-DF55-CB17-B8FB43581191}"/>
              </a:ext>
            </a:extLst>
          </p:cNvPr>
          <p:cNvGrpSpPr/>
          <p:nvPr/>
        </p:nvGrpSpPr>
        <p:grpSpPr>
          <a:xfrm>
            <a:off x="70338" y="5837637"/>
            <a:ext cx="1315776" cy="960943"/>
            <a:chOff x="-2779612" y="6214530"/>
            <a:chExt cx="1315776" cy="960943"/>
          </a:xfrm>
        </p:grpSpPr>
        <p:sp>
          <p:nvSpPr>
            <p:cNvPr id="24" name="Flowchart: Alternate Process 23">
              <a:extLst>
                <a:ext uri="{FF2B5EF4-FFF2-40B4-BE49-F238E27FC236}">
                  <a16:creationId xmlns:a16="http://schemas.microsoft.com/office/drawing/2014/main" id="{2F41B7D3-EC35-183B-73A8-953D82980796}"/>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6374DE41-E80E-48EB-954A-80525C0F9EC6}"/>
                </a:ext>
              </a:extLst>
            </p:cNvPr>
            <p:cNvGrpSpPr/>
            <p:nvPr/>
          </p:nvGrpSpPr>
          <p:grpSpPr>
            <a:xfrm>
              <a:off x="-2541291" y="6352101"/>
              <a:ext cx="839133" cy="685800"/>
              <a:chOff x="7462592" y="4655465"/>
              <a:chExt cx="839133" cy="685800"/>
            </a:xfrm>
          </p:grpSpPr>
          <p:pic>
            <p:nvPicPr>
              <p:cNvPr id="26" name="Graphic 25" descr="User with solid fill">
                <a:extLst>
                  <a:ext uri="{FF2B5EF4-FFF2-40B4-BE49-F238E27FC236}">
                    <a16:creationId xmlns:a16="http://schemas.microsoft.com/office/drawing/2014/main" id="{DA35DDCE-4FDA-FBE0-758D-4282D82722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7" name="Graphic 26" descr="User with solid fill">
                <a:extLst>
                  <a:ext uri="{FF2B5EF4-FFF2-40B4-BE49-F238E27FC236}">
                    <a16:creationId xmlns:a16="http://schemas.microsoft.com/office/drawing/2014/main" id="{1DFCB3DB-F2D4-22EE-7C81-C2DD419CDB3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8" name="TextBox 27">
                <a:extLst>
                  <a:ext uri="{FF2B5EF4-FFF2-40B4-BE49-F238E27FC236}">
                    <a16:creationId xmlns:a16="http://schemas.microsoft.com/office/drawing/2014/main" id="{75EB5BE9-3EE1-7021-CD23-C424BEE853E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143245078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with medium confidence">
            <a:extLst>
              <a:ext uri="{FF2B5EF4-FFF2-40B4-BE49-F238E27FC236}">
                <a16:creationId xmlns:a16="http://schemas.microsoft.com/office/drawing/2014/main" id="{C43B8E9E-196E-AE30-1199-2FED6347BCFD}"/>
              </a:ext>
            </a:extLst>
          </p:cNvPr>
          <p:cNvPicPr>
            <a:picLocks noChangeAspect="1"/>
          </p:cNvPicPr>
          <p:nvPr/>
        </p:nvPicPr>
        <p:blipFill rotWithShape="1">
          <a:blip r:embed="rId2">
            <a:extLst>
              <a:ext uri="{28A0092B-C50C-407E-A947-70E740481C1C}">
                <a14:useLocalDpi xmlns:a14="http://schemas.microsoft.com/office/drawing/2010/main" val="0"/>
              </a:ext>
            </a:extLst>
          </a:blip>
          <a:srcRect b="19838"/>
          <a:stretch/>
        </p:blipFill>
        <p:spPr>
          <a:xfrm>
            <a:off x="-1" y="-73314"/>
            <a:ext cx="9144001" cy="6871894"/>
          </a:xfrm>
          <a:prstGeom prst="rect">
            <a:avLst/>
          </a:prstGeom>
        </p:spPr>
      </p:pic>
      <p:pic>
        <p:nvPicPr>
          <p:cNvPr id="67" name="Picture 66">
            <a:extLst>
              <a:ext uri="{FF2B5EF4-FFF2-40B4-BE49-F238E27FC236}">
                <a16:creationId xmlns:a16="http://schemas.microsoft.com/office/drawing/2014/main" id="{ABC2F5B5-6675-FE21-F8E3-0E05FC9193B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Tapper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C63A785-386F-22A1-04D7-732901F91661}"/>
              </a:ext>
            </a:extLst>
          </p:cNvPr>
          <p:cNvGraphicFramePr>
            <a:graphicFrameLocks noGrp="1"/>
          </p:cNvGraphicFramePr>
          <p:nvPr>
            <p:extLst>
              <p:ext uri="{D42A27DB-BD31-4B8C-83A1-F6EECF244321}">
                <p14:modId xmlns:p14="http://schemas.microsoft.com/office/powerpoint/2010/main" val="479529559"/>
              </p:ext>
            </p:extLst>
          </p:nvPr>
        </p:nvGraphicFramePr>
        <p:xfrm>
          <a:off x="-4169590" y="1747839"/>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02253">
                <a:tc>
                  <a:txBody>
                    <a:bodyPr/>
                    <a:lstStyle/>
                    <a:p>
                      <a:pPr algn="l" fontAlgn="b"/>
                      <a:r>
                        <a:rPr lang="en-US" sz="2400" u="none" strike="noStrike">
                          <a:effectLst/>
                        </a:rPr>
                        <a:t>Tapper</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tapper</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608729593"/>
                  </a:ext>
                </a:extLst>
              </a:tr>
            </a:tbl>
          </a:graphicData>
        </a:graphic>
      </p:graphicFrame>
      <p:grpSp>
        <p:nvGrpSpPr>
          <p:cNvPr id="68" name="Group 67">
            <a:extLst>
              <a:ext uri="{FF2B5EF4-FFF2-40B4-BE49-F238E27FC236}">
                <a16:creationId xmlns:a16="http://schemas.microsoft.com/office/drawing/2014/main" id="{1A86BDEE-74CF-8E03-3552-F4A8661E0011}"/>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01FEB962-4997-85D2-71AE-4A36D542686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663733EF-0F52-22F0-DDAB-671BC047AF66}"/>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A2C26B25-A7D8-0960-53D7-1524B2C11E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AE96B222-8731-565E-F88E-8F907246812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2F8AD7A2-6709-0658-481E-DF082A279EF1}"/>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7AA08C43-5C2D-A9EA-628B-D51FF8BD9D33}"/>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6CB8A9E4-B355-7A74-13E9-9D0AAB13C52B}"/>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AE008B2B-75CE-5E27-EB66-0BD5D227DF69}"/>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78052B22-ED84-2FE0-85CF-B2EE16F228E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A3AD9871-A24A-9DC2-F1DA-A5FD2B93E5A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73A77B58-A57A-57DC-826B-04C0618702EF}"/>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69CC7A4D-8358-B5DF-C523-CF10E921064C}"/>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9D382C2B-B07B-F3DB-C126-C3A26906D65D}"/>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F92F8ACD-A745-F6E8-9B2F-4B076755FEAB}"/>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52D34214-8B95-AA5F-8A7D-1945F30BF540}"/>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F6E5A29A-9384-58D4-A8C7-2A08C368E979}"/>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36E526F7-0C13-70E3-11F6-803ED696521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1" name="Arrow: Up 90">
            <a:extLst>
              <a:ext uri="{FF2B5EF4-FFF2-40B4-BE49-F238E27FC236}">
                <a16:creationId xmlns:a16="http://schemas.microsoft.com/office/drawing/2014/main" id="{658AA731-7BF4-96BD-EB2F-CA0BA2D5205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FDB51225-24B5-E248-8105-F617D62A4B02}"/>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72246FB1-BCDE-20F9-9FE3-881D2C578F4E}"/>
              </a:ext>
            </a:extLst>
          </p:cNvPr>
          <p:cNvSpPr/>
          <p:nvPr/>
        </p:nvSpPr>
        <p:spPr>
          <a:xfrm rot="18000000">
            <a:off x="4711964" y="1310586"/>
            <a:ext cx="21039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Pour/Serve</a:t>
            </a:r>
          </a:p>
        </p:txBody>
      </p:sp>
    </p:spTree>
    <p:extLst>
      <p:ext uri="{BB962C8B-B14F-4D97-AF65-F5344CB8AC3E}">
        <p14:creationId xmlns:p14="http://schemas.microsoft.com/office/powerpoint/2010/main" val="108243456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video game&#10;&#10;Description automatically generated">
            <a:extLst>
              <a:ext uri="{FF2B5EF4-FFF2-40B4-BE49-F238E27FC236}">
                <a16:creationId xmlns:a16="http://schemas.microsoft.com/office/drawing/2014/main" id="{08E81D58-39A3-021B-176C-6A8ADE8E122E}"/>
              </a:ext>
            </a:extLst>
          </p:cNvPr>
          <p:cNvPicPr>
            <a:picLocks noChangeAspect="1"/>
          </p:cNvPicPr>
          <p:nvPr/>
        </p:nvPicPr>
        <p:blipFill rotWithShape="1">
          <a:blip r:embed="rId2">
            <a:extLst>
              <a:ext uri="{28A0092B-C50C-407E-A947-70E740481C1C}">
                <a14:useLocalDpi xmlns:a14="http://schemas.microsoft.com/office/drawing/2010/main" val="0"/>
              </a:ext>
            </a:extLst>
          </a:blip>
          <a:srcRect r="41894"/>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6279B365-2F5D-A4D7-0F6E-652F17EE6EC1}"/>
              </a:ext>
            </a:extLst>
          </p:cNvPr>
          <p:cNvPicPr>
            <a:picLocks noChangeAspect="1"/>
          </p:cNvPicPr>
          <p:nvPr/>
        </p:nvPicPr>
        <p:blipFill>
          <a:blip r:embed="rId3"/>
          <a:stretch>
            <a:fillRect/>
          </a:stretch>
        </p:blipFill>
        <p:spPr>
          <a:xfrm>
            <a:off x="858825" y="148195"/>
            <a:ext cx="7553655" cy="5936973"/>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Tecmo Bowl</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32BD60F9-105C-40B5-F181-AD544B7ECBFE}"/>
              </a:ext>
            </a:extLst>
          </p:cNvPr>
          <p:cNvGraphicFramePr>
            <a:graphicFrameLocks noGrp="1"/>
          </p:cNvGraphicFramePr>
          <p:nvPr>
            <p:extLst>
              <p:ext uri="{D42A27DB-BD31-4B8C-83A1-F6EECF244321}">
                <p14:modId xmlns:p14="http://schemas.microsoft.com/office/powerpoint/2010/main" val="2153366869"/>
              </p:ext>
            </p:extLst>
          </p:nvPr>
        </p:nvGraphicFramePr>
        <p:xfrm>
          <a:off x="-3882479" y="1753807"/>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03074">
                <a:tc>
                  <a:txBody>
                    <a:bodyPr/>
                    <a:lstStyle/>
                    <a:p>
                      <a:pPr algn="l" fontAlgn="b"/>
                      <a:r>
                        <a:rPr lang="en-US" sz="2400" u="none" strike="noStrike" dirty="0">
                          <a:effectLst/>
                        </a:rPr>
                        <a:t>Tecmo Bowl</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tbowl</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75537795"/>
                  </a:ext>
                </a:extLst>
              </a:tr>
            </a:tbl>
          </a:graphicData>
        </a:graphic>
      </p:graphicFrame>
      <p:pic>
        <p:nvPicPr>
          <p:cNvPr id="69" name="Picture 68">
            <a:extLst>
              <a:ext uri="{FF2B5EF4-FFF2-40B4-BE49-F238E27FC236}">
                <a16:creationId xmlns:a16="http://schemas.microsoft.com/office/drawing/2014/main" id="{EAEBB11A-41B7-D215-A246-4EE8D1BF52BE}"/>
              </a:ext>
            </a:extLst>
          </p:cNvPr>
          <p:cNvPicPr>
            <a:picLocks noChangeAspect="1"/>
          </p:cNvPicPr>
          <p:nvPr/>
        </p:nvPicPr>
        <p:blipFill>
          <a:blip r:embed="rId4">
            <a:duotone>
              <a:schemeClr val="accent3">
                <a:shade val="45000"/>
                <a:satMod val="135000"/>
              </a:schemeClr>
              <a:prstClr val="white"/>
            </a:duotone>
          </a:blip>
          <a:stretch>
            <a:fillRect/>
          </a:stretch>
        </p:blipFill>
        <p:spPr>
          <a:xfrm>
            <a:off x="6306743" y="3935984"/>
            <a:ext cx="688162" cy="688162"/>
          </a:xfrm>
          <a:prstGeom prst="rect">
            <a:avLst/>
          </a:prstGeom>
        </p:spPr>
      </p:pic>
      <p:pic>
        <p:nvPicPr>
          <p:cNvPr id="70" name="Picture 69">
            <a:extLst>
              <a:ext uri="{FF2B5EF4-FFF2-40B4-BE49-F238E27FC236}">
                <a16:creationId xmlns:a16="http://schemas.microsoft.com/office/drawing/2014/main" id="{4041791A-5E9C-ED7F-00A9-B87D0B28F8AE}"/>
              </a:ext>
            </a:extLst>
          </p:cNvPr>
          <p:cNvPicPr>
            <a:picLocks noChangeAspect="1"/>
          </p:cNvPicPr>
          <p:nvPr/>
        </p:nvPicPr>
        <p:blipFill>
          <a:blip r:embed="rId4"/>
          <a:stretch>
            <a:fillRect/>
          </a:stretch>
        </p:blipFill>
        <p:spPr>
          <a:xfrm>
            <a:off x="4683054" y="3953431"/>
            <a:ext cx="688162" cy="688162"/>
          </a:xfrm>
          <a:prstGeom prst="rect">
            <a:avLst/>
          </a:prstGeom>
        </p:spPr>
      </p:pic>
      <p:pic>
        <p:nvPicPr>
          <p:cNvPr id="71" name="Picture 70">
            <a:extLst>
              <a:ext uri="{FF2B5EF4-FFF2-40B4-BE49-F238E27FC236}">
                <a16:creationId xmlns:a16="http://schemas.microsoft.com/office/drawing/2014/main" id="{F95726D5-6305-A751-84D2-EE81B0D50A7F}"/>
              </a:ext>
            </a:extLst>
          </p:cNvPr>
          <p:cNvPicPr>
            <a:picLocks noChangeAspect="1"/>
          </p:cNvPicPr>
          <p:nvPr/>
        </p:nvPicPr>
        <p:blipFill>
          <a:blip r:embed="rId4"/>
          <a:stretch>
            <a:fillRect/>
          </a:stretch>
        </p:blipFill>
        <p:spPr>
          <a:xfrm>
            <a:off x="5495966" y="3953431"/>
            <a:ext cx="688162" cy="688162"/>
          </a:xfrm>
          <a:prstGeom prst="rect">
            <a:avLst/>
          </a:prstGeom>
        </p:spPr>
      </p:pic>
      <p:sp>
        <p:nvSpPr>
          <p:cNvPr id="72" name="Arrow: Up 71">
            <a:extLst>
              <a:ext uri="{FF2B5EF4-FFF2-40B4-BE49-F238E27FC236}">
                <a16:creationId xmlns:a16="http://schemas.microsoft.com/office/drawing/2014/main" id="{1C1AE020-BEA5-59EF-E162-575D8B88B68B}"/>
              </a:ext>
            </a:extLst>
          </p:cNvPr>
          <p:cNvSpPr/>
          <p:nvPr/>
        </p:nvSpPr>
        <p:spPr>
          <a:xfrm>
            <a:off x="2684052" y="32137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51432E2B-8D35-C121-29B6-EBE1C8FC3297}"/>
              </a:ext>
            </a:extLst>
          </p:cNvPr>
          <p:cNvSpPr/>
          <p:nvPr/>
        </p:nvSpPr>
        <p:spPr>
          <a:xfrm rot="16200000">
            <a:off x="1912042" y="39425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691A8722-258F-DDE4-6667-3748D925D5ED}"/>
              </a:ext>
            </a:extLst>
          </p:cNvPr>
          <p:cNvSpPr/>
          <p:nvPr/>
        </p:nvSpPr>
        <p:spPr>
          <a:xfrm rot="5400000" flipH="1">
            <a:off x="3362058" y="39425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6F870A4A-5B5E-9249-2C67-32C1011506AC}"/>
              </a:ext>
            </a:extLst>
          </p:cNvPr>
          <p:cNvSpPr/>
          <p:nvPr/>
        </p:nvSpPr>
        <p:spPr>
          <a:xfrm rot="2707381" flipV="1">
            <a:off x="2101136" y="44739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9FBAD0E1-F38D-5A70-81C8-6B2BB7C4D76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179878" y="3679693"/>
            <a:ext cx="1122309" cy="1910215"/>
          </a:xfrm>
          <a:prstGeom prst="rect">
            <a:avLst/>
          </a:prstGeom>
        </p:spPr>
      </p:pic>
      <p:pic>
        <p:nvPicPr>
          <p:cNvPr id="77" name="Picture 76">
            <a:extLst>
              <a:ext uri="{FF2B5EF4-FFF2-40B4-BE49-F238E27FC236}">
                <a16:creationId xmlns:a16="http://schemas.microsoft.com/office/drawing/2014/main" id="{3656C100-EFB6-E955-FE25-97810F8310CB}"/>
              </a:ext>
            </a:extLst>
          </p:cNvPr>
          <p:cNvPicPr>
            <a:picLocks noChangeAspect="1"/>
          </p:cNvPicPr>
          <p:nvPr/>
        </p:nvPicPr>
        <p:blipFill>
          <a:blip r:embed="rId4">
            <a:duotone>
              <a:schemeClr val="accent3">
                <a:shade val="45000"/>
                <a:satMod val="135000"/>
              </a:schemeClr>
              <a:prstClr val="white"/>
            </a:duotone>
          </a:blip>
          <a:stretch>
            <a:fillRect/>
          </a:stretch>
        </p:blipFill>
        <p:spPr>
          <a:xfrm>
            <a:off x="3944802" y="4479124"/>
            <a:ext cx="688162" cy="688162"/>
          </a:xfrm>
          <a:prstGeom prst="rect">
            <a:avLst/>
          </a:prstGeom>
        </p:spPr>
      </p:pic>
      <p:pic>
        <p:nvPicPr>
          <p:cNvPr id="78" name="Picture 77">
            <a:extLst>
              <a:ext uri="{FF2B5EF4-FFF2-40B4-BE49-F238E27FC236}">
                <a16:creationId xmlns:a16="http://schemas.microsoft.com/office/drawing/2014/main" id="{22F03CDA-C5C2-13A5-E588-0126C3D86AA8}"/>
              </a:ext>
            </a:extLst>
          </p:cNvPr>
          <p:cNvPicPr>
            <a:picLocks noChangeAspect="1"/>
          </p:cNvPicPr>
          <p:nvPr/>
        </p:nvPicPr>
        <p:blipFill>
          <a:blip r:embed="rId4">
            <a:duotone>
              <a:schemeClr val="accent3">
                <a:shade val="45000"/>
                <a:satMod val="135000"/>
              </a:schemeClr>
              <a:prstClr val="white"/>
            </a:duotone>
          </a:blip>
          <a:stretch>
            <a:fillRect/>
          </a:stretch>
        </p:blipFill>
        <p:spPr>
          <a:xfrm>
            <a:off x="3943715" y="5257798"/>
            <a:ext cx="688162" cy="688162"/>
          </a:xfrm>
          <a:prstGeom prst="rect">
            <a:avLst/>
          </a:prstGeom>
        </p:spPr>
      </p:pic>
      <p:pic>
        <p:nvPicPr>
          <p:cNvPr id="79" name="Picture 78">
            <a:extLst>
              <a:ext uri="{FF2B5EF4-FFF2-40B4-BE49-F238E27FC236}">
                <a16:creationId xmlns:a16="http://schemas.microsoft.com/office/drawing/2014/main" id="{0425A1F3-ABFE-AA7A-62CB-956E5B1CC0C0}"/>
              </a:ext>
            </a:extLst>
          </p:cNvPr>
          <p:cNvPicPr>
            <a:picLocks noChangeAspect="1"/>
          </p:cNvPicPr>
          <p:nvPr/>
        </p:nvPicPr>
        <p:blipFill>
          <a:blip r:embed="rId4">
            <a:duotone>
              <a:schemeClr val="accent3">
                <a:shade val="45000"/>
                <a:satMod val="135000"/>
              </a:schemeClr>
              <a:prstClr val="white"/>
            </a:duotone>
          </a:blip>
          <a:stretch>
            <a:fillRect/>
          </a:stretch>
        </p:blipFill>
        <p:spPr>
          <a:xfrm>
            <a:off x="4681967" y="4732105"/>
            <a:ext cx="688162" cy="688162"/>
          </a:xfrm>
          <a:prstGeom prst="rect">
            <a:avLst/>
          </a:prstGeom>
        </p:spPr>
      </p:pic>
      <p:pic>
        <p:nvPicPr>
          <p:cNvPr id="80" name="Picture 79">
            <a:extLst>
              <a:ext uri="{FF2B5EF4-FFF2-40B4-BE49-F238E27FC236}">
                <a16:creationId xmlns:a16="http://schemas.microsoft.com/office/drawing/2014/main" id="{5415963F-24B2-ACB8-02B3-B076C115AC3C}"/>
              </a:ext>
            </a:extLst>
          </p:cNvPr>
          <p:cNvPicPr>
            <a:picLocks noChangeAspect="1"/>
          </p:cNvPicPr>
          <p:nvPr/>
        </p:nvPicPr>
        <p:blipFill>
          <a:blip r:embed="rId4">
            <a:duotone>
              <a:schemeClr val="accent3">
                <a:shade val="45000"/>
                <a:satMod val="135000"/>
              </a:schemeClr>
              <a:prstClr val="white"/>
            </a:duotone>
          </a:blip>
          <a:stretch>
            <a:fillRect/>
          </a:stretch>
        </p:blipFill>
        <p:spPr>
          <a:xfrm>
            <a:off x="5494880" y="4732105"/>
            <a:ext cx="688162" cy="688162"/>
          </a:xfrm>
          <a:prstGeom prst="rect">
            <a:avLst/>
          </a:prstGeom>
        </p:spPr>
      </p:pic>
      <p:pic>
        <p:nvPicPr>
          <p:cNvPr id="81" name="Picture 80">
            <a:extLst>
              <a:ext uri="{FF2B5EF4-FFF2-40B4-BE49-F238E27FC236}">
                <a16:creationId xmlns:a16="http://schemas.microsoft.com/office/drawing/2014/main" id="{D9382814-B983-B79D-1081-0FD50C5BF5AE}"/>
              </a:ext>
            </a:extLst>
          </p:cNvPr>
          <p:cNvPicPr>
            <a:picLocks noChangeAspect="1"/>
          </p:cNvPicPr>
          <p:nvPr/>
        </p:nvPicPr>
        <p:blipFill>
          <a:blip r:embed="rId4">
            <a:duotone>
              <a:schemeClr val="accent3">
                <a:shade val="45000"/>
                <a:satMod val="135000"/>
              </a:schemeClr>
              <a:prstClr val="white"/>
            </a:duotone>
          </a:blip>
          <a:stretch>
            <a:fillRect/>
          </a:stretch>
        </p:blipFill>
        <p:spPr>
          <a:xfrm>
            <a:off x="6305657" y="4714658"/>
            <a:ext cx="688162" cy="688162"/>
          </a:xfrm>
          <a:prstGeom prst="rect">
            <a:avLst/>
          </a:prstGeom>
        </p:spPr>
      </p:pic>
      <p:sp>
        <p:nvSpPr>
          <p:cNvPr id="83" name="Arrow: Up 82">
            <a:extLst>
              <a:ext uri="{FF2B5EF4-FFF2-40B4-BE49-F238E27FC236}">
                <a16:creationId xmlns:a16="http://schemas.microsoft.com/office/drawing/2014/main" id="{E2C43DF8-DA8B-2FD7-1C69-2756451D4943}"/>
              </a:ext>
            </a:extLst>
          </p:cNvPr>
          <p:cNvSpPr/>
          <p:nvPr/>
        </p:nvSpPr>
        <p:spPr>
          <a:xfrm rot="3030207">
            <a:off x="3326911" y="33496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D15E85D9-5E30-AEB6-7329-2F3A030D808D}"/>
              </a:ext>
            </a:extLst>
          </p:cNvPr>
          <p:cNvSpPr/>
          <p:nvPr/>
        </p:nvSpPr>
        <p:spPr>
          <a:xfrm rot="18863264">
            <a:off x="2126604" y="33934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24FFA621-6B5A-7241-5F15-F74CE1AE903B}"/>
              </a:ext>
            </a:extLst>
          </p:cNvPr>
          <p:cNvSpPr/>
          <p:nvPr/>
        </p:nvSpPr>
        <p:spPr>
          <a:xfrm rot="8401222" flipH="1">
            <a:off x="3190172" y="44958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74BEEF7-789D-3C63-FB36-97B524BBC0CD}"/>
              </a:ext>
            </a:extLst>
          </p:cNvPr>
          <p:cNvSpPr/>
          <p:nvPr/>
        </p:nvSpPr>
        <p:spPr>
          <a:xfrm flipV="1">
            <a:off x="2655500" y="47146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65E651BD-E5BE-6341-10F5-DD6F2726942C}"/>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E675E7F4-7C22-B512-3EF3-7D22182A2FBF}"/>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FBCA2A3-F650-6FF6-B0EB-DB7C96F8C3C3}"/>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B3F31CE8-6FBA-3B09-5953-FDE125D170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3460356A-E100-71F1-1723-1EBC122EFC6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E81EA94B-59A4-7EEB-F033-A4302BEA9BD3}"/>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89677DA8-D780-1158-F4D7-4647B7D64719}"/>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CF6E6FA0-9219-F0E2-3C98-4AA90C870F56}"/>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39D3F280-C019-8D83-49AB-9E4A735EE8F3}"/>
              </a:ext>
            </a:extLst>
          </p:cNvPr>
          <p:cNvSpPr/>
          <p:nvPr/>
        </p:nvSpPr>
        <p:spPr>
          <a:xfrm rot="18000000">
            <a:off x="4389054" y="2656782"/>
            <a:ext cx="216788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Start/Jump</a:t>
            </a:r>
          </a:p>
        </p:txBody>
      </p:sp>
      <p:sp>
        <p:nvSpPr>
          <p:cNvPr id="13" name="Rectangle 12">
            <a:extLst>
              <a:ext uri="{FF2B5EF4-FFF2-40B4-BE49-F238E27FC236}">
                <a16:creationId xmlns:a16="http://schemas.microsoft.com/office/drawing/2014/main" id="{C0DB3078-2E83-A0EC-063D-EA8393E03FD1}"/>
              </a:ext>
            </a:extLst>
          </p:cNvPr>
          <p:cNvSpPr/>
          <p:nvPr/>
        </p:nvSpPr>
        <p:spPr>
          <a:xfrm rot="18000000">
            <a:off x="4759849" y="1889582"/>
            <a:ext cx="393966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Snap/Pass/Tackle/Kick</a:t>
            </a:r>
          </a:p>
        </p:txBody>
      </p:sp>
    </p:spTree>
    <p:extLst>
      <p:ext uri="{BB962C8B-B14F-4D97-AF65-F5344CB8AC3E}">
        <p14:creationId xmlns:p14="http://schemas.microsoft.com/office/powerpoint/2010/main" val="40496551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graphical user interface&#10;&#10;Description automatically generated">
            <a:extLst>
              <a:ext uri="{FF2B5EF4-FFF2-40B4-BE49-F238E27FC236}">
                <a16:creationId xmlns:a16="http://schemas.microsoft.com/office/drawing/2014/main" id="{F014AFFD-A674-8835-97D5-7B50FB23A381}"/>
              </a:ext>
            </a:extLst>
          </p:cNvPr>
          <p:cNvPicPr>
            <a:picLocks noChangeAspect="1"/>
          </p:cNvPicPr>
          <p:nvPr/>
        </p:nvPicPr>
        <p:blipFill rotWithShape="1">
          <a:blip r:embed="rId2">
            <a:extLst>
              <a:ext uri="{28A0092B-C50C-407E-A947-70E740481C1C}">
                <a14:useLocalDpi xmlns:a14="http://schemas.microsoft.com/office/drawing/2010/main" val="0"/>
              </a:ext>
            </a:extLst>
          </a:blip>
          <a:srcRect r="175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8E022315-ECFB-9017-B221-D858B6EB143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Teenage Mutant Ninja Turtles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C48E4BDC-132C-D864-6E62-B108568A55F9}"/>
              </a:ext>
            </a:extLst>
          </p:cNvPr>
          <p:cNvGraphicFramePr>
            <a:graphicFrameLocks noGrp="1"/>
          </p:cNvGraphicFramePr>
          <p:nvPr>
            <p:extLst>
              <p:ext uri="{D42A27DB-BD31-4B8C-83A1-F6EECF244321}">
                <p14:modId xmlns:p14="http://schemas.microsoft.com/office/powerpoint/2010/main" val="3094120099"/>
              </p:ext>
            </p:extLst>
          </p:nvPr>
        </p:nvGraphicFramePr>
        <p:xfrm>
          <a:off x="-4138641" y="2511736"/>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dirty="0">
                          <a:effectLst/>
                        </a:rPr>
                        <a:t>Teenage Mutant Ninja Turtles</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tmnt22pu</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251870343"/>
                  </a:ext>
                </a:extLst>
              </a:tr>
            </a:tbl>
          </a:graphicData>
        </a:graphic>
      </p:graphicFrame>
      <p:pic>
        <p:nvPicPr>
          <p:cNvPr id="69" name="Picture 68">
            <a:extLst>
              <a:ext uri="{FF2B5EF4-FFF2-40B4-BE49-F238E27FC236}">
                <a16:creationId xmlns:a16="http://schemas.microsoft.com/office/drawing/2014/main" id="{C7B37121-E341-BC68-58AF-2617C1CC5EAD}"/>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4AB4EA09-B495-40ED-6A42-8DAA80CD4935}"/>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F4820B3-70FD-FA3F-FBBE-1A0FB27A54AE}"/>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3A700DAC-B30E-A7DE-ADBC-F3B8329C1282}"/>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945A5D05-8A2F-7DF9-32CF-0590BFE2F42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2D5430A-5D6E-1A35-01A6-5A63B132810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5C5817F-57E9-30D4-2F7A-3B53FA1F47CC}"/>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5CEA869A-C9F9-1A22-9BB8-F1EC9E08D5B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3667B2F3-F6E6-DFED-CDEA-CF4BE901BB11}"/>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3F69D734-932B-B65C-B0CA-022579FDC09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F54D6FC0-F11A-7F1E-C274-7071169641D8}"/>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5AF89F26-8376-74EE-4630-FFA763ABB6F0}"/>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C35910B1-DC25-B17E-687D-78827F074731}"/>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57B57718-B0F8-4F01-DC3F-038403F7AC1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0BB6B94D-EE92-B977-C205-68293C9D60E9}"/>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040D62E-67A1-1058-CE8D-A1B09CEE38C2}"/>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6D3DD9B5-969E-ED2D-CE45-A50F8A40BE4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19F7F44C-81A5-D8DD-A34F-96F926C29941}"/>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BFB488E3-0D13-5BBA-A592-C4AC6DD8489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11114DD-F22E-76B4-B379-4C723789ED08}"/>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0C946F3C-2222-FF40-C28E-913A49091F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68CB98D2-A550-3B44-B6CD-ABB12B1F54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36FF4752-348B-09C6-7EC5-2945AB4E18A7}"/>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EEA0605A-49D7-73FF-A33E-D0B7D359A6E7}"/>
              </a:ext>
            </a:extLst>
          </p:cNvPr>
          <p:cNvSpPr/>
          <p:nvPr/>
        </p:nvSpPr>
        <p:spPr>
          <a:xfrm rot="18000000">
            <a:off x="4890245" y="1619378"/>
            <a:ext cx="139086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A4CCBA50-8D21-0EED-1777-E63804F1DEA1}"/>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04765826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picture containing radar chart&#10;&#10;Description automatically generated">
            <a:extLst>
              <a:ext uri="{FF2B5EF4-FFF2-40B4-BE49-F238E27FC236}">
                <a16:creationId xmlns:a16="http://schemas.microsoft.com/office/drawing/2014/main" id="{44350E43-07B8-53A1-79C6-958F1FA5E5E1}"/>
              </a:ext>
            </a:extLst>
          </p:cNvPr>
          <p:cNvPicPr>
            <a:picLocks noChangeAspect="1"/>
          </p:cNvPicPr>
          <p:nvPr/>
        </p:nvPicPr>
        <p:blipFill rotWithShape="1">
          <a:blip r:embed="rId2">
            <a:extLst>
              <a:ext uri="{28A0092B-C50C-407E-A947-70E740481C1C}">
                <a14:useLocalDpi xmlns:a14="http://schemas.microsoft.com/office/drawing/2010/main" val="0"/>
              </a:ext>
            </a:extLst>
          </a:blip>
          <a:srcRect t="16099" b="27651"/>
          <a:stretch/>
        </p:blipFill>
        <p:spPr>
          <a:xfrm>
            <a:off x="0" y="0"/>
            <a:ext cx="9144000" cy="6858000"/>
          </a:xfrm>
          <a:prstGeom prst="rect">
            <a:avLst/>
          </a:prstGeom>
        </p:spPr>
      </p:pic>
      <p:pic>
        <p:nvPicPr>
          <p:cNvPr id="21" name="Picture 20">
            <a:extLst>
              <a:ext uri="{FF2B5EF4-FFF2-40B4-BE49-F238E27FC236}">
                <a16:creationId xmlns:a16="http://schemas.microsoft.com/office/drawing/2014/main" id="{2D14669C-7706-BFB3-EE98-30AE249AF49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Tempest</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C0BC6AA-28FE-3EC5-BD0A-3B3CAFF26C4F}"/>
              </a:ext>
            </a:extLst>
          </p:cNvPr>
          <p:cNvGraphicFramePr>
            <a:graphicFrameLocks noGrp="1"/>
          </p:cNvGraphicFramePr>
          <p:nvPr>
            <p:extLst>
              <p:ext uri="{D42A27DB-BD31-4B8C-83A1-F6EECF244321}">
                <p14:modId xmlns:p14="http://schemas.microsoft.com/office/powerpoint/2010/main" val="2454896022"/>
              </p:ext>
            </p:extLst>
          </p:nvPr>
        </p:nvGraphicFramePr>
        <p:xfrm>
          <a:off x="-4095750" y="1781791"/>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77869">
                <a:tc>
                  <a:txBody>
                    <a:bodyPr/>
                    <a:lstStyle/>
                    <a:p>
                      <a:pPr algn="l" fontAlgn="b"/>
                      <a:r>
                        <a:rPr lang="en-US" sz="2400" u="none" strike="noStrike" dirty="0">
                          <a:effectLst/>
                        </a:rPr>
                        <a:t>Tempest</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tempest</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098880981"/>
                  </a:ext>
                </a:extLst>
              </a:tr>
            </a:tbl>
          </a:graphicData>
        </a:graphic>
      </p:graphicFrame>
      <p:pic>
        <p:nvPicPr>
          <p:cNvPr id="5" name="Picture 4">
            <a:extLst>
              <a:ext uri="{FF2B5EF4-FFF2-40B4-BE49-F238E27FC236}">
                <a16:creationId xmlns:a16="http://schemas.microsoft.com/office/drawing/2014/main" id="{D895DAE4-1AD2-46DD-09DF-815DAD8C433D}"/>
              </a:ext>
            </a:extLst>
          </p:cNvPr>
          <p:cNvPicPr>
            <a:picLocks noChangeAspect="1"/>
          </p:cNvPicPr>
          <p:nvPr/>
        </p:nvPicPr>
        <p:blipFill>
          <a:blip r:embed="rId4">
            <a:duotone>
              <a:schemeClr val="accent3">
                <a:shade val="45000"/>
                <a:satMod val="135000"/>
              </a:schemeClr>
              <a:prstClr val="white"/>
            </a:duotone>
          </a:blip>
          <a:stretch>
            <a:fillRect/>
          </a:stretch>
        </p:blipFill>
        <p:spPr>
          <a:xfrm>
            <a:off x="4727593" y="3337109"/>
            <a:ext cx="688162" cy="688162"/>
          </a:xfrm>
          <a:prstGeom prst="rect">
            <a:avLst/>
          </a:prstGeom>
        </p:spPr>
      </p:pic>
      <p:pic>
        <p:nvPicPr>
          <p:cNvPr id="6" name="Picture 5">
            <a:extLst>
              <a:ext uri="{FF2B5EF4-FFF2-40B4-BE49-F238E27FC236}">
                <a16:creationId xmlns:a16="http://schemas.microsoft.com/office/drawing/2014/main" id="{FF3DAAC8-C839-FD8C-1AF1-3BDD90466317}"/>
              </a:ext>
            </a:extLst>
          </p:cNvPr>
          <p:cNvPicPr>
            <a:picLocks noChangeAspect="1"/>
          </p:cNvPicPr>
          <p:nvPr/>
        </p:nvPicPr>
        <p:blipFill>
          <a:blip r:embed="rId4"/>
          <a:stretch>
            <a:fillRect/>
          </a:stretch>
        </p:blipFill>
        <p:spPr>
          <a:xfrm>
            <a:off x="3103904" y="3354556"/>
            <a:ext cx="688162" cy="688162"/>
          </a:xfrm>
          <a:prstGeom prst="rect">
            <a:avLst/>
          </a:prstGeom>
        </p:spPr>
      </p:pic>
      <p:pic>
        <p:nvPicPr>
          <p:cNvPr id="7" name="Picture 6">
            <a:extLst>
              <a:ext uri="{FF2B5EF4-FFF2-40B4-BE49-F238E27FC236}">
                <a16:creationId xmlns:a16="http://schemas.microsoft.com/office/drawing/2014/main" id="{ADD49C88-75D2-91FE-18D5-1F46407E806A}"/>
              </a:ext>
            </a:extLst>
          </p:cNvPr>
          <p:cNvPicPr>
            <a:picLocks noChangeAspect="1"/>
          </p:cNvPicPr>
          <p:nvPr/>
        </p:nvPicPr>
        <p:blipFill>
          <a:blip r:embed="rId4"/>
          <a:stretch>
            <a:fillRect/>
          </a:stretch>
        </p:blipFill>
        <p:spPr>
          <a:xfrm>
            <a:off x="3916816" y="3354556"/>
            <a:ext cx="688162" cy="688162"/>
          </a:xfrm>
          <a:prstGeom prst="rect">
            <a:avLst/>
          </a:prstGeom>
        </p:spPr>
      </p:pic>
      <p:pic>
        <p:nvPicPr>
          <p:cNvPr id="13" name="Picture 12">
            <a:extLst>
              <a:ext uri="{FF2B5EF4-FFF2-40B4-BE49-F238E27FC236}">
                <a16:creationId xmlns:a16="http://schemas.microsoft.com/office/drawing/2014/main" id="{49938453-4BC2-E289-95DA-798934585EA9}"/>
              </a:ext>
            </a:extLst>
          </p:cNvPr>
          <p:cNvPicPr>
            <a:picLocks noChangeAspect="1"/>
          </p:cNvPicPr>
          <p:nvPr/>
        </p:nvPicPr>
        <p:blipFill>
          <a:blip r:embed="rId4">
            <a:duotone>
              <a:schemeClr val="accent3">
                <a:shade val="45000"/>
                <a:satMod val="135000"/>
              </a:schemeClr>
              <a:prstClr val="white"/>
            </a:duotone>
          </a:blip>
          <a:stretch>
            <a:fillRect/>
          </a:stretch>
        </p:blipFill>
        <p:spPr>
          <a:xfrm>
            <a:off x="2365652" y="3880249"/>
            <a:ext cx="688162" cy="688162"/>
          </a:xfrm>
          <a:prstGeom prst="rect">
            <a:avLst/>
          </a:prstGeom>
        </p:spPr>
      </p:pic>
      <p:pic>
        <p:nvPicPr>
          <p:cNvPr id="14" name="Picture 13">
            <a:extLst>
              <a:ext uri="{FF2B5EF4-FFF2-40B4-BE49-F238E27FC236}">
                <a16:creationId xmlns:a16="http://schemas.microsoft.com/office/drawing/2014/main" id="{DE4FDBDF-D2AC-5396-A6FE-5D0461E5D772}"/>
              </a:ext>
            </a:extLst>
          </p:cNvPr>
          <p:cNvPicPr>
            <a:picLocks noChangeAspect="1"/>
          </p:cNvPicPr>
          <p:nvPr/>
        </p:nvPicPr>
        <p:blipFill>
          <a:blip r:embed="rId4">
            <a:duotone>
              <a:schemeClr val="accent3">
                <a:shade val="45000"/>
                <a:satMod val="135000"/>
              </a:schemeClr>
              <a:prstClr val="white"/>
            </a:duotone>
          </a:blip>
          <a:stretch>
            <a:fillRect/>
          </a:stretch>
        </p:blipFill>
        <p:spPr>
          <a:xfrm>
            <a:off x="2364565" y="4658923"/>
            <a:ext cx="688162" cy="688162"/>
          </a:xfrm>
          <a:prstGeom prst="rect">
            <a:avLst/>
          </a:prstGeom>
        </p:spPr>
      </p:pic>
      <p:pic>
        <p:nvPicPr>
          <p:cNvPr id="15" name="Picture 14">
            <a:extLst>
              <a:ext uri="{FF2B5EF4-FFF2-40B4-BE49-F238E27FC236}">
                <a16:creationId xmlns:a16="http://schemas.microsoft.com/office/drawing/2014/main" id="{BAD01607-A9FF-8C48-9368-ED0057E67F25}"/>
              </a:ext>
            </a:extLst>
          </p:cNvPr>
          <p:cNvPicPr>
            <a:picLocks noChangeAspect="1"/>
          </p:cNvPicPr>
          <p:nvPr/>
        </p:nvPicPr>
        <p:blipFill>
          <a:blip r:embed="rId4">
            <a:duotone>
              <a:schemeClr val="accent3">
                <a:shade val="45000"/>
                <a:satMod val="135000"/>
              </a:schemeClr>
              <a:prstClr val="white"/>
            </a:duotone>
          </a:blip>
          <a:stretch>
            <a:fillRect/>
          </a:stretch>
        </p:blipFill>
        <p:spPr>
          <a:xfrm>
            <a:off x="3102817" y="4133230"/>
            <a:ext cx="688162" cy="688162"/>
          </a:xfrm>
          <a:prstGeom prst="rect">
            <a:avLst/>
          </a:prstGeom>
        </p:spPr>
      </p:pic>
      <p:pic>
        <p:nvPicPr>
          <p:cNvPr id="16" name="Picture 15">
            <a:extLst>
              <a:ext uri="{FF2B5EF4-FFF2-40B4-BE49-F238E27FC236}">
                <a16:creationId xmlns:a16="http://schemas.microsoft.com/office/drawing/2014/main" id="{241A1C0F-8003-FFB6-541B-1802D4436A8F}"/>
              </a:ext>
            </a:extLst>
          </p:cNvPr>
          <p:cNvPicPr>
            <a:picLocks noChangeAspect="1"/>
          </p:cNvPicPr>
          <p:nvPr/>
        </p:nvPicPr>
        <p:blipFill>
          <a:blip r:embed="rId4">
            <a:duotone>
              <a:schemeClr val="accent3">
                <a:shade val="45000"/>
                <a:satMod val="135000"/>
              </a:schemeClr>
              <a:prstClr val="white"/>
            </a:duotone>
          </a:blip>
          <a:stretch>
            <a:fillRect/>
          </a:stretch>
        </p:blipFill>
        <p:spPr>
          <a:xfrm>
            <a:off x="3915730" y="4133230"/>
            <a:ext cx="688162" cy="688162"/>
          </a:xfrm>
          <a:prstGeom prst="rect">
            <a:avLst/>
          </a:prstGeom>
        </p:spPr>
      </p:pic>
      <p:pic>
        <p:nvPicPr>
          <p:cNvPr id="17" name="Picture 16">
            <a:extLst>
              <a:ext uri="{FF2B5EF4-FFF2-40B4-BE49-F238E27FC236}">
                <a16:creationId xmlns:a16="http://schemas.microsoft.com/office/drawing/2014/main" id="{528E6A81-715C-6F42-ED6C-F1089265137A}"/>
              </a:ext>
            </a:extLst>
          </p:cNvPr>
          <p:cNvPicPr>
            <a:picLocks noChangeAspect="1"/>
          </p:cNvPicPr>
          <p:nvPr/>
        </p:nvPicPr>
        <p:blipFill>
          <a:blip r:embed="rId4">
            <a:duotone>
              <a:schemeClr val="accent3">
                <a:shade val="45000"/>
                <a:satMod val="135000"/>
              </a:schemeClr>
              <a:prstClr val="white"/>
            </a:duotone>
          </a:blip>
          <a:stretch>
            <a:fillRect/>
          </a:stretch>
        </p:blipFill>
        <p:spPr>
          <a:xfrm>
            <a:off x="4726507" y="4115783"/>
            <a:ext cx="688162" cy="688162"/>
          </a:xfrm>
          <a:prstGeom prst="rect">
            <a:avLst/>
          </a:prstGeom>
        </p:spPr>
      </p:pic>
      <p:sp>
        <p:nvSpPr>
          <p:cNvPr id="18" name="Rectangle 17">
            <a:extLst>
              <a:ext uri="{FF2B5EF4-FFF2-40B4-BE49-F238E27FC236}">
                <a16:creationId xmlns:a16="http://schemas.microsoft.com/office/drawing/2014/main" id="{4E20393D-95A2-D606-C030-0D23E2DD6F86}"/>
              </a:ext>
            </a:extLst>
          </p:cNvPr>
          <p:cNvSpPr/>
          <p:nvPr/>
        </p:nvSpPr>
        <p:spPr>
          <a:xfrm rot="18900000">
            <a:off x="2960997" y="266236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grpSp>
        <p:nvGrpSpPr>
          <p:cNvPr id="52" name="Group 51">
            <a:extLst>
              <a:ext uri="{FF2B5EF4-FFF2-40B4-BE49-F238E27FC236}">
                <a16:creationId xmlns:a16="http://schemas.microsoft.com/office/drawing/2014/main" id="{8F8B26B2-4F51-F7A8-DC24-AEC9FC0F61BB}"/>
              </a:ext>
            </a:extLst>
          </p:cNvPr>
          <p:cNvGrpSpPr/>
          <p:nvPr/>
        </p:nvGrpSpPr>
        <p:grpSpPr>
          <a:xfrm>
            <a:off x="6164599" y="3052263"/>
            <a:ext cx="1942960" cy="569691"/>
            <a:chOff x="4030387" y="1547447"/>
            <a:chExt cx="1942960" cy="569691"/>
          </a:xfrm>
        </p:grpSpPr>
        <p:sp>
          <p:nvSpPr>
            <p:cNvPr id="53" name="Cylinder 52">
              <a:extLst>
                <a:ext uri="{FF2B5EF4-FFF2-40B4-BE49-F238E27FC236}">
                  <a16:creationId xmlns:a16="http://schemas.microsoft.com/office/drawing/2014/main" id="{C1F08F3A-258E-DE1C-6DD0-F65CE5061CD3}"/>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Arrow: Curved Left 53">
              <a:extLst>
                <a:ext uri="{FF2B5EF4-FFF2-40B4-BE49-F238E27FC236}">
                  <a16:creationId xmlns:a16="http://schemas.microsoft.com/office/drawing/2014/main" id="{EDF0B160-38E7-3788-665F-3B5FBCC7EE5D}"/>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Left 54">
              <a:extLst>
                <a:ext uri="{FF2B5EF4-FFF2-40B4-BE49-F238E27FC236}">
                  <a16:creationId xmlns:a16="http://schemas.microsoft.com/office/drawing/2014/main" id="{A1A71885-EF44-EC25-0F8F-17E275C5A8F9}"/>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TextBox 64">
            <a:extLst>
              <a:ext uri="{FF2B5EF4-FFF2-40B4-BE49-F238E27FC236}">
                <a16:creationId xmlns:a16="http://schemas.microsoft.com/office/drawing/2014/main" id="{6EFE91C6-598B-BB50-C263-D7C6A32FDA11}"/>
              </a:ext>
            </a:extLst>
          </p:cNvPr>
          <p:cNvSpPr txBox="1"/>
          <p:nvPr/>
        </p:nvSpPr>
        <p:spPr>
          <a:xfrm>
            <a:off x="3077127" y="4802949"/>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D2E660BB-081B-B0FB-5173-06607C1E6AE5}"/>
              </a:ext>
            </a:extLst>
          </p:cNvPr>
          <p:cNvSpPr/>
          <p:nvPr/>
        </p:nvSpPr>
        <p:spPr>
          <a:xfrm rot="18900000">
            <a:off x="3953422" y="2323903"/>
            <a:ext cx="187994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Super Zap</a:t>
            </a:r>
          </a:p>
        </p:txBody>
      </p:sp>
      <p:grpSp>
        <p:nvGrpSpPr>
          <p:cNvPr id="8" name="Group 7">
            <a:extLst>
              <a:ext uri="{FF2B5EF4-FFF2-40B4-BE49-F238E27FC236}">
                <a16:creationId xmlns:a16="http://schemas.microsoft.com/office/drawing/2014/main" id="{A4417DE9-DBAE-67E3-C97A-F608D13DB4B1}"/>
              </a:ext>
            </a:extLst>
          </p:cNvPr>
          <p:cNvGrpSpPr/>
          <p:nvPr/>
        </p:nvGrpSpPr>
        <p:grpSpPr>
          <a:xfrm>
            <a:off x="70338" y="5837637"/>
            <a:ext cx="1315776" cy="960943"/>
            <a:chOff x="-2779612" y="6214530"/>
            <a:chExt cx="1315776" cy="960943"/>
          </a:xfrm>
        </p:grpSpPr>
        <p:sp>
          <p:nvSpPr>
            <p:cNvPr id="9" name="Flowchart: Alternate Process 8">
              <a:extLst>
                <a:ext uri="{FF2B5EF4-FFF2-40B4-BE49-F238E27FC236}">
                  <a16:creationId xmlns:a16="http://schemas.microsoft.com/office/drawing/2014/main" id="{EF84D49E-EC6E-78E2-21E2-DDABEAEED6C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0FD4EA66-9F38-B1FA-1D6C-57B1340071CD}"/>
                </a:ext>
              </a:extLst>
            </p:cNvPr>
            <p:cNvGrpSpPr/>
            <p:nvPr/>
          </p:nvGrpSpPr>
          <p:grpSpPr>
            <a:xfrm>
              <a:off x="-2541291" y="6352101"/>
              <a:ext cx="839133" cy="685800"/>
              <a:chOff x="7462592" y="4655465"/>
              <a:chExt cx="839133" cy="685800"/>
            </a:xfrm>
          </p:grpSpPr>
          <p:pic>
            <p:nvPicPr>
              <p:cNvPr id="11" name="Graphic 10" descr="User with solid fill">
                <a:extLst>
                  <a:ext uri="{FF2B5EF4-FFF2-40B4-BE49-F238E27FC236}">
                    <a16:creationId xmlns:a16="http://schemas.microsoft.com/office/drawing/2014/main" id="{E51E2E04-0C86-0C3F-FBD1-557D9F26C6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62592" y="4655465"/>
                <a:ext cx="685800" cy="685800"/>
              </a:xfrm>
              <a:prstGeom prst="rect">
                <a:avLst/>
              </a:prstGeom>
            </p:spPr>
          </p:pic>
          <p:pic>
            <p:nvPicPr>
              <p:cNvPr id="12" name="Graphic 11" descr="User with solid fill">
                <a:extLst>
                  <a:ext uri="{FF2B5EF4-FFF2-40B4-BE49-F238E27FC236}">
                    <a16:creationId xmlns:a16="http://schemas.microsoft.com/office/drawing/2014/main" id="{246D9DD3-CCC4-80ED-EAA7-F4FD8CDD209B}"/>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1" b="15753"/>
              <a:stretch/>
            </p:blipFill>
            <p:spPr>
              <a:xfrm>
                <a:off x="7615925" y="4689417"/>
                <a:ext cx="685800" cy="577764"/>
              </a:xfrm>
              <a:prstGeom prst="rect">
                <a:avLst/>
              </a:prstGeom>
            </p:spPr>
          </p:pic>
          <p:sp>
            <p:nvSpPr>
              <p:cNvPr id="19" name="TextBox 18">
                <a:extLst>
                  <a:ext uri="{FF2B5EF4-FFF2-40B4-BE49-F238E27FC236}">
                    <a16:creationId xmlns:a16="http://schemas.microsoft.com/office/drawing/2014/main" id="{7A671A48-FAE9-875C-364C-03871D4ED900}"/>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0" name="Picture 19">
            <a:extLst>
              <a:ext uri="{FF2B5EF4-FFF2-40B4-BE49-F238E27FC236}">
                <a16:creationId xmlns:a16="http://schemas.microsoft.com/office/drawing/2014/main" id="{FE083E44-A509-E5F0-3F96-A71F092434ED}"/>
              </a:ext>
            </a:extLst>
          </p:cNvPr>
          <p:cNvPicPr>
            <a:picLocks noChangeAspect="1"/>
          </p:cNvPicPr>
          <p:nvPr/>
        </p:nvPicPr>
        <p:blipFill>
          <a:blip r:embed="rId9">
            <a:duotone>
              <a:schemeClr val="accent3">
                <a:shade val="45000"/>
                <a:satMod val="135000"/>
              </a:schemeClr>
              <a:prstClr val="white"/>
            </a:duotone>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1243117" y="3271355"/>
            <a:ext cx="1122309" cy="1910215"/>
          </a:xfrm>
          <a:prstGeom prst="rect">
            <a:avLst/>
          </a:prstGeom>
        </p:spPr>
      </p:pic>
    </p:spTree>
    <p:extLst>
      <p:ext uri="{BB962C8B-B14F-4D97-AF65-F5344CB8AC3E}">
        <p14:creationId xmlns:p14="http://schemas.microsoft.com/office/powerpoint/2010/main" val="325699990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shot of a video game&#10;&#10;Description automatically generated">
            <a:extLst>
              <a:ext uri="{FF2B5EF4-FFF2-40B4-BE49-F238E27FC236}">
                <a16:creationId xmlns:a16="http://schemas.microsoft.com/office/drawing/2014/main" id="{1D81105E-2439-C39E-4954-6D09601DF4CA}"/>
              </a:ext>
            </a:extLst>
          </p:cNvPr>
          <p:cNvPicPr>
            <a:picLocks noChangeAspect="1"/>
          </p:cNvPicPr>
          <p:nvPr/>
        </p:nvPicPr>
        <p:blipFill rotWithShape="1">
          <a:blip r:embed="rId2">
            <a:extLst>
              <a:ext uri="{28A0092B-C50C-407E-A947-70E740481C1C}">
                <a14:useLocalDpi xmlns:a14="http://schemas.microsoft.com/office/drawing/2010/main" val="0"/>
              </a:ext>
            </a:extLst>
          </a:blip>
          <a:srcRect r="15842"/>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A0973675-6574-B896-17C6-251C5A63EEB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Terminator 2: Judgment Day</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F3716D61-F4C2-1989-CDE1-410BADF1AA9A}"/>
              </a:ext>
            </a:extLst>
          </p:cNvPr>
          <p:cNvGraphicFramePr>
            <a:graphicFrameLocks noGrp="1"/>
          </p:cNvGraphicFramePr>
          <p:nvPr>
            <p:extLst>
              <p:ext uri="{D42A27DB-BD31-4B8C-83A1-F6EECF244321}">
                <p14:modId xmlns:p14="http://schemas.microsoft.com/office/powerpoint/2010/main" val="1389589243"/>
              </p:ext>
            </p:extLst>
          </p:nvPr>
        </p:nvGraphicFramePr>
        <p:xfrm>
          <a:off x="-3993146" y="1748404"/>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51843">
                <a:tc>
                  <a:txBody>
                    <a:bodyPr/>
                    <a:lstStyle/>
                    <a:p>
                      <a:pPr algn="l" fontAlgn="b"/>
                      <a:r>
                        <a:rPr lang="en-US" sz="2400" u="none" strike="noStrike">
                          <a:effectLst/>
                        </a:rPr>
                        <a:t>Terminator 2: Judgment Day</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term2</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135108364"/>
                  </a:ext>
                </a:extLst>
              </a:tr>
            </a:tbl>
          </a:graphicData>
        </a:graphic>
      </p:graphicFrame>
      <p:pic>
        <p:nvPicPr>
          <p:cNvPr id="69" name="Picture 68">
            <a:extLst>
              <a:ext uri="{FF2B5EF4-FFF2-40B4-BE49-F238E27FC236}">
                <a16:creationId xmlns:a16="http://schemas.microsoft.com/office/drawing/2014/main" id="{6AF96460-12FE-127C-930F-FC381EFC9BDE}"/>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21EF6202-672C-7D5F-0159-6FB42ACC1F2F}"/>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A52CD7B7-8363-272F-7F14-7D53307DD862}"/>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FEE3BEAA-AE95-A3E6-6A50-B30308BE288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C7A84B99-0D3F-CE29-E711-D0F8D7C9EB6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53DBA83-4AC1-E1E4-AE4B-05A417BD49A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6FA5E922-2572-328E-83A6-E45C2172D816}"/>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1FE8F133-75F8-2F94-06B8-39B5312A86A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73320269-6305-1597-D7A0-BACAB69D1E5B}"/>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B91BFF11-9F27-836D-5742-9696E438C845}"/>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B0B747E-BFFE-1A5B-E356-4AC49E40DE6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0C12DCCB-AD4B-7C12-3E16-2F190635A3C5}"/>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8968DB25-8926-D268-3E75-FB229E543572}"/>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43ACD6D2-3A8C-57CA-0AC3-564E4F35936C}"/>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1AFC2F98-E9A0-7445-799E-AE3BE7EB498C}"/>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8C47071-65A8-2577-7EF7-3FFC9E732111}"/>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0FB1BCE2-A07E-AD61-628C-335D4FEE3CD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7D9BB6F5-5444-8692-B383-39E564A74909}"/>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13619A67-4A28-60B9-8227-E55DA958393D}"/>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E170E3D-9D40-CA33-83A9-87B68AEBD0E9}"/>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523F33AE-DC6C-D8E1-BE9F-7A5F69F7ECD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FD046413-CBB1-CC73-6BE6-082BFE94401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E4E86BB0-1BE5-937D-1872-EFDE49FBE541}"/>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28D1F6F8-637F-9DED-0DD0-3BBE2E9419E6}"/>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5215F431-7EF1-9896-8911-F65189C2EEB0}"/>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
        <p:nvSpPr>
          <p:cNvPr id="12" name="Rectangle 11">
            <a:extLst>
              <a:ext uri="{FF2B5EF4-FFF2-40B4-BE49-F238E27FC236}">
                <a16:creationId xmlns:a16="http://schemas.microsoft.com/office/drawing/2014/main" id="{05EFA6B7-E4F8-E954-673D-F6477485982D}"/>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3" name="Rectangle 12">
            <a:extLst>
              <a:ext uri="{FF2B5EF4-FFF2-40B4-BE49-F238E27FC236}">
                <a16:creationId xmlns:a16="http://schemas.microsoft.com/office/drawing/2014/main" id="{84F1014F-CA7E-EA90-711C-BC081CCCD5E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4" name="Rectangle 13">
            <a:extLst>
              <a:ext uri="{FF2B5EF4-FFF2-40B4-BE49-F238E27FC236}">
                <a16:creationId xmlns:a16="http://schemas.microsoft.com/office/drawing/2014/main" id="{1AB5CCE9-19CF-5E1B-436F-3F94B2D039BF}"/>
              </a:ext>
            </a:extLst>
          </p:cNvPr>
          <p:cNvSpPr/>
          <p:nvPr/>
        </p:nvSpPr>
        <p:spPr>
          <a:xfrm rot="18000000">
            <a:off x="6537582"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5" name="Rectangle 14">
            <a:extLst>
              <a:ext uri="{FF2B5EF4-FFF2-40B4-BE49-F238E27FC236}">
                <a16:creationId xmlns:a16="http://schemas.microsoft.com/office/drawing/2014/main" id="{19CBB719-F401-3531-DB6E-D098A374170D}"/>
              </a:ext>
            </a:extLst>
          </p:cNvPr>
          <p:cNvSpPr/>
          <p:nvPr/>
        </p:nvSpPr>
        <p:spPr>
          <a:xfrm rot="2700000">
            <a:off x="5020517" y="427842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8" name="Rectangle 17">
            <a:extLst>
              <a:ext uri="{FF2B5EF4-FFF2-40B4-BE49-F238E27FC236}">
                <a16:creationId xmlns:a16="http://schemas.microsoft.com/office/drawing/2014/main" id="{E28165B0-9AD7-AE10-57CE-EC936E4AB7B4}"/>
              </a:ext>
            </a:extLst>
          </p:cNvPr>
          <p:cNvSpPr/>
          <p:nvPr/>
        </p:nvSpPr>
        <p:spPr>
          <a:xfrm>
            <a:off x="-3605867" y="2660057"/>
            <a:ext cx="3519124" cy="1754326"/>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 – Uses guns</a:t>
            </a:r>
          </a:p>
        </p:txBody>
      </p:sp>
    </p:spTree>
    <p:extLst>
      <p:ext uri="{BB962C8B-B14F-4D97-AF65-F5344CB8AC3E}">
        <p14:creationId xmlns:p14="http://schemas.microsoft.com/office/powerpoint/2010/main" val="2560713849"/>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Graphical user interface, chart, treemap chart&#10;&#10;Description automatically generated">
            <a:extLst>
              <a:ext uri="{FF2B5EF4-FFF2-40B4-BE49-F238E27FC236}">
                <a16:creationId xmlns:a16="http://schemas.microsoft.com/office/drawing/2014/main" id="{B542B486-5BBF-C687-C4BB-4E8AFBDC9703}"/>
              </a:ext>
            </a:extLst>
          </p:cNvPr>
          <p:cNvPicPr>
            <a:picLocks noChangeAspect="1"/>
          </p:cNvPicPr>
          <p:nvPr/>
        </p:nvPicPr>
        <p:blipFill rotWithShape="1">
          <a:blip r:embed="rId2">
            <a:extLst>
              <a:ext uri="{28A0092B-C50C-407E-A947-70E740481C1C}">
                <a14:useLocalDpi xmlns:a14="http://schemas.microsoft.com/office/drawing/2010/main" val="0"/>
              </a:ext>
            </a:extLst>
          </a:blip>
          <a:srcRect r="4762"/>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CB11194-26D6-0E11-B35C-C1B493E1981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Tetris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07BFCC1B-C5AC-6AB1-79A5-BDAE0FE5CFC3}"/>
              </a:ext>
            </a:extLst>
          </p:cNvPr>
          <p:cNvGraphicFramePr>
            <a:graphicFrameLocks noGrp="1"/>
          </p:cNvGraphicFramePr>
          <p:nvPr>
            <p:extLst>
              <p:ext uri="{D42A27DB-BD31-4B8C-83A1-F6EECF244321}">
                <p14:modId xmlns:p14="http://schemas.microsoft.com/office/powerpoint/2010/main" val="3395048461"/>
              </p:ext>
            </p:extLst>
          </p:nvPr>
        </p:nvGraphicFramePr>
        <p:xfrm>
          <a:off x="-3855388" y="1747839"/>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03074">
                <a:tc>
                  <a:txBody>
                    <a:bodyPr/>
                    <a:lstStyle/>
                    <a:p>
                      <a:pPr algn="l" fontAlgn="b"/>
                      <a:r>
                        <a:rPr lang="en-US" sz="2400" u="none" strike="noStrike">
                          <a:effectLst/>
                        </a:rPr>
                        <a:t>Tetris</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atetris</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075904266"/>
                  </a:ext>
                </a:extLst>
              </a:tr>
            </a:tbl>
          </a:graphicData>
        </a:graphic>
      </p:graphicFrame>
      <p:pic>
        <p:nvPicPr>
          <p:cNvPr id="69" name="Picture 68">
            <a:extLst>
              <a:ext uri="{FF2B5EF4-FFF2-40B4-BE49-F238E27FC236}">
                <a16:creationId xmlns:a16="http://schemas.microsoft.com/office/drawing/2014/main" id="{FA249E0C-4172-0A6B-E188-F92931E2E0D3}"/>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115045"/>
            <a:ext cx="688162" cy="688162"/>
          </a:xfrm>
          <a:prstGeom prst="rect">
            <a:avLst/>
          </a:prstGeom>
        </p:spPr>
      </p:pic>
      <p:pic>
        <p:nvPicPr>
          <p:cNvPr id="70" name="Picture 69">
            <a:extLst>
              <a:ext uri="{FF2B5EF4-FFF2-40B4-BE49-F238E27FC236}">
                <a16:creationId xmlns:a16="http://schemas.microsoft.com/office/drawing/2014/main" id="{A02B356F-B55E-315E-F86B-30BE74947D7D}"/>
              </a:ext>
            </a:extLst>
          </p:cNvPr>
          <p:cNvPicPr>
            <a:picLocks noChangeAspect="1"/>
          </p:cNvPicPr>
          <p:nvPr/>
        </p:nvPicPr>
        <p:blipFill>
          <a:blip r:embed="rId4"/>
          <a:stretch>
            <a:fillRect/>
          </a:stretch>
        </p:blipFill>
        <p:spPr>
          <a:xfrm>
            <a:off x="4967258" y="3132492"/>
            <a:ext cx="688162" cy="688162"/>
          </a:xfrm>
          <a:prstGeom prst="rect">
            <a:avLst/>
          </a:prstGeom>
        </p:spPr>
      </p:pic>
      <p:pic>
        <p:nvPicPr>
          <p:cNvPr id="71" name="Picture 70">
            <a:extLst>
              <a:ext uri="{FF2B5EF4-FFF2-40B4-BE49-F238E27FC236}">
                <a16:creationId xmlns:a16="http://schemas.microsoft.com/office/drawing/2014/main" id="{D7E7430A-A969-5E08-01CF-10E0FA270C53}"/>
              </a:ext>
            </a:extLst>
          </p:cNvPr>
          <p:cNvPicPr>
            <a:picLocks noChangeAspect="1"/>
          </p:cNvPicPr>
          <p:nvPr/>
        </p:nvPicPr>
        <p:blipFill>
          <a:blip r:embed="rId4">
            <a:duotone>
              <a:schemeClr val="accent3">
                <a:shade val="45000"/>
                <a:satMod val="135000"/>
              </a:schemeClr>
              <a:prstClr val="white"/>
            </a:duotone>
          </a:blip>
          <a:stretch>
            <a:fillRect/>
          </a:stretch>
        </p:blipFill>
        <p:spPr>
          <a:xfrm>
            <a:off x="5780170" y="3132492"/>
            <a:ext cx="688162" cy="688162"/>
          </a:xfrm>
          <a:prstGeom prst="rect">
            <a:avLst/>
          </a:prstGeom>
        </p:spPr>
      </p:pic>
      <p:pic>
        <p:nvPicPr>
          <p:cNvPr id="77" name="Picture 76">
            <a:extLst>
              <a:ext uri="{FF2B5EF4-FFF2-40B4-BE49-F238E27FC236}">
                <a16:creationId xmlns:a16="http://schemas.microsoft.com/office/drawing/2014/main" id="{904FAC61-3E06-B87E-9EDB-29DFA501E18A}"/>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658185"/>
            <a:ext cx="688162" cy="688162"/>
          </a:xfrm>
          <a:prstGeom prst="rect">
            <a:avLst/>
          </a:prstGeom>
        </p:spPr>
      </p:pic>
      <p:pic>
        <p:nvPicPr>
          <p:cNvPr id="78" name="Picture 77">
            <a:extLst>
              <a:ext uri="{FF2B5EF4-FFF2-40B4-BE49-F238E27FC236}">
                <a16:creationId xmlns:a16="http://schemas.microsoft.com/office/drawing/2014/main" id="{AF70C359-037B-516B-F5A5-6A7AE7EBC73C}"/>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436859"/>
            <a:ext cx="688162" cy="688162"/>
          </a:xfrm>
          <a:prstGeom prst="rect">
            <a:avLst/>
          </a:prstGeom>
        </p:spPr>
      </p:pic>
      <p:pic>
        <p:nvPicPr>
          <p:cNvPr id="79" name="Picture 78">
            <a:extLst>
              <a:ext uri="{FF2B5EF4-FFF2-40B4-BE49-F238E27FC236}">
                <a16:creationId xmlns:a16="http://schemas.microsoft.com/office/drawing/2014/main" id="{C2ADCAEE-D6DA-7763-5A73-0DF0A3ED60FF}"/>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911166"/>
            <a:ext cx="688162" cy="688162"/>
          </a:xfrm>
          <a:prstGeom prst="rect">
            <a:avLst/>
          </a:prstGeom>
        </p:spPr>
      </p:pic>
      <p:pic>
        <p:nvPicPr>
          <p:cNvPr id="80" name="Picture 79">
            <a:extLst>
              <a:ext uri="{FF2B5EF4-FFF2-40B4-BE49-F238E27FC236}">
                <a16:creationId xmlns:a16="http://schemas.microsoft.com/office/drawing/2014/main" id="{EFFFE4F9-BF3B-181A-1CE5-ED9DC66E04E1}"/>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911166"/>
            <a:ext cx="688162" cy="688162"/>
          </a:xfrm>
          <a:prstGeom prst="rect">
            <a:avLst/>
          </a:prstGeom>
        </p:spPr>
      </p:pic>
      <p:pic>
        <p:nvPicPr>
          <p:cNvPr id="81" name="Picture 80">
            <a:extLst>
              <a:ext uri="{FF2B5EF4-FFF2-40B4-BE49-F238E27FC236}">
                <a16:creationId xmlns:a16="http://schemas.microsoft.com/office/drawing/2014/main" id="{775B08AC-A09F-15C8-6604-7488A7B52014}"/>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893719"/>
            <a:ext cx="688162" cy="688162"/>
          </a:xfrm>
          <a:prstGeom prst="rect">
            <a:avLst/>
          </a:prstGeom>
        </p:spPr>
      </p:pic>
      <p:sp>
        <p:nvSpPr>
          <p:cNvPr id="5" name="Arrow: Up 4">
            <a:extLst>
              <a:ext uri="{FF2B5EF4-FFF2-40B4-BE49-F238E27FC236}">
                <a16:creationId xmlns:a16="http://schemas.microsoft.com/office/drawing/2014/main" id="{514B5A8B-1C7B-B124-927C-814C3B092326}"/>
              </a:ext>
            </a:extLst>
          </p:cNvPr>
          <p:cNvSpPr/>
          <p:nvPr/>
        </p:nvSpPr>
        <p:spPr>
          <a:xfrm rot="16200000">
            <a:off x="2196246" y="31215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D42BBB92-D240-73BE-7C2E-5DB063CD1BBE}"/>
              </a:ext>
            </a:extLst>
          </p:cNvPr>
          <p:cNvSpPr/>
          <p:nvPr/>
        </p:nvSpPr>
        <p:spPr>
          <a:xfrm rot="5400000" flipH="1">
            <a:off x="3646262" y="31215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7BB8E4EC-455A-325F-4960-BF30DC7E3E8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816550"/>
            <a:ext cx="1122309" cy="1910215"/>
          </a:xfrm>
          <a:prstGeom prst="rect">
            <a:avLst/>
          </a:prstGeom>
        </p:spPr>
      </p:pic>
      <p:sp>
        <p:nvSpPr>
          <p:cNvPr id="8" name="Arrow: Up 7">
            <a:extLst>
              <a:ext uri="{FF2B5EF4-FFF2-40B4-BE49-F238E27FC236}">
                <a16:creationId xmlns:a16="http://schemas.microsoft.com/office/drawing/2014/main" id="{FCB7C973-CBEB-2888-41A0-FAD70E4BB835}"/>
              </a:ext>
            </a:extLst>
          </p:cNvPr>
          <p:cNvSpPr/>
          <p:nvPr/>
        </p:nvSpPr>
        <p:spPr>
          <a:xfrm flipV="1">
            <a:off x="2939704" y="38937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BC2E06F1-D78C-E881-652C-A282F6C64A99}"/>
              </a:ext>
            </a:extLst>
          </p:cNvPr>
          <p:cNvGrpSpPr/>
          <p:nvPr/>
        </p:nvGrpSpPr>
        <p:grpSpPr>
          <a:xfrm>
            <a:off x="70338" y="5837637"/>
            <a:ext cx="1315776" cy="960943"/>
            <a:chOff x="70338" y="5837637"/>
            <a:chExt cx="1315776" cy="960943"/>
          </a:xfrm>
        </p:grpSpPr>
        <p:sp>
          <p:nvSpPr>
            <p:cNvPr id="9" name="Flowchart: Alternate Process 8">
              <a:extLst>
                <a:ext uri="{FF2B5EF4-FFF2-40B4-BE49-F238E27FC236}">
                  <a16:creationId xmlns:a16="http://schemas.microsoft.com/office/drawing/2014/main" id="{A4E60592-3CE5-5D97-0478-17DBFD01FBB1}"/>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 name="Group 9">
              <a:extLst>
                <a:ext uri="{FF2B5EF4-FFF2-40B4-BE49-F238E27FC236}">
                  <a16:creationId xmlns:a16="http://schemas.microsoft.com/office/drawing/2014/main" id="{7CD0623A-53E5-B3A1-C87D-C0A17DC3A1B9}"/>
                </a:ext>
              </a:extLst>
            </p:cNvPr>
            <p:cNvGrpSpPr/>
            <p:nvPr/>
          </p:nvGrpSpPr>
          <p:grpSpPr>
            <a:xfrm>
              <a:off x="153012" y="5975208"/>
              <a:ext cx="1155730" cy="685800"/>
              <a:chOff x="5115719" y="1096814"/>
              <a:chExt cx="1540973" cy="914400"/>
            </a:xfrm>
          </p:grpSpPr>
          <p:pic>
            <p:nvPicPr>
              <p:cNvPr id="11" name="Graphic 10" descr="User with solid fill">
                <a:extLst>
                  <a:ext uri="{FF2B5EF4-FFF2-40B4-BE49-F238E27FC236}">
                    <a16:creationId xmlns:a16="http://schemas.microsoft.com/office/drawing/2014/main" id="{2235DE73-99E8-F3A6-382B-062BEA6957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2" name="Graphic 11" descr="User with solid fill">
                <a:extLst>
                  <a:ext uri="{FF2B5EF4-FFF2-40B4-BE49-F238E27FC236}">
                    <a16:creationId xmlns:a16="http://schemas.microsoft.com/office/drawing/2014/main" id="{96E3C0B8-4DD8-8AF3-241A-952A546E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3" name="TextBox 12">
                <a:extLst>
                  <a:ext uri="{FF2B5EF4-FFF2-40B4-BE49-F238E27FC236}">
                    <a16:creationId xmlns:a16="http://schemas.microsoft.com/office/drawing/2014/main" id="{4F9CFCFB-958A-B392-CD11-DB2AFCB0CD0E}"/>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4" name="Rectangle 13">
            <a:extLst>
              <a:ext uri="{FF2B5EF4-FFF2-40B4-BE49-F238E27FC236}">
                <a16:creationId xmlns:a16="http://schemas.microsoft.com/office/drawing/2014/main" id="{F7047EA1-D132-957E-6BBA-07D444C87A88}"/>
              </a:ext>
            </a:extLst>
          </p:cNvPr>
          <p:cNvSpPr/>
          <p:nvPr/>
        </p:nvSpPr>
        <p:spPr>
          <a:xfrm rot="18000000">
            <a:off x="4606682" y="1720533"/>
            <a:ext cx="243418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Start/ Rotate</a:t>
            </a:r>
          </a:p>
        </p:txBody>
      </p:sp>
      <p:sp>
        <p:nvSpPr>
          <p:cNvPr id="15" name="TextBox 14">
            <a:extLst>
              <a:ext uri="{FF2B5EF4-FFF2-40B4-BE49-F238E27FC236}">
                <a16:creationId xmlns:a16="http://schemas.microsoft.com/office/drawing/2014/main" id="{2B1C49CA-2BCA-F9DB-969D-2133410DF83A}"/>
              </a:ext>
            </a:extLst>
          </p:cNvPr>
          <p:cNvSpPr txBox="1"/>
          <p:nvPr/>
        </p:nvSpPr>
        <p:spPr>
          <a:xfrm>
            <a:off x="-3724282" y="2906530"/>
            <a:ext cx="3365053" cy="2862322"/>
          </a:xfrm>
          <a:prstGeom prst="rect">
            <a:avLst/>
          </a:prstGeom>
          <a:noFill/>
        </p:spPr>
        <p:txBody>
          <a:bodyPr wrap="square" rtlCol="0">
            <a:spAutoFit/>
          </a:bodyPr>
          <a:lstStyle/>
          <a:p>
            <a:r>
              <a:rPr lang="en-US" sz="6000" dirty="0"/>
              <a:t>Note: Test these controls</a:t>
            </a:r>
          </a:p>
        </p:txBody>
      </p:sp>
    </p:spTree>
    <p:extLst>
      <p:ext uri="{BB962C8B-B14F-4D97-AF65-F5344CB8AC3E}">
        <p14:creationId xmlns:p14="http://schemas.microsoft.com/office/powerpoint/2010/main" val="315935689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A4649029-635B-742A-9A90-EC50381AAE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8844DF2E-3979-D67F-F0F5-C9215AE03AE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Tetris the Absolute: The Grand Master 2</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E5838B5-2758-5E07-0B27-AF2FB6A3075E}"/>
              </a:ext>
            </a:extLst>
          </p:cNvPr>
          <p:cNvGraphicFramePr>
            <a:graphicFrameLocks noGrp="1"/>
          </p:cNvGraphicFramePr>
          <p:nvPr>
            <p:extLst>
              <p:ext uri="{D42A27DB-BD31-4B8C-83A1-F6EECF244321}">
                <p14:modId xmlns:p14="http://schemas.microsoft.com/office/powerpoint/2010/main" val="2282386085"/>
              </p:ext>
            </p:extLst>
          </p:nvPr>
        </p:nvGraphicFramePr>
        <p:xfrm>
          <a:off x="-4007683" y="1928175"/>
          <a:ext cx="3829049" cy="1465904"/>
        </p:xfrm>
        <a:graphic>
          <a:graphicData uri="http://schemas.openxmlformats.org/drawingml/2006/table">
            <a:tbl>
              <a:tblPr>
                <a:tableStyleId>{5C22544A-7EE6-4342-B048-85BDC9FD1C3A}</a:tableStyleId>
              </a:tblPr>
              <a:tblGrid>
                <a:gridCol w="2398306">
                  <a:extLst>
                    <a:ext uri="{9D8B030D-6E8A-4147-A177-3AD203B41FA5}">
                      <a16:colId xmlns:a16="http://schemas.microsoft.com/office/drawing/2014/main" val="3687510948"/>
                    </a:ext>
                  </a:extLst>
                </a:gridCol>
                <a:gridCol w="1430743">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8642">
                <a:tc>
                  <a:txBody>
                    <a:bodyPr/>
                    <a:lstStyle/>
                    <a:p>
                      <a:pPr algn="l" fontAlgn="b"/>
                      <a:r>
                        <a:rPr lang="en-US" sz="2400" u="none" strike="noStrike">
                          <a:effectLst/>
                        </a:rPr>
                        <a:t>Tetris the Absolute: The Grand Master 2</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tgm2p</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858579536"/>
                  </a:ext>
                </a:extLst>
              </a:tr>
            </a:tbl>
          </a:graphicData>
        </a:graphic>
      </p:graphicFrame>
      <p:pic>
        <p:nvPicPr>
          <p:cNvPr id="69" name="Picture 68">
            <a:extLst>
              <a:ext uri="{FF2B5EF4-FFF2-40B4-BE49-F238E27FC236}">
                <a16:creationId xmlns:a16="http://schemas.microsoft.com/office/drawing/2014/main" id="{8CB04CFC-22B7-C288-8C33-D3D9C30A8B53}"/>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9447A44B-B71B-0C2F-E190-BAFF1D29FEA0}"/>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D254762F-4A39-4FC3-867B-18A3E423C785}"/>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16311301-F4DA-B818-40E4-4132520CC3E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4B08CBA-AAC5-CE3C-3D5B-5F4C9C341D4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33DE1BED-97BD-B1BD-F3D1-3974CA95B7B0}"/>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8A843CCA-18ED-27EC-559C-5CE817ABB33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C94ECD21-2A20-DE10-75BD-5F6389A9FA63}"/>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6625B038-1440-3EC6-0963-34A5B004C3DD}"/>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96E6EC3C-C02B-EC54-0FE5-5DCFD270D3D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A22C8D81-4DFA-1A90-94A2-744E171C5B35}"/>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B727927C-BB13-44C3-C94A-EF2DFC6496C5}"/>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6" name="Arrow: Up 85">
            <a:extLst>
              <a:ext uri="{FF2B5EF4-FFF2-40B4-BE49-F238E27FC236}">
                <a16:creationId xmlns:a16="http://schemas.microsoft.com/office/drawing/2014/main" id="{6E906453-2A2A-3F23-2354-C8BC683C65B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C78FAFB1-C6A2-302D-51D5-DA1DC9FA02BD}"/>
              </a:ext>
            </a:extLst>
          </p:cNvPr>
          <p:cNvSpPr/>
          <p:nvPr/>
        </p:nvSpPr>
        <p:spPr>
          <a:xfrm rot="18000000">
            <a:off x="4892603" y="1623462"/>
            <a:ext cx="13814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Rotate</a:t>
            </a:r>
          </a:p>
        </p:txBody>
      </p:sp>
      <p:sp>
        <p:nvSpPr>
          <p:cNvPr id="5" name="Rectangle 4">
            <a:extLst>
              <a:ext uri="{FF2B5EF4-FFF2-40B4-BE49-F238E27FC236}">
                <a16:creationId xmlns:a16="http://schemas.microsoft.com/office/drawing/2014/main" id="{811D1C5B-30BE-E17E-9820-03BB81DAE4BC}"/>
              </a:ext>
            </a:extLst>
          </p:cNvPr>
          <p:cNvSpPr/>
          <p:nvPr/>
        </p:nvSpPr>
        <p:spPr>
          <a:xfrm rot="18000000">
            <a:off x="5705534" y="1622065"/>
            <a:ext cx="138465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Rotate</a:t>
            </a:r>
          </a:p>
        </p:txBody>
      </p:sp>
      <p:sp>
        <p:nvSpPr>
          <p:cNvPr id="6" name="Rectangle 5">
            <a:extLst>
              <a:ext uri="{FF2B5EF4-FFF2-40B4-BE49-F238E27FC236}">
                <a16:creationId xmlns:a16="http://schemas.microsoft.com/office/drawing/2014/main" id="{8F7E5647-5AE7-AB51-21D9-1AB06A62FA2F}"/>
              </a:ext>
            </a:extLst>
          </p:cNvPr>
          <p:cNvSpPr/>
          <p:nvPr/>
        </p:nvSpPr>
        <p:spPr>
          <a:xfrm rot="18000000">
            <a:off x="6485593" y="1609860"/>
            <a:ext cx="141284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Rotate</a:t>
            </a:r>
          </a:p>
        </p:txBody>
      </p:sp>
      <p:sp>
        <p:nvSpPr>
          <p:cNvPr id="7" name="TextBox 6">
            <a:extLst>
              <a:ext uri="{FF2B5EF4-FFF2-40B4-BE49-F238E27FC236}">
                <a16:creationId xmlns:a16="http://schemas.microsoft.com/office/drawing/2014/main" id="{03140651-81B3-19F0-93B4-402F8DD4900B}"/>
              </a:ext>
            </a:extLst>
          </p:cNvPr>
          <p:cNvSpPr txBox="1"/>
          <p:nvPr/>
        </p:nvSpPr>
        <p:spPr>
          <a:xfrm>
            <a:off x="-3922796" y="3684873"/>
            <a:ext cx="3515496" cy="2862322"/>
          </a:xfrm>
          <a:prstGeom prst="rect">
            <a:avLst/>
          </a:prstGeom>
          <a:noFill/>
        </p:spPr>
        <p:txBody>
          <a:bodyPr wrap="square" rtlCol="0">
            <a:spAutoFit/>
          </a:bodyPr>
          <a:lstStyle/>
          <a:p>
            <a:r>
              <a:rPr lang="en-US" sz="6000" dirty="0"/>
              <a:t>Note: Test these controls</a:t>
            </a:r>
          </a:p>
        </p:txBody>
      </p:sp>
      <p:grpSp>
        <p:nvGrpSpPr>
          <p:cNvPr id="8" name="Group 7">
            <a:extLst>
              <a:ext uri="{FF2B5EF4-FFF2-40B4-BE49-F238E27FC236}">
                <a16:creationId xmlns:a16="http://schemas.microsoft.com/office/drawing/2014/main" id="{DA26D74E-051A-00A0-EA98-C6B4B4F9564E}"/>
              </a:ext>
            </a:extLst>
          </p:cNvPr>
          <p:cNvGrpSpPr/>
          <p:nvPr/>
        </p:nvGrpSpPr>
        <p:grpSpPr>
          <a:xfrm>
            <a:off x="88393" y="5830162"/>
            <a:ext cx="1315776" cy="960943"/>
            <a:chOff x="3671805" y="1586091"/>
            <a:chExt cx="1315776" cy="960943"/>
          </a:xfrm>
        </p:grpSpPr>
        <p:sp>
          <p:nvSpPr>
            <p:cNvPr id="10" name="Flowchart: Alternate Process 9">
              <a:extLst>
                <a:ext uri="{FF2B5EF4-FFF2-40B4-BE49-F238E27FC236}">
                  <a16:creationId xmlns:a16="http://schemas.microsoft.com/office/drawing/2014/main" id="{5517AE19-5658-C5FF-129C-1365060B8754}"/>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AB985E73-D9B1-6FAE-3DB8-4EE4804D8237}"/>
                </a:ext>
              </a:extLst>
            </p:cNvPr>
            <p:cNvGrpSpPr/>
            <p:nvPr/>
          </p:nvGrpSpPr>
          <p:grpSpPr>
            <a:xfrm>
              <a:off x="3754479" y="1779934"/>
              <a:ext cx="1155730" cy="685800"/>
              <a:chOff x="5115719" y="1096814"/>
              <a:chExt cx="1540973" cy="914400"/>
            </a:xfrm>
          </p:grpSpPr>
          <p:pic>
            <p:nvPicPr>
              <p:cNvPr id="14" name="Graphic 13" descr="User with solid fill">
                <a:extLst>
                  <a:ext uri="{FF2B5EF4-FFF2-40B4-BE49-F238E27FC236}">
                    <a16:creationId xmlns:a16="http://schemas.microsoft.com/office/drawing/2014/main" id="{E20177EC-C51E-7B0B-18D1-34A0EF5DE93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5" name="Graphic 14" descr="User with solid fill">
                <a:extLst>
                  <a:ext uri="{FF2B5EF4-FFF2-40B4-BE49-F238E27FC236}">
                    <a16:creationId xmlns:a16="http://schemas.microsoft.com/office/drawing/2014/main" id="{B114E878-5D93-831A-33B1-1F8EDAC2FA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6" name="TextBox 15">
                <a:extLst>
                  <a:ext uri="{FF2B5EF4-FFF2-40B4-BE49-F238E27FC236}">
                    <a16:creationId xmlns:a16="http://schemas.microsoft.com/office/drawing/2014/main" id="{69DCC925-C2B6-6A50-AF85-A8C393CA6620}"/>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12" name="TextBox 11">
              <a:extLst>
                <a:ext uri="{FF2B5EF4-FFF2-40B4-BE49-F238E27FC236}">
                  <a16:creationId xmlns:a16="http://schemas.microsoft.com/office/drawing/2014/main" id="{2370295B-A533-BFB8-C765-2F4596CAC363}"/>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13" name="TextBox 12">
              <a:extLst>
                <a:ext uri="{FF2B5EF4-FFF2-40B4-BE49-F238E27FC236}">
                  <a16:creationId xmlns:a16="http://schemas.microsoft.com/office/drawing/2014/main" id="{9514CB59-AA82-27C9-4FB1-F9B146F5C9D0}"/>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Tree>
    <p:extLst>
      <p:ext uri="{BB962C8B-B14F-4D97-AF65-F5344CB8AC3E}">
        <p14:creationId xmlns:p14="http://schemas.microsoft.com/office/powerpoint/2010/main" val="847929749"/>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application&#10;&#10;Description automatically generated">
            <a:extLst>
              <a:ext uri="{FF2B5EF4-FFF2-40B4-BE49-F238E27FC236}">
                <a16:creationId xmlns:a16="http://schemas.microsoft.com/office/drawing/2014/main" id="{5482DC4A-5FF3-D0AC-3BD1-0B4E14AFA657}"/>
              </a:ext>
            </a:extLst>
          </p:cNvPr>
          <p:cNvPicPr>
            <a:picLocks noChangeAspect="1"/>
          </p:cNvPicPr>
          <p:nvPr/>
        </p:nvPicPr>
        <p:blipFill rotWithShape="1">
          <a:blip r:embed="rId2">
            <a:extLst>
              <a:ext uri="{28A0092B-C50C-407E-A947-70E740481C1C}">
                <a14:useLocalDpi xmlns:a14="http://schemas.microsoft.com/office/drawing/2010/main" val="0"/>
              </a:ext>
            </a:extLst>
          </a:blip>
          <a:srcRect t="12728" b="20675"/>
          <a:stretch/>
        </p:blipFill>
        <p:spPr>
          <a:xfrm>
            <a:off x="0" y="-101600"/>
            <a:ext cx="9144000" cy="6959600"/>
          </a:xfrm>
          <a:prstGeom prst="rect">
            <a:avLst/>
          </a:prstGeom>
        </p:spPr>
      </p:pic>
      <p:pic>
        <p:nvPicPr>
          <p:cNvPr id="10" name="Picture 9">
            <a:extLst>
              <a:ext uri="{FF2B5EF4-FFF2-40B4-BE49-F238E27FC236}">
                <a16:creationId xmlns:a16="http://schemas.microsoft.com/office/drawing/2014/main" id="{168A01F3-5446-432A-A99F-C5D3C98F4F0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Time Pilot</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74A65192-A915-B388-8E07-349B0F362468}"/>
              </a:ext>
            </a:extLst>
          </p:cNvPr>
          <p:cNvGraphicFramePr>
            <a:graphicFrameLocks noGrp="1"/>
          </p:cNvGraphicFramePr>
          <p:nvPr>
            <p:extLst>
              <p:ext uri="{D42A27DB-BD31-4B8C-83A1-F6EECF244321}">
                <p14:modId xmlns:p14="http://schemas.microsoft.com/office/powerpoint/2010/main" val="247338455"/>
              </p:ext>
            </p:extLst>
          </p:nvPr>
        </p:nvGraphicFramePr>
        <p:xfrm>
          <a:off x="-4095750" y="2362043"/>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27458">
                <a:tc>
                  <a:txBody>
                    <a:bodyPr/>
                    <a:lstStyle/>
                    <a:p>
                      <a:pPr algn="l" fontAlgn="b"/>
                      <a:r>
                        <a:rPr lang="en-US" sz="2400" u="none" strike="noStrike" dirty="0">
                          <a:effectLst/>
                        </a:rPr>
                        <a:t>Time Pilot</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timeplt</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610721856"/>
                  </a:ext>
                </a:extLst>
              </a:tr>
            </a:tbl>
          </a:graphicData>
        </a:graphic>
      </p:graphicFrame>
      <p:grpSp>
        <p:nvGrpSpPr>
          <p:cNvPr id="68" name="Group 67">
            <a:extLst>
              <a:ext uri="{FF2B5EF4-FFF2-40B4-BE49-F238E27FC236}">
                <a16:creationId xmlns:a16="http://schemas.microsoft.com/office/drawing/2014/main" id="{109A3674-3264-B2EF-6130-EA603003C65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CC974BAE-9CB6-C638-D41D-0E086E326AA9}"/>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AFF81BA9-E5A1-BC7F-6F45-B1A754FEDB9B}"/>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79F14854-1A3B-1A2B-4812-FD25E71DF7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CCFE0D34-6F0C-65F0-4177-B9B5B769A63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9A5A39DD-34A5-B23A-6B4E-AFB6FFA36EC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DBCFA533-15B3-AB68-32C6-021F49704B85}"/>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FB00C66E-3335-28B3-F05A-F8DAC52AC1FB}"/>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D292C632-6DB0-2B6E-A0DF-9885E3C83F8C}"/>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3C68C4DA-44A3-A1A0-E1CB-A3729F651194}"/>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2C865646-2B8E-0FA4-594F-1C4E025CBAD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3C0B178C-7368-C66D-E5C2-A01A33854F1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741EC4C8-6185-A2CA-6BB5-DC515334A0C2}"/>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195387EE-EF8C-3569-C69C-C19FBCAD051E}"/>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36FCC5DA-6769-7B9F-D3D5-3016366567E6}"/>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D5DC7387-7390-0432-7FA7-B2D1B0BD6CF1}"/>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D21648C2-DF1E-C6C8-21B5-AD479F310EDE}"/>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286AB4BC-E6A7-CCDA-BE0F-34AD851CB9B6}"/>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468BCC0F-C037-B52C-75AA-7071613C84E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E3B32F6F-B1F6-E210-89C2-C7F47BFF4598}"/>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55AD06E9-BEC9-B310-6305-789E54D091D6}"/>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96073298-DBE5-A5E2-DDCE-902F4441B770}"/>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4706C9AF-71D7-7002-927E-97DF36C09EC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A1A548FE-1D78-5A8C-F04B-E69590591107}"/>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C82F0839-5D82-F41A-5B18-A83E6913E98F}"/>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Tree>
    <p:extLst>
      <p:ext uri="{BB962C8B-B14F-4D97-AF65-F5344CB8AC3E}">
        <p14:creationId xmlns:p14="http://schemas.microsoft.com/office/powerpoint/2010/main" val="332515666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CF655595-CFA5-8D22-108C-33FEC382431C}"/>
              </a:ext>
            </a:extLst>
          </p:cNvPr>
          <p:cNvPicPr>
            <a:picLocks noChangeAspect="1"/>
          </p:cNvPicPr>
          <p:nvPr/>
        </p:nvPicPr>
        <p:blipFill rotWithShape="1">
          <a:blip r:embed="rId2">
            <a:extLst>
              <a:ext uri="{28A0092B-C50C-407E-A947-70E740481C1C}">
                <a14:useLocalDpi xmlns:a14="http://schemas.microsoft.com/office/drawing/2010/main" val="0"/>
              </a:ext>
            </a:extLst>
          </a:blip>
          <a:srcRect t="9542" b="24833"/>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C1824FA3-1046-7009-3182-F982EC74659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Time Pilot '84</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2073C7AA-A102-7A68-0BE6-0DAA02B5C988}"/>
              </a:ext>
            </a:extLst>
          </p:cNvPr>
          <p:cNvGraphicFramePr>
            <a:graphicFrameLocks noGrp="1"/>
          </p:cNvGraphicFramePr>
          <p:nvPr>
            <p:extLst>
              <p:ext uri="{D42A27DB-BD31-4B8C-83A1-F6EECF244321}">
                <p14:modId xmlns:p14="http://schemas.microsoft.com/office/powerpoint/2010/main" val="3188985223"/>
              </p:ext>
            </p:extLst>
          </p:nvPr>
        </p:nvGraphicFramePr>
        <p:xfrm>
          <a:off x="-4049146" y="2354342"/>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a:effectLst/>
                        </a:rPr>
                        <a:t>Time Pilot '84</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tp84</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2986500813"/>
                  </a:ext>
                </a:extLst>
              </a:tr>
            </a:tbl>
          </a:graphicData>
        </a:graphic>
      </p:graphicFrame>
      <p:grpSp>
        <p:nvGrpSpPr>
          <p:cNvPr id="68" name="Group 67">
            <a:extLst>
              <a:ext uri="{FF2B5EF4-FFF2-40B4-BE49-F238E27FC236}">
                <a16:creationId xmlns:a16="http://schemas.microsoft.com/office/drawing/2014/main" id="{C793D0A8-8818-4CCA-CFAE-5BDB5258AA93}"/>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CC4CA2AA-57F9-66CB-91AA-F4D47C8FBEC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982D5B0-7142-0864-5263-E511462098BA}"/>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9D91989C-568D-9ABA-1A42-D50577EE61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324C39B2-9BCC-205D-1F85-8368A0057BAE}"/>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C113A9EC-E57A-E668-ED38-91C70A3BE6C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39349A2-5C9A-CFB0-599A-8AFC8DB25446}"/>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32D08282-DC47-8C76-DCED-54FF78B0B304}"/>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3EB45D90-EBB2-7C72-CFAE-702630DE9129}"/>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9A7C4CBA-5002-7975-CE05-B8324ADC448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EE2B9ED8-97AC-8A5F-0319-44CB06F7BEC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F6E3D179-451C-4156-1F83-48CB6B24A33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636CDCC7-69E8-4B3F-3836-BD0F3BD90077}"/>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E746EF20-20B9-5754-B6A7-21157D5DC253}"/>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9AB3F78E-1653-D585-0CDD-E36DDD415178}"/>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0EFEF896-6B59-5304-4A04-6FB0C9E95F59}"/>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9A958EB8-DEDF-CE3B-36BE-70A78E3B6FF4}"/>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63A246DE-654D-4410-2ADE-26130D846C08}"/>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D7C021AF-89F1-5704-A369-B038E2443D4D}"/>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124C848C-9CFD-C0FE-9CF3-9B9C531E7D30}"/>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157E750E-FFE3-EAFD-D612-E9A7DA28A2D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C4A827B-588A-3306-BD85-3A96331CE4D5}"/>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4E5F712F-B9CD-F5D1-287E-F0E903A95A1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E5BD78F8-0374-2F8E-7F4C-9BD7B3C5D483}"/>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59275000-2F20-CBEF-E527-32288571507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B415AF3C-3C1E-6791-1F06-5EB7C6DA1E8A}"/>
              </a:ext>
            </a:extLst>
          </p:cNvPr>
          <p:cNvSpPr/>
          <p:nvPr/>
        </p:nvSpPr>
        <p:spPr>
          <a:xfrm rot="18000000">
            <a:off x="5689177" y="1593733"/>
            <a:ext cx="14500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Missile</a:t>
            </a:r>
          </a:p>
        </p:txBody>
      </p:sp>
    </p:spTree>
    <p:extLst>
      <p:ext uri="{BB962C8B-B14F-4D97-AF65-F5344CB8AC3E}">
        <p14:creationId xmlns:p14="http://schemas.microsoft.com/office/powerpoint/2010/main" val="1259174401"/>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082B6BF6-69FA-0265-2E1A-80AFE98118BF}"/>
              </a:ext>
            </a:extLst>
          </p:cNvPr>
          <p:cNvPicPr>
            <a:picLocks noChangeAspect="1"/>
          </p:cNvPicPr>
          <p:nvPr/>
        </p:nvPicPr>
        <p:blipFill rotWithShape="1">
          <a:blip r:embed="rId2">
            <a:extLst>
              <a:ext uri="{28A0092B-C50C-407E-A947-70E740481C1C}">
                <a14:useLocalDpi xmlns:a14="http://schemas.microsoft.com/office/drawing/2010/main" val="0"/>
              </a:ext>
            </a:extLst>
          </a:blip>
          <a:srcRect t="3756" b="10530"/>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5ECB4D0B-A344-6A76-F1D1-F9BA8B88A17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Toki</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1D15E12-49A5-C99F-A173-3E785250FC44}"/>
              </a:ext>
            </a:extLst>
          </p:cNvPr>
          <p:cNvGraphicFramePr>
            <a:graphicFrameLocks noGrp="1"/>
          </p:cNvGraphicFramePr>
          <p:nvPr>
            <p:extLst>
              <p:ext uri="{D42A27DB-BD31-4B8C-83A1-F6EECF244321}">
                <p14:modId xmlns:p14="http://schemas.microsoft.com/office/powerpoint/2010/main" val="3047407496"/>
              </p:ext>
            </p:extLst>
          </p:nvPr>
        </p:nvGraphicFramePr>
        <p:xfrm>
          <a:off x="-4389119" y="1839927"/>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a:effectLst/>
                        </a:rPr>
                        <a:t>Toki</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toki</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334250909"/>
                  </a:ext>
                </a:extLst>
              </a:tr>
            </a:tbl>
          </a:graphicData>
        </a:graphic>
      </p:graphicFrame>
      <p:grpSp>
        <p:nvGrpSpPr>
          <p:cNvPr id="68" name="Group 67">
            <a:extLst>
              <a:ext uri="{FF2B5EF4-FFF2-40B4-BE49-F238E27FC236}">
                <a16:creationId xmlns:a16="http://schemas.microsoft.com/office/drawing/2014/main" id="{862B2715-D4B7-CEF6-1BE9-E1210F6E8DC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876CA69-1800-2FBA-6168-05ED326ADD3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9E6AFAE8-50B9-B1D2-9805-563BB3191A62}"/>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4DF33F8C-CEA7-09A6-ADFA-8194C87059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EF772530-E7B4-1B7E-EEBB-1A8F24C3A38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1656370-0A3C-6C36-08B1-E7266CAF33B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194D0DE7-65C5-1D7F-E10F-B18A40246007}"/>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18149CDB-6AFC-26E5-669C-0097F2474ED4}"/>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16E3DF78-64D7-8C19-6E66-05462FE70175}"/>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D5765BBE-0480-3FE6-3216-2C148EB3C3E8}"/>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229BAE08-6CDF-73FA-578C-8B28E5C2298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E2A9CDBA-8D7D-3594-49E5-D5064A6E147F}"/>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8B294AE5-1036-A8FF-25AE-F55872113131}"/>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4B3A07EF-0216-632F-4330-21B9311054B0}"/>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8727091B-0D8F-E321-C7D4-E1303E7FEF31}"/>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C24B3656-FDBC-511B-C8B2-F27F1AC632D5}"/>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4FDD6A3E-5EC8-E08C-A606-7975803BFA79}"/>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5C39C398-57E1-E487-0BE8-A561787233F3}"/>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09B1E4E0-F2AE-9512-8351-A4955A35D5AB}"/>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A4B6B36E-7FE8-8740-4CB8-AD85521A14E3}"/>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64B52618-F6F2-45C1-E70E-83438C09F44B}"/>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F1675E38-C7F2-6BFF-C3D8-94B8A129CFE7}"/>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ECFE217D-B999-5751-F663-EFD2F972B5F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FB099055-09C0-48D8-B7F9-9AF1A18CA209}"/>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3DFE5A94-6725-538B-2A70-EF3B5D63FFF8}"/>
              </a:ext>
            </a:extLst>
          </p:cNvPr>
          <p:cNvSpPr/>
          <p:nvPr/>
        </p:nvSpPr>
        <p:spPr>
          <a:xfrm rot="18000000">
            <a:off x="4879840" y="1601356"/>
            <a:ext cx="143248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Spit</a:t>
            </a:r>
          </a:p>
        </p:txBody>
      </p:sp>
      <p:sp>
        <p:nvSpPr>
          <p:cNvPr id="5" name="Rectangle 4">
            <a:extLst>
              <a:ext uri="{FF2B5EF4-FFF2-40B4-BE49-F238E27FC236}">
                <a16:creationId xmlns:a16="http://schemas.microsoft.com/office/drawing/2014/main" id="{25710EEE-261E-C1A9-52EC-3678C46A6BBB}"/>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1772081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video game&#10;&#10;Description automatically generated">
            <a:extLst>
              <a:ext uri="{FF2B5EF4-FFF2-40B4-BE49-F238E27FC236}">
                <a16:creationId xmlns:a16="http://schemas.microsoft.com/office/drawing/2014/main" id="{5044B8D7-3804-8C19-79DC-B6BA3BAB08F4}"/>
              </a:ext>
            </a:extLst>
          </p:cNvPr>
          <p:cNvPicPr>
            <a:picLocks noChangeAspect="1"/>
          </p:cNvPicPr>
          <p:nvPr/>
        </p:nvPicPr>
        <p:blipFill rotWithShape="1">
          <a:blip r:embed="rId2">
            <a:extLst>
              <a:ext uri="{28A0092B-C50C-407E-A947-70E740481C1C}">
                <a14:useLocalDpi xmlns:a14="http://schemas.microsoft.com/office/drawing/2010/main" val="0"/>
              </a:ext>
            </a:extLst>
          </a:blip>
          <a:srcRect t="24073" b="16145"/>
          <a:stretch/>
        </p:blipFill>
        <p:spPr>
          <a:xfrm>
            <a:off x="-78721" y="0"/>
            <a:ext cx="9173765" cy="6855260"/>
          </a:xfrm>
          <a:prstGeom prst="rect">
            <a:avLst/>
          </a:prstGeom>
        </p:spPr>
      </p:pic>
      <p:pic>
        <p:nvPicPr>
          <p:cNvPr id="23" name="Picture 22">
            <a:extLst>
              <a:ext uri="{FF2B5EF4-FFF2-40B4-BE49-F238E27FC236}">
                <a16:creationId xmlns:a16="http://schemas.microsoft.com/office/drawing/2014/main" id="{4D6B763A-04E9-2489-8F4E-05E672D190A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559EB685-F403-C55B-2D2A-D92FDF740C2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Contra</a:t>
            </a:r>
            <a:r>
              <a:rPr lang="en-US" sz="3600" dirty="0"/>
              <a:t> </a:t>
            </a:r>
            <a:endParaRPr lang="en-US" sz="7200" dirty="0"/>
          </a:p>
        </p:txBody>
      </p:sp>
      <p:graphicFrame>
        <p:nvGraphicFramePr>
          <p:cNvPr id="2" name="Table 1">
            <a:extLst>
              <a:ext uri="{FF2B5EF4-FFF2-40B4-BE49-F238E27FC236}">
                <a16:creationId xmlns:a16="http://schemas.microsoft.com/office/drawing/2014/main" id="{BE890F57-727E-DF74-E1D0-C69C3DA3742D}"/>
              </a:ext>
            </a:extLst>
          </p:cNvPr>
          <p:cNvGraphicFramePr>
            <a:graphicFrameLocks noGrp="1"/>
          </p:cNvGraphicFramePr>
          <p:nvPr>
            <p:extLst>
              <p:ext uri="{D42A27DB-BD31-4B8C-83A1-F6EECF244321}">
                <p14:modId xmlns:p14="http://schemas.microsoft.com/office/powerpoint/2010/main" val="3877265641"/>
              </p:ext>
            </p:extLst>
          </p:nvPr>
        </p:nvGraphicFramePr>
        <p:xfrm>
          <a:off x="-3963803" y="1997753"/>
          <a:ext cx="3442808" cy="944114"/>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565365">
                  <a:extLst>
                    <a:ext uri="{9D8B030D-6E8A-4147-A177-3AD203B41FA5}">
                      <a16:colId xmlns:a16="http://schemas.microsoft.com/office/drawing/2014/main" val="3696122499"/>
                    </a:ext>
                  </a:extLst>
                </a:gridCol>
              </a:tblGrid>
              <a:tr h="472057">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72057">
                <a:tc>
                  <a:txBody>
                    <a:bodyPr/>
                    <a:lstStyle/>
                    <a:p>
                      <a:pPr algn="l" fontAlgn="b"/>
                      <a:r>
                        <a:rPr lang="en-US" sz="2400" u="none" strike="noStrike">
                          <a:effectLst/>
                        </a:rPr>
                        <a:t>Contra</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contra</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81965558"/>
                  </a:ext>
                </a:extLst>
              </a:tr>
            </a:tbl>
          </a:graphicData>
        </a:graphic>
      </p:graphicFrame>
      <p:pic>
        <p:nvPicPr>
          <p:cNvPr id="5" name="Picture 4">
            <a:extLst>
              <a:ext uri="{FF2B5EF4-FFF2-40B4-BE49-F238E27FC236}">
                <a16:creationId xmlns:a16="http://schemas.microsoft.com/office/drawing/2014/main" id="{04F7C649-1C2B-60F3-5BEC-98B32DF6C374}"/>
              </a:ext>
            </a:extLst>
          </p:cNvPr>
          <p:cNvPicPr>
            <a:picLocks noChangeAspect="1"/>
          </p:cNvPicPr>
          <p:nvPr/>
        </p:nvPicPr>
        <p:blipFill>
          <a:blip r:embed="rId4">
            <a:duotone>
              <a:schemeClr val="accent3">
                <a:shade val="45000"/>
                <a:satMod val="135000"/>
              </a:schemeClr>
              <a:prstClr val="white"/>
            </a:duotone>
          </a:blip>
          <a:stretch>
            <a:fillRect/>
          </a:stretch>
        </p:blipFill>
        <p:spPr>
          <a:xfrm>
            <a:off x="6832904" y="2875459"/>
            <a:ext cx="688162" cy="688162"/>
          </a:xfrm>
          <a:prstGeom prst="rect">
            <a:avLst/>
          </a:prstGeom>
        </p:spPr>
      </p:pic>
      <p:pic>
        <p:nvPicPr>
          <p:cNvPr id="6" name="Picture 5">
            <a:extLst>
              <a:ext uri="{FF2B5EF4-FFF2-40B4-BE49-F238E27FC236}">
                <a16:creationId xmlns:a16="http://schemas.microsoft.com/office/drawing/2014/main" id="{BC1FB190-188B-6393-5E8D-CE8CFB5F48E8}"/>
              </a:ext>
            </a:extLst>
          </p:cNvPr>
          <p:cNvPicPr>
            <a:picLocks noChangeAspect="1"/>
          </p:cNvPicPr>
          <p:nvPr/>
        </p:nvPicPr>
        <p:blipFill>
          <a:blip r:embed="rId4"/>
          <a:stretch>
            <a:fillRect/>
          </a:stretch>
        </p:blipFill>
        <p:spPr>
          <a:xfrm>
            <a:off x="5209215" y="2892906"/>
            <a:ext cx="688162" cy="688162"/>
          </a:xfrm>
          <a:prstGeom prst="rect">
            <a:avLst/>
          </a:prstGeom>
        </p:spPr>
      </p:pic>
      <p:pic>
        <p:nvPicPr>
          <p:cNvPr id="7" name="Picture 6">
            <a:extLst>
              <a:ext uri="{FF2B5EF4-FFF2-40B4-BE49-F238E27FC236}">
                <a16:creationId xmlns:a16="http://schemas.microsoft.com/office/drawing/2014/main" id="{E4E68D64-67FA-25E5-250A-E60C36287B84}"/>
              </a:ext>
            </a:extLst>
          </p:cNvPr>
          <p:cNvPicPr>
            <a:picLocks noChangeAspect="1"/>
          </p:cNvPicPr>
          <p:nvPr/>
        </p:nvPicPr>
        <p:blipFill>
          <a:blip r:embed="rId4"/>
          <a:stretch>
            <a:fillRect/>
          </a:stretch>
        </p:blipFill>
        <p:spPr>
          <a:xfrm>
            <a:off x="6022127" y="2892906"/>
            <a:ext cx="688162" cy="688162"/>
          </a:xfrm>
          <a:prstGeom prst="rect">
            <a:avLst/>
          </a:prstGeom>
        </p:spPr>
      </p:pic>
      <p:sp>
        <p:nvSpPr>
          <p:cNvPr id="8" name="Arrow: Up 7">
            <a:extLst>
              <a:ext uri="{FF2B5EF4-FFF2-40B4-BE49-F238E27FC236}">
                <a16:creationId xmlns:a16="http://schemas.microsoft.com/office/drawing/2014/main" id="{7F026827-983A-8D78-2EC2-A1DA83602973}"/>
              </a:ext>
            </a:extLst>
          </p:cNvPr>
          <p:cNvSpPr/>
          <p:nvPr/>
        </p:nvSpPr>
        <p:spPr>
          <a:xfrm>
            <a:off x="3210213" y="21532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7D5C582-BD66-4A40-4A60-C7D27183AEEC}"/>
              </a:ext>
            </a:extLst>
          </p:cNvPr>
          <p:cNvSpPr/>
          <p:nvPr/>
        </p:nvSpPr>
        <p:spPr>
          <a:xfrm rot="16200000">
            <a:off x="2438203" y="28819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94102227-1318-B5F7-17C9-5DC198799CC9}"/>
              </a:ext>
            </a:extLst>
          </p:cNvPr>
          <p:cNvSpPr/>
          <p:nvPr/>
        </p:nvSpPr>
        <p:spPr>
          <a:xfrm rot="5400000" flipH="1">
            <a:off x="3888219" y="28819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DCAE85F-3270-1EC8-1BD2-3A1A6B943735}"/>
              </a:ext>
            </a:extLst>
          </p:cNvPr>
          <p:cNvSpPr/>
          <p:nvPr/>
        </p:nvSpPr>
        <p:spPr>
          <a:xfrm rot="2707381" flipV="1">
            <a:off x="2627297" y="34134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A70E2787-D1E3-08D3-740E-09F05C6B5C9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706039" y="2576964"/>
            <a:ext cx="1122309" cy="1910215"/>
          </a:xfrm>
          <a:prstGeom prst="rect">
            <a:avLst/>
          </a:prstGeom>
        </p:spPr>
      </p:pic>
      <p:pic>
        <p:nvPicPr>
          <p:cNvPr id="13" name="Picture 12">
            <a:extLst>
              <a:ext uri="{FF2B5EF4-FFF2-40B4-BE49-F238E27FC236}">
                <a16:creationId xmlns:a16="http://schemas.microsoft.com/office/drawing/2014/main" id="{2DC0E5F0-E26C-B2EC-8471-84517EC34F02}"/>
              </a:ext>
            </a:extLst>
          </p:cNvPr>
          <p:cNvPicPr>
            <a:picLocks noChangeAspect="1"/>
          </p:cNvPicPr>
          <p:nvPr/>
        </p:nvPicPr>
        <p:blipFill>
          <a:blip r:embed="rId4">
            <a:duotone>
              <a:schemeClr val="accent3">
                <a:shade val="45000"/>
                <a:satMod val="135000"/>
              </a:schemeClr>
              <a:prstClr val="white"/>
            </a:duotone>
          </a:blip>
          <a:stretch>
            <a:fillRect/>
          </a:stretch>
        </p:blipFill>
        <p:spPr>
          <a:xfrm>
            <a:off x="4470963" y="3418599"/>
            <a:ext cx="688162" cy="688162"/>
          </a:xfrm>
          <a:prstGeom prst="rect">
            <a:avLst/>
          </a:prstGeom>
        </p:spPr>
      </p:pic>
      <p:pic>
        <p:nvPicPr>
          <p:cNvPr id="14" name="Picture 13">
            <a:extLst>
              <a:ext uri="{FF2B5EF4-FFF2-40B4-BE49-F238E27FC236}">
                <a16:creationId xmlns:a16="http://schemas.microsoft.com/office/drawing/2014/main" id="{D0EE0932-EC44-AA8E-491F-ED981B7C2C6C}"/>
              </a:ext>
            </a:extLst>
          </p:cNvPr>
          <p:cNvPicPr>
            <a:picLocks noChangeAspect="1"/>
          </p:cNvPicPr>
          <p:nvPr/>
        </p:nvPicPr>
        <p:blipFill>
          <a:blip r:embed="rId4">
            <a:duotone>
              <a:schemeClr val="accent3">
                <a:shade val="45000"/>
                <a:satMod val="135000"/>
              </a:schemeClr>
              <a:prstClr val="white"/>
            </a:duotone>
          </a:blip>
          <a:stretch>
            <a:fillRect/>
          </a:stretch>
        </p:blipFill>
        <p:spPr>
          <a:xfrm>
            <a:off x="4469876" y="4197273"/>
            <a:ext cx="688162" cy="688162"/>
          </a:xfrm>
          <a:prstGeom prst="rect">
            <a:avLst/>
          </a:prstGeom>
        </p:spPr>
      </p:pic>
      <p:pic>
        <p:nvPicPr>
          <p:cNvPr id="15" name="Picture 14">
            <a:extLst>
              <a:ext uri="{FF2B5EF4-FFF2-40B4-BE49-F238E27FC236}">
                <a16:creationId xmlns:a16="http://schemas.microsoft.com/office/drawing/2014/main" id="{C13842E9-3525-8C61-213B-A6B992AB031E}"/>
              </a:ext>
            </a:extLst>
          </p:cNvPr>
          <p:cNvPicPr>
            <a:picLocks noChangeAspect="1"/>
          </p:cNvPicPr>
          <p:nvPr/>
        </p:nvPicPr>
        <p:blipFill>
          <a:blip r:embed="rId4">
            <a:duotone>
              <a:schemeClr val="accent3">
                <a:shade val="45000"/>
                <a:satMod val="135000"/>
              </a:schemeClr>
              <a:prstClr val="white"/>
            </a:duotone>
          </a:blip>
          <a:stretch>
            <a:fillRect/>
          </a:stretch>
        </p:blipFill>
        <p:spPr>
          <a:xfrm>
            <a:off x="5208128" y="3671580"/>
            <a:ext cx="688162" cy="688162"/>
          </a:xfrm>
          <a:prstGeom prst="rect">
            <a:avLst/>
          </a:prstGeom>
        </p:spPr>
      </p:pic>
      <p:pic>
        <p:nvPicPr>
          <p:cNvPr id="16" name="Picture 15">
            <a:extLst>
              <a:ext uri="{FF2B5EF4-FFF2-40B4-BE49-F238E27FC236}">
                <a16:creationId xmlns:a16="http://schemas.microsoft.com/office/drawing/2014/main" id="{5D87895E-EC87-326A-BA5A-7DF490F73804}"/>
              </a:ext>
            </a:extLst>
          </p:cNvPr>
          <p:cNvPicPr>
            <a:picLocks noChangeAspect="1"/>
          </p:cNvPicPr>
          <p:nvPr/>
        </p:nvPicPr>
        <p:blipFill>
          <a:blip r:embed="rId4">
            <a:duotone>
              <a:schemeClr val="accent3">
                <a:shade val="45000"/>
                <a:satMod val="135000"/>
              </a:schemeClr>
              <a:prstClr val="white"/>
            </a:duotone>
          </a:blip>
          <a:stretch>
            <a:fillRect/>
          </a:stretch>
        </p:blipFill>
        <p:spPr>
          <a:xfrm>
            <a:off x="6021041" y="3671580"/>
            <a:ext cx="688162" cy="688162"/>
          </a:xfrm>
          <a:prstGeom prst="rect">
            <a:avLst/>
          </a:prstGeom>
        </p:spPr>
      </p:pic>
      <p:pic>
        <p:nvPicPr>
          <p:cNvPr id="17" name="Picture 16">
            <a:extLst>
              <a:ext uri="{FF2B5EF4-FFF2-40B4-BE49-F238E27FC236}">
                <a16:creationId xmlns:a16="http://schemas.microsoft.com/office/drawing/2014/main" id="{6FDF788B-3857-8FAD-A870-E51A8D06B585}"/>
              </a:ext>
            </a:extLst>
          </p:cNvPr>
          <p:cNvPicPr>
            <a:picLocks noChangeAspect="1"/>
          </p:cNvPicPr>
          <p:nvPr/>
        </p:nvPicPr>
        <p:blipFill>
          <a:blip r:embed="rId4">
            <a:duotone>
              <a:schemeClr val="accent3">
                <a:shade val="45000"/>
                <a:satMod val="135000"/>
              </a:schemeClr>
              <a:prstClr val="white"/>
            </a:duotone>
          </a:blip>
          <a:stretch>
            <a:fillRect/>
          </a:stretch>
        </p:blipFill>
        <p:spPr>
          <a:xfrm>
            <a:off x="6831818" y="3654133"/>
            <a:ext cx="688162" cy="688162"/>
          </a:xfrm>
          <a:prstGeom prst="rect">
            <a:avLst/>
          </a:prstGeom>
        </p:spPr>
      </p:pic>
      <p:sp>
        <p:nvSpPr>
          <p:cNvPr id="18" name="Rectangle 17">
            <a:extLst>
              <a:ext uri="{FF2B5EF4-FFF2-40B4-BE49-F238E27FC236}">
                <a16:creationId xmlns:a16="http://schemas.microsoft.com/office/drawing/2014/main" id="{1069D4A5-0469-EF66-06DD-E8CEADC45280}"/>
              </a:ext>
            </a:extLst>
          </p:cNvPr>
          <p:cNvSpPr/>
          <p:nvPr/>
        </p:nvSpPr>
        <p:spPr>
          <a:xfrm rot="18000000">
            <a:off x="5063382" y="223035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69E6B756-13A6-6952-EF9A-98C611E6EFF5}"/>
              </a:ext>
            </a:extLst>
          </p:cNvPr>
          <p:cNvSpPr/>
          <p:nvPr/>
        </p:nvSpPr>
        <p:spPr>
          <a:xfrm rot="3030207">
            <a:off x="3853072" y="22891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B556E025-6AC0-99BD-68D9-C0FF25258FD1}"/>
              </a:ext>
            </a:extLst>
          </p:cNvPr>
          <p:cNvSpPr/>
          <p:nvPr/>
        </p:nvSpPr>
        <p:spPr>
          <a:xfrm rot="18863264">
            <a:off x="2652765" y="23328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D7B1DC44-F82C-DC32-C7D1-3A11D330F164}"/>
              </a:ext>
            </a:extLst>
          </p:cNvPr>
          <p:cNvSpPr/>
          <p:nvPr/>
        </p:nvSpPr>
        <p:spPr>
          <a:xfrm rot="8401222" flipH="1">
            <a:off x="3716333" y="34353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3AA739D2-CBDB-1EF6-6A3F-2D0EDADDFE9F}"/>
              </a:ext>
            </a:extLst>
          </p:cNvPr>
          <p:cNvSpPr/>
          <p:nvPr/>
        </p:nvSpPr>
        <p:spPr>
          <a:xfrm flipV="1">
            <a:off x="3181661" y="3654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E3F6E578-6F41-D818-2D1D-1E692481986B}"/>
              </a:ext>
            </a:extLst>
          </p:cNvPr>
          <p:cNvSpPr/>
          <p:nvPr/>
        </p:nvSpPr>
        <p:spPr>
          <a:xfrm rot="18000000">
            <a:off x="6016262" y="201274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3" name="Group 2">
            <a:extLst>
              <a:ext uri="{FF2B5EF4-FFF2-40B4-BE49-F238E27FC236}">
                <a16:creationId xmlns:a16="http://schemas.microsoft.com/office/drawing/2014/main" id="{5C8A9318-F2EF-D686-B96A-8FB50A335902}"/>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434E8305-C49B-D03E-59DB-E0CE6D8372D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8758AD69-BA44-BB6F-9C9E-0EF973BBD1DD}"/>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141A1587-9E88-61BF-214A-7334D92620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4003C5F7-9D6C-1CB6-5AAB-BCE02CE0D1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D7CB2CAB-3FFF-B809-2B66-B0B770A6398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308746308"/>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electronics, computer&#10;&#10;Description automatically generated">
            <a:extLst>
              <a:ext uri="{FF2B5EF4-FFF2-40B4-BE49-F238E27FC236}">
                <a16:creationId xmlns:a16="http://schemas.microsoft.com/office/drawing/2014/main" id="{EDA6FA76-5543-006D-56BA-84BE9D73068F}"/>
              </a:ext>
            </a:extLst>
          </p:cNvPr>
          <p:cNvPicPr>
            <a:picLocks noChangeAspect="1"/>
          </p:cNvPicPr>
          <p:nvPr/>
        </p:nvPicPr>
        <p:blipFill rotWithShape="1">
          <a:blip r:embed="rId2">
            <a:extLst>
              <a:ext uri="{28A0092B-C50C-407E-A947-70E740481C1C}">
                <a14:useLocalDpi xmlns:a14="http://schemas.microsoft.com/office/drawing/2010/main" val="0"/>
              </a:ext>
            </a:extLst>
          </a:blip>
          <a:srcRect t="30813" b="3572"/>
          <a:stretch/>
        </p:blipFill>
        <p:spPr>
          <a:xfrm>
            <a:off x="-1" y="1"/>
            <a:ext cx="9145485" cy="6857999"/>
          </a:xfrm>
          <a:prstGeom prst="rect">
            <a:avLst/>
          </a:prstGeom>
        </p:spPr>
      </p:pic>
      <p:pic>
        <p:nvPicPr>
          <p:cNvPr id="67" name="Picture 66">
            <a:extLst>
              <a:ext uri="{FF2B5EF4-FFF2-40B4-BE49-F238E27FC236}">
                <a16:creationId xmlns:a16="http://schemas.microsoft.com/office/drawing/2014/main" id="{143AEA92-D797-D22A-051B-8FBBE79EF2A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Tokio</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0782C087-B5E2-373B-BBAA-1839CA7BA25F}"/>
              </a:ext>
            </a:extLst>
          </p:cNvPr>
          <p:cNvGraphicFramePr>
            <a:graphicFrameLocks noGrp="1"/>
          </p:cNvGraphicFramePr>
          <p:nvPr>
            <p:extLst>
              <p:ext uri="{D42A27DB-BD31-4B8C-83A1-F6EECF244321}">
                <p14:modId xmlns:p14="http://schemas.microsoft.com/office/powerpoint/2010/main" val="4134041238"/>
              </p:ext>
            </p:extLst>
          </p:nvPr>
        </p:nvGraphicFramePr>
        <p:xfrm>
          <a:off x="-3896209" y="2111897"/>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51843">
                <a:tc>
                  <a:txBody>
                    <a:bodyPr/>
                    <a:lstStyle/>
                    <a:p>
                      <a:pPr algn="l" fontAlgn="b"/>
                      <a:r>
                        <a:rPr lang="en-US" sz="2400" u="none" strike="noStrike">
                          <a:effectLst/>
                        </a:rPr>
                        <a:t>Tokio</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tokio</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009824171"/>
                  </a:ext>
                </a:extLst>
              </a:tr>
            </a:tbl>
          </a:graphicData>
        </a:graphic>
      </p:graphicFrame>
      <p:grpSp>
        <p:nvGrpSpPr>
          <p:cNvPr id="68" name="Group 67">
            <a:extLst>
              <a:ext uri="{FF2B5EF4-FFF2-40B4-BE49-F238E27FC236}">
                <a16:creationId xmlns:a16="http://schemas.microsoft.com/office/drawing/2014/main" id="{530DE859-4817-2756-8421-5F993B6FC46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E352F79F-4400-2F9E-94CB-F22672633A49}"/>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D8A8F675-4FCF-CA58-1C16-F04206BF7741}"/>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94796DC-7702-8007-A0D1-CBF142A121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090103E5-32EF-1845-3D2F-04CB745F4C8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E341C72-B4E5-F5DD-E535-A5390AAF4F6C}"/>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D2F88AB6-8DAC-6CF8-E700-0F9E93EC69B2}"/>
              </a:ext>
            </a:extLst>
          </p:cNvPr>
          <p:cNvPicPr>
            <a:picLocks noChangeAspect="1"/>
          </p:cNvPicPr>
          <p:nvPr/>
        </p:nvPicPr>
        <p:blipFill>
          <a:blip r:embed="rId8">
            <a:duotone>
              <a:schemeClr val="accent3">
                <a:shade val="45000"/>
                <a:satMod val="135000"/>
              </a:schemeClr>
              <a:prstClr val="white"/>
            </a:duotone>
          </a:blip>
          <a:stretch>
            <a:fillRect/>
          </a:stretch>
        </p:blipFill>
        <p:spPr>
          <a:xfrm>
            <a:off x="6461691" y="3765544"/>
            <a:ext cx="688162" cy="688162"/>
          </a:xfrm>
          <a:prstGeom prst="rect">
            <a:avLst/>
          </a:prstGeom>
        </p:spPr>
      </p:pic>
      <p:pic>
        <p:nvPicPr>
          <p:cNvPr id="75" name="Picture 74">
            <a:extLst>
              <a:ext uri="{FF2B5EF4-FFF2-40B4-BE49-F238E27FC236}">
                <a16:creationId xmlns:a16="http://schemas.microsoft.com/office/drawing/2014/main" id="{5BB93202-6154-10E5-1480-FC018B355004}"/>
              </a:ext>
            </a:extLst>
          </p:cNvPr>
          <p:cNvPicPr>
            <a:picLocks noChangeAspect="1"/>
          </p:cNvPicPr>
          <p:nvPr/>
        </p:nvPicPr>
        <p:blipFill>
          <a:blip r:embed="rId8"/>
          <a:stretch>
            <a:fillRect/>
          </a:stretch>
        </p:blipFill>
        <p:spPr>
          <a:xfrm>
            <a:off x="4838002" y="3782991"/>
            <a:ext cx="688162" cy="688162"/>
          </a:xfrm>
          <a:prstGeom prst="rect">
            <a:avLst/>
          </a:prstGeom>
        </p:spPr>
      </p:pic>
      <p:pic>
        <p:nvPicPr>
          <p:cNvPr id="76" name="Picture 75">
            <a:extLst>
              <a:ext uri="{FF2B5EF4-FFF2-40B4-BE49-F238E27FC236}">
                <a16:creationId xmlns:a16="http://schemas.microsoft.com/office/drawing/2014/main" id="{9658420E-FFBA-AB38-5C90-A52BE3ABC29B}"/>
              </a:ext>
            </a:extLst>
          </p:cNvPr>
          <p:cNvPicPr>
            <a:picLocks noChangeAspect="1"/>
          </p:cNvPicPr>
          <p:nvPr/>
        </p:nvPicPr>
        <p:blipFill>
          <a:blip r:embed="rId8"/>
          <a:stretch>
            <a:fillRect/>
          </a:stretch>
        </p:blipFill>
        <p:spPr>
          <a:xfrm>
            <a:off x="5650914" y="3782991"/>
            <a:ext cx="688162" cy="688162"/>
          </a:xfrm>
          <a:prstGeom prst="rect">
            <a:avLst/>
          </a:prstGeom>
        </p:spPr>
      </p:pic>
      <p:sp>
        <p:nvSpPr>
          <p:cNvPr id="77" name="Arrow: Up 76">
            <a:extLst>
              <a:ext uri="{FF2B5EF4-FFF2-40B4-BE49-F238E27FC236}">
                <a16:creationId xmlns:a16="http://schemas.microsoft.com/office/drawing/2014/main" id="{CE9E3E05-1C3C-6B79-D3F7-C41BC8062E6C}"/>
              </a:ext>
            </a:extLst>
          </p:cNvPr>
          <p:cNvSpPr/>
          <p:nvPr/>
        </p:nvSpPr>
        <p:spPr>
          <a:xfrm>
            <a:off x="2839000" y="30433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61648DF1-1A11-E7CC-7E76-68B0185A4D4A}"/>
              </a:ext>
            </a:extLst>
          </p:cNvPr>
          <p:cNvSpPr/>
          <p:nvPr/>
        </p:nvSpPr>
        <p:spPr>
          <a:xfrm rot="16200000">
            <a:off x="2066990" y="37720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67F272EE-9E8E-03CB-AC98-2637D135FE22}"/>
              </a:ext>
            </a:extLst>
          </p:cNvPr>
          <p:cNvSpPr/>
          <p:nvPr/>
        </p:nvSpPr>
        <p:spPr>
          <a:xfrm rot="5400000" flipH="1">
            <a:off x="3517006" y="37720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0229A804-CF0B-2F5D-2BB0-447B3567C0CF}"/>
              </a:ext>
            </a:extLst>
          </p:cNvPr>
          <p:cNvSpPr/>
          <p:nvPr/>
        </p:nvSpPr>
        <p:spPr>
          <a:xfrm rot="2707381" flipV="1">
            <a:off x="2256084" y="43035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E2BBBE1E-78AE-D7E8-6099-AD86C978A2F5}"/>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334826" y="3467049"/>
            <a:ext cx="1122309" cy="1910215"/>
          </a:xfrm>
          <a:prstGeom prst="rect">
            <a:avLst/>
          </a:prstGeom>
        </p:spPr>
      </p:pic>
      <p:pic>
        <p:nvPicPr>
          <p:cNvPr id="82" name="Picture 81">
            <a:extLst>
              <a:ext uri="{FF2B5EF4-FFF2-40B4-BE49-F238E27FC236}">
                <a16:creationId xmlns:a16="http://schemas.microsoft.com/office/drawing/2014/main" id="{CC3DED90-7D6E-0A92-D199-8028EBAA4BD4}"/>
              </a:ext>
            </a:extLst>
          </p:cNvPr>
          <p:cNvPicPr>
            <a:picLocks noChangeAspect="1"/>
          </p:cNvPicPr>
          <p:nvPr/>
        </p:nvPicPr>
        <p:blipFill>
          <a:blip r:embed="rId8">
            <a:duotone>
              <a:schemeClr val="accent3">
                <a:shade val="45000"/>
                <a:satMod val="135000"/>
              </a:schemeClr>
              <a:prstClr val="white"/>
            </a:duotone>
          </a:blip>
          <a:stretch>
            <a:fillRect/>
          </a:stretch>
        </p:blipFill>
        <p:spPr>
          <a:xfrm>
            <a:off x="4099750" y="4308684"/>
            <a:ext cx="688162" cy="688162"/>
          </a:xfrm>
          <a:prstGeom prst="rect">
            <a:avLst/>
          </a:prstGeom>
        </p:spPr>
      </p:pic>
      <p:pic>
        <p:nvPicPr>
          <p:cNvPr id="83" name="Picture 82">
            <a:extLst>
              <a:ext uri="{FF2B5EF4-FFF2-40B4-BE49-F238E27FC236}">
                <a16:creationId xmlns:a16="http://schemas.microsoft.com/office/drawing/2014/main" id="{A49389C6-6928-87BA-53B3-FDD1143F90F6}"/>
              </a:ext>
            </a:extLst>
          </p:cNvPr>
          <p:cNvPicPr>
            <a:picLocks noChangeAspect="1"/>
          </p:cNvPicPr>
          <p:nvPr/>
        </p:nvPicPr>
        <p:blipFill>
          <a:blip r:embed="rId8">
            <a:duotone>
              <a:schemeClr val="accent3">
                <a:shade val="45000"/>
                <a:satMod val="135000"/>
              </a:schemeClr>
              <a:prstClr val="white"/>
            </a:duotone>
          </a:blip>
          <a:stretch>
            <a:fillRect/>
          </a:stretch>
        </p:blipFill>
        <p:spPr>
          <a:xfrm>
            <a:off x="4098663" y="5087358"/>
            <a:ext cx="688162" cy="688162"/>
          </a:xfrm>
          <a:prstGeom prst="rect">
            <a:avLst/>
          </a:prstGeom>
        </p:spPr>
      </p:pic>
      <p:pic>
        <p:nvPicPr>
          <p:cNvPr id="84" name="Picture 83">
            <a:extLst>
              <a:ext uri="{FF2B5EF4-FFF2-40B4-BE49-F238E27FC236}">
                <a16:creationId xmlns:a16="http://schemas.microsoft.com/office/drawing/2014/main" id="{FF66EDC0-848F-6DEA-E430-25C9AE1923FA}"/>
              </a:ext>
            </a:extLst>
          </p:cNvPr>
          <p:cNvPicPr>
            <a:picLocks noChangeAspect="1"/>
          </p:cNvPicPr>
          <p:nvPr/>
        </p:nvPicPr>
        <p:blipFill>
          <a:blip r:embed="rId8">
            <a:duotone>
              <a:schemeClr val="accent3">
                <a:shade val="45000"/>
                <a:satMod val="135000"/>
              </a:schemeClr>
              <a:prstClr val="white"/>
            </a:duotone>
          </a:blip>
          <a:stretch>
            <a:fillRect/>
          </a:stretch>
        </p:blipFill>
        <p:spPr>
          <a:xfrm>
            <a:off x="4836915" y="4561665"/>
            <a:ext cx="688162" cy="688162"/>
          </a:xfrm>
          <a:prstGeom prst="rect">
            <a:avLst/>
          </a:prstGeom>
        </p:spPr>
      </p:pic>
      <p:pic>
        <p:nvPicPr>
          <p:cNvPr id="85" name="Picture 84">
            <a:extLst>
              <a:ext uri="{FF2B5EF4-FFF2-40B4-BE49-F238E27FC236}">
                <a16:creationId xmlns:a16="http://schemas.microsoft.com/office/drawing/2014/main" id="{7B49DE30-B570-D60B-191D-ED3EF2D47F35}"/>
              </a:ext>
            </a:extLst>
          </p:cNvPr>
          <p:cNvPicPr>
            <a:picLocks noChangeAspect="1"/>
          </p:cNvPicPr>
          <p:nvPr/>
        </p:nvPicPr>
        <p:blipFill>
          <a:blip r:embed="rId8">
            <a:duotone>
              <a:schemeClr val="accent3">
                <a:shade val="45000"/>
                <a:satMod val="135000"/>
              </a:schemeClr>
              <a:prstClr val="white"/>
            </a:duotone>
          </a:blip>
          <a:stretch>
            <a:fillRect/>
          </a:stretch>
        </p:blipFill>
        <p:spPr>
          <a:xfrm>
            <a:off x="5649828" y="4561665"/>
            <a:ext cx="688162" cy="688162"/>
          </a:xfrm>
          <a:prstGeom prst="rect">
            <a:avLst/>
          </a:prstGeom>
        </p:spPr>
      </p:pic>
      <p:pic>
        <p:nvPicPr>
          <p:cNvPr id="86" name="Picture 85">
            <a:extLst>
              <a:ext uri="{FF2B5EF4-FFF2-40B4-BE49-F238E27FC236}">
                <a16:creationId xmlns:a16="http://schemas.microsoft.com/office/drawing/2014/main" id="{46D3A46D-4DEB-0062-674C-45B246145CA7}"/>
              </a:ext>
            </a:extLst>
          </p:cNvPr>
          <p:cNvPicPr>
            <a:picLocks noChangeAspect="1"/>
          </p:cNvPicPr>
          <p:nvPr/>
        </p:nvPicPr>
        <p:blipFill>
          <a:blip r:embed="rId8">
            <a:duotone>
              <a:schemeClr val="accent3">
                <a:shade val="45000"/>
                <a:satMod val="135000"/>
              </a:schemeClr>
              <a:prstClr val="white"/>
            </a:duotone>
          </a:blip>
          <a:stretch>
            <a:fillRect/>
          </a:stretch>
        </p:blipFill>
        <p:spPr>
          <a:xfrm>
            <a:off x="6460605" y="4544218"/>
            <a:ext cx="688162" cy="688162"/>
          </a:xfrm>
          <a:prstGeom prst="rect">
            <a:avLst/>
          </a:prstGeom>
        </p:spPr>
      </p:pic>
      <p:sp>
        <p:nvSpPr>
          <p:cNvPr id="88" name="Arrow: Up 87">
            <a:extLst>
              <a:ext uri="{FF2B5EF4-FFF2-40B4-BE49-F238E27FC236}">
                <a16:creationId xmlns:a16="http://schemas.microsoft.com/office/drawing/2014/main" id="{231C4B2F-3033-3E5E-47B5-BDE5B94D4682}"/>
              </a:ext>
            </a:extLst>
          </p:cNvPr>
          <p:cNvSpPr/>
          <p:nvPr/>
        </p:nvSpPr>
        <p:spPr>
          <a:xfrm rot="3030207">
            <a:off x="3481859" y="31792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5BBD56CF-D15C-ABEC-D668-C31FBCBEF9A3}"/>
              </a:ext>
            </a:extLst>
          </p:cNvPr>
          <p:cNvSpPr/>
          <p:nvPr/>
        </p:nvSpPr>
        <p:spPr>
          <a:xfrm rot="18863264">
            <a:off x="2281552" y="32229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514925F9-5DE3-5349-98A0-B0AFA0ECD6A7}"/>
              </a:ext>
            </a:extLst>
          </p:cNvPr>
          <p:cNvSpPr/>
          <p:nvPr/>
        </p:nvSpPr>
        <p:spPr>
          <a:xfrm rot="8401222" flipH="1">
            <a:off x="3345120" y="43254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ED0E056D-049A-C52A-4C0E-DBCE659C6C57}"/>
              </a:ext>
            </a:extLst>
          </p:cNvPr>
          <p:cNvSpPr/>
          <p:nvPr/>
        </p:nvSpPr>
        <p:spPr>
          <a:xfrm flipV="1">
            <a:off x="2810448" y="45442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948FB122-0DCD-FEA3-E2BD-E0E3807F5580}"/>
              </a:ext>
            </a:extLst>
          </p:cNvPr>
          <p:cNvSpPr txBox="1"/>
          <p:nvPr/>
        </p:nvSpPr>
        <p:spPr>
          <a:xfrm>
            <a:off x="4811225" y="5231384"/>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E11671E5-7EA1-E4E5-D687-3AC628F8B968}"/>
              </a:ext>
            </a:extLst>
          </p:cNvPr>
          <p:cNvSpPr/>
          <p:nvPr/>
        </p:nvSpPr>
        <p:spPr>
          <a:xfrm rot="18000000">
            <a:off x="4784752" y="2903332"/>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5" name="Rectangle 4">
            <a:extLst>
              <a:ext uri="{FF2B5EF4-FFF2-40B4-BE49-F238E27FC236}">
                <a16:creationId xmlns:a16="http://schemas.microsoft.com/office/drawing/2014/main" id="{43BF768C-952D-1F1F-275C-2B2CFDBAC209}"/>
              </a:ext>
            </a:extLst>
          </p:cNvPr>
          <p:cNvSpPr/>
          <p:nvPr/>
        </p:nvSpPr>
        <p:spPr>
          <a:xfrm rot="18000000">
            <a:off x="5041116" y="1937933"/>
            <a:ext cx="343438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Change Formation</a:t>
            </a:r>
          </a:p>
        </p:txBody>
      </p:sp>
    </p:spTree>
    <p:extLst>
      <p:ext uri="{BB962C8B-B14F-4D97-AF65-F5344CB8AC3E}">
        <p14:creationId xmlns:p14="http://schemas.microsoft.com/office/powerpoint/2010/main" val="402642250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680B352A-F29F-8B63-5F9F-8F1C20CDEBBD}"/>
              </a:ext>
            </a:extLst>
          </p:cNvPr>
          <p:cNvPicPr>
            <a:picLocks noChangeAspect="1"/>
          </p:cNvPicPr>
          <p:nvPr/>
        </p:nvPicPr>
        <p:blipFill rotWithShape="1">
          <a:blip r:embed="rId2">
            <a:extLst>
              <a:ext uri="{28A0092B-C50C-407E-A947-70E740481C1C}">
                <a14:useLocalDpi xmlns:a14="http://schemas.microsoft.com/office/drawing/2010/main" val="0"/>
              </a:ext>
            </a:extLst>
          </a:blip>
          <a:srcRect t="24345" b="19406"/>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42134E22-1289-5EB3-4B98-DDF3387E0BA1}"/>
              </a:ext>
            </a:extLst>
          </p:cNvPr>
          <p:cNvPicPr>
            <a:picLocks noChangeAspect="1"/>
          </p:cNvPicPr>
          <p:nvPr/>
        </p:nvPicPr>
        <p:blipFill>
          <a:blip r:embed="rId3"/>
          <a:stretch>
            <a:fillRect/>
          </a:stretch>
        </p:blipFill>
        <p:spPr>
          <a:xfrm>
            <a:off x="858825" y="196992"/>
            <a:ext cx="7553655" cy="6031287"/>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Toobin'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606945E9-13F0-355C-B5D5-5C6F2B49B162}"/>
              </a:ext>
            </a:extLst>
          </p:cNvPr>
          <p:cNvGraphicFramePr>
            <a:graphicFrameLocks noGrp="1"/>
          </p:cNvGraphicFramePr>
          <p:nvPr>
            <p:extLst>
              <p:ext uri="{D42A27DB-BD31-4B8C-83A1-F6EECF244321}">
                <p14:modId xmlns:p14="http://schemas.microsoft.com/office/powerpoint/2010/main" val="447862252"/>
              </p:ext>
            </p:extLst>
          </p:nvPr>
        </p:nvGraphicFramePr>
        <p:xfrm>
          <a:off x="-4474020" y="2308991"/>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53484">
                <a:tc>
                  <a:txBody>
                    <a:bodyPr/>
                    <a:lstStyle/>
                    <a:p>
                      <a:pPr algn="l" fontAlgn="b"/>
                      <a:r>
                        <a:rPr lang="en-US" sz="2400" u="none" strike="noStrike" dirty="0">
                          <a:effectLst/>
                        </a:rPr>
                        <a:t>Toobin'</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toobin</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4221256177"/>
                  </a:ext>
                </a:extLst>
              </a:tr>
            </a:tbl>
          </a:graphicData>
        </a:graphic>
      </p:graphicFrame>
      <p:pic>
        <p:nvPicPr>
          <p:cNvPr id="69" name="Picture 68">
            <a:extLst>
              <a:ext uri="{FF2B5EF4-FFF2-40B4-BE49-F238E27FC236}">
                <a16:creationId xmlns:a16="http://schemas.microsoft.com/office/drawing/2014/main" id="{839A2295-BC89-05D0-2F2C-DBA922407FF3}"/>
              </a:ext>
            </a:extLst>
          </p:cNvPr>
          <p:cNvPicPr>
            <a:picLocks noChangeAspect="1"/>
          </p:cNvPicPr>
          <p:nvPr/>
        </p:nvPicPr>
        <p:blipFill>
          <a:blip r:embed="rId4"/>
          <a:stretch>
            <a:fillRect/>
          </a:stretch>
        </p:blipFill>
        <p:spPr>
          <a:xfrm>
            <a:off x="6551801" y="3035569"/>
            <a:ext cx="688162" cy="688162"/>
          </a:xfrm>
          <a:prstGeom prst="rect">
            <a:avLst/>
          </a:prstGeom>
        </p:spPr>
      </p:pic>
      <p:pic>
        <p:nvPicPr>
          <p:cNvPr id="70" name="Picture 69">
            <a:extLst>
              <a:ext uri="{FF2B5EF4-FFF2-40B4-BE49-F238E27FC236}">
                <a16:creationId xmlns:a16="http://schemas.microsoft.com/office/drawing/2014/main" id="{288A11BE-E9C8-DB92-7CC8-5B63E31E1D7D}"/>
              </a:ext>
            </a:extLst>
          </p:cNvPr>
          <p:cNvPicPr>
            <a:picLocks noChangeAspect="1"/>
          </p:cNvPicPr>
          <p:nvPr/>
        </p:nvPicPr>
        <p:blipFill>
          <a:blip r:embed="rId4"/>
          <a:stretch>
            <a:fillRect/>
          </a:stretch>
        </p:blipFill>
        <p:spPr>
          <a:xfrm>
            <a:off x="4928112" y="3053016"/>
            <a:ext cx="688162" cy="688162"/>
          </a:xfrm>
          <a:prstGeom prst="rect">
            <a:avLst/>
          </a:prstGeom>
        </p:spPr>
      </p:pic>
      <p:pic>
        <p:nvPicPr>
          <p:cNvPr id="71" name="Picture 70">
            <a:extLst>
              <a:ext uri="{FF2B5EF4-FFF2-40B4-BE49-F238E27FC236}">
                <a16:creationId xmlns:a16="http://schemas.microsoft.com/office/drawing/2014/main" id="{840DFEF1-4459-8B33-315F-16CF77382ACF}"/>
              </a:ext>
            </a:extLst>
          </p:cNvPr>
          <p:cNvPicPr>
            <a:picLocks noChangeAspect="1"/>
          </p:cNvPicPr>
          <p:nvPr/>
        </p:nvPicPr>
        <p:blipFill>
          <a:blip r:embed="rId4"/>
          <a:stretch>
            <a:fillRect/>
          </a:stretch>
        </p:blipFill>
        <p:spPr>
          <a:xfrm>
            <a:off x="5741024" y="3053016"/>
            <a:ext cx="688162" cy="688162"/>
          </a:xfrm>
          <a:prstGeom prst="rect">
            <a:avLst/>
          </a:prstGeom>
        </p:spPr>
      </p:pic>
      <p:sp>
        <p:nvSpPr>
          <p:cNvPr id="72" name="Arrow: Up 71">
            <a:extLst>
              <a:ext uri="{FF2B5EF4-FFF2-40B4-BE49-F238E27FC236}">
                <a16:creationId xmlns:a16="http://schemas.microsoft.com/office/drawing/2014/main" id="{B92D3071-B8D7-DCA7-7D94-94230BDF9354}"/>
              </a:ext>
            </a:extLst>
          </p:cNvPr>
          <p:cNvSpPr/>
          <p:nvPr/>
        </p:nvSpPr>
        <p:spPr>
          <a:xfrm>
            <a:off x="2929110" y="23133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F1413EFC-4263-1D3C-D7F0-76C4263AAD25}"/>
              </a:ext>
            </a:extLst>
          </p:cNvPr>
          <p:cNvSpPr/>
          <p:nvPr/>
        </p:nvSpPr>
        <p:spPr>
          <a:xfrm rot="16200000">
            <a:off x="2157100" y="30421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06A8CBFF-EF27-7A97-9B8B-712506188977}"/>
              </a:ext>
            </a:extLst>
          </p:cNvPr>
          <p:cNvSpPr/>
          <p:nvPr/>
        </p:nvSpPr>
        <p:spPr>
          <a:xfrm rot="5400000" flipH="1">
            <a:off x="3607116" y="30421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D8806ADD-CAF0-482D-0701-963ABC2577D1}"/>
              </a:ext>
            </a:extLst>
          </p:cNvPr>
          <p:cNvSpPr/>
          <p:nvPr/>
        </p:nvSpPr>
        <p:spPr>
          <a:xfrm rot="2707381" flipV="1">
            <a:off x="2346194" y="35735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9AD5F3F6-B34C-37FC-C91C-81961C6CC13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24936" y="2737074"/>
            <a:ext cx="1122309" cy="1910215"/>
          </a:xfrm>
          <a:prstGeom prst="rect">
            <a:avLst/>
          </a:prstGeom>
        </p:spPr>
      </p:pic>
      <p:pic>
        <p:nvPicPr>
          <p:cNvPr id="77" name="Picture 76">
            <a:extLst>
              <a:ext uri="{FF2B5EF4-FFF2-40B4-BE49-F238E27FC236}">
                <a16:creationId xmlns:a16="http://schemas.microsoft.com/office/drawing/2014/main" id="{C64462A1-2A61-F155-D0F7-CB420178DF8D}"/>
              </a:ext>
            </a:extLst>
          </p:cNvPr>
          <p:cNvPicPr>
            <a:picLocks noChangeAspect="1"/>
          </p:cNvPicPr>
          <p:nvPr/>
        </p:nvPicPr>
        <p:blipFill>
          <a:blip r:embed="rId4">
            <a:duotone>
              <a:schemeClr val="accent3">
                <a:shade val="45000"/>
                <a:satMod val="135000"/>
              </a:schemeClr>
              <a:prstClr val="white"/>
            </a:duotone>
          </a:blip>
          <a:stretch>
            <a:fillRect/>
          </a:stretch>
        </p:blipFill>
        <p:spPr>
          <a:xfrm>
            <a:off x="4189860" y="3578709"/>
            <a:ext cx="688162" cy="688162"/>
          </a:xfrm>
          <a:prstGeom prst="rect">
            <a:avLst/>
          </a:prstGeom>
        </p:spPr>
      </p:pic>
      <p:pic>
        <p:nvPicPr>
          <p:cNvPr id="78" name="Picture 77">
            <a:extLst>
              <a:ext uri="{FF2B5EF4-FFF2-40B4-BE49-F238E27FC236}">
                <a16:creationId xmlns:a16="http://schemas.microsoft.com/office/drawing/2014/main" id="{0F23273A-0578-E3AA-ABE8-8B0F01113C56}"/>
              </a:ext>
            </a:extLst>
          </p:cNvPr>
          <p:cNvPicPr>
            <a:picLocks noChangeAspect="1"/>
          </p:cNvPicPr>
          <p:nvPr/>
        </p:nvPicPr>
        <p:blipFill>
          <a:blip r:embed="rId4">
            <a:duotone>
              <a:schemeClr val="accent3">
                <a:shade val="45000"/>
                <a:satMod val="135000"/>
              </a:schemeClr>
              <a:prstClr val="white"/>
            </a:duotone>
          </a:blip>
          <a:stretch>
            <a:fillRect/>
          </a:stretch>
        </p:blipFill>
        <p:spPr>
          <a:xfrm>
            <a:off x="4188773" y="4357383"/>
            <a:ext cx="688162" cy="688162"/>
          </a:xfrm>
          <a:prstGeom prst="rect">
            <a:avLst/>
          </a:prstGeom>
        </p:spPr>
      </p:pic>
      <p:pic>
        <p:nvPicPr>
          <p:cNvPr id="79" name="Picture 78">
            <a:extLst>
              <a:ext uri="{FF2B5EF4-FFF2-40B4-BE49-F238E27FC236}">
                <a16:creationId xmlns:a16="http://schemas.microsoft.com/office/drawing/2014/main" id="{81C4AE24-4006-6771-B984-588167C0DF78}"/>
              </a:ext>
            </a:extLst>
          </p:cNvPr>
          <p:cNvPicPr>
            <a:picLocks noChangeAspect="1"/>
          </p:cNvPicPr>
          <p:nvPr/>
        </p:nvPicPr>
        <p:blipFill>
          <a:blip r:embed="rId4"/>
          <a:stretch>
            <a:fillRect/>
          </a:stretch>
        </p:blipFill>
        <p:spPr>
          <a:xfrm>
            <a:off x="4927025" y="3831690"/>
            <a:ext cx="688162" cy="688162"/>
          </a:xfrm>
          <a:prstGeom prst="rect">
            <a:avLst/>
          </a:prstGeom>
        </p:spPr>
      </p:pic>
      <p:pic>
        <p:nvPicPr>
          <p:cNvPr id="80" name="Picture 79">
            <a:extLst>
              <a:ext uri="{FF2B5EF4-FFF2-40B4-BE49-F238E27FC236}">
                <a16:creationId xmlns:a16="http://schemas.microsoft.com/office/drawing/2014/main" id="{D6A378A3-0EA1-2D46-87EA-D510CE8FB4F5}"/>
              </a:ext>
            </a:extLst>
          </p:cNvPr>
          <p:cNvPicPr>
            <a:picLocks noChangeAspect="1"/>
          </p:cNvPicPr>
          <p:nvPr/>
        </p:nvPicPr>
        <p:blipFill>
          <a:blip r:embed="rId4"/>
          <a:stretch>
            <a:fillRect/>
          </a:stretch>
        </p:blipFill>
        <p:spPr>
          <a:xfrm>
            <a:off x="5739938" y="3831690"/>
            <a:ext cx="688162" cy="688162"/>
          </a:xfrm>
          <a:prstGeom prst="rect">
            <a:avLst/>
          </a:prstGeom>
        </p:spPr>
      </p:pic>
      <p:pic>
        <p:nvPicPr>
          <p:cNvPr id="81" name="Picture 80">
            <a:extLst>
              <a:ext uri="{FF2B5EF4-FFF2-40B4-BE49-F238E27FC236}">
                <a16:creationId xmlns:a16="http://schemas.microsoft.com/office/drawing/2014/main" id="{3061496F-94DB-C3C0-701A-863741BE0130}"/>
              </a:ext>
            </a:extLst>
          </p:cNvPr>
          <p:cNvPicPr>
            <a:picLocks noChangeAspect="1"/>
          </p:cNvPicPr>
          <p:nvPr/>
        </p:nvPicPr>
        <p:blipFill>
          <a:blip r:embed="rId4">
            <a:duotone>
              <a:schemeClr val="accent3">
                <a:shade val="45000"/>
                <a:satMod val="135000"/>
              </a:schemeClr>
              <a:prstClr val="white"/>
            </a:duotone>
          </a:blip>
          <a:stretch>
            <a:fillRect/>
          </a:stretch>
        </p:blipFill>
        <p:spPr>
          <a:xfrm>
            <a:off x="6550715" y="3814243"/>
            <a:ext cx="688162" cy="688162"/>
          </a:xfrm>
          <a:prstGeom prst="rect">
            <a:avLst/>
          </a:prstGeom>
        </p:spPr>
      </p:pic>
      <p:sp>
        <p:nvSpPr>
          <p:cNvPr id="83" name="Arrow: Up 82">
            <a:extLst>
              <a:ext uri="{FF2B5EF4-FFF2-40B4-BE49-F238E27FC236}">
                <a16:creationId xmlns:a16="http://schemas.microsoft.com/office/drawing/2014/main" id="{86D3F127-82BF-22CA-D839-DBE733A827EA}"/>
              </a:ext>
            </a:extLst>
          </p:cNvPr>
          <p:cNvSpPr/>
          <p:nvPr/>
        </p:nvSpPr>
        <p:spPr>
          <a:xfrm rot="3030207">
            <a:off x="3571969" y="24492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BBB6A539-FF2A-3A47-3284-9D5F43FEAE70}"/>
              </a:ext>
            </a:extLst>
          </p:cNvPr>
          <p:cNvSpPr/>
          <p:nvPr/>
        </p:nvSpPr>
        <p:spPr>
          <a:xfrm rot="18863264">
            <a:off x="2371662" y="24929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08E2A20E-4E90-A4E0-C635-78D3D766C8A1}"/>
              </a:ext>
            </a:extLst>
          </p:cNvPr>
          <p:cNvSpPr/>
          <p:nvPr/>
        </p:nvSpPr>
        <p:spPr>
          <a:xfrm rot="8401222" flipH="1">
            <a:off x="3435230" y="35954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9B4389A7-8C5C-4881-292B-6E582F617B5B}"/>
              </a:ext>
            </a:extLst>
          </p:cNvPr>
          <p:cNvSpPr/>
          <p:nvPr/>
        </p:nvSpPr>
        <p:spPr>
          <a:xfrm flipV="1">
            <a:off x="2900558" y="38142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097BBBB2-360E-1C20-696D-7B635F2972E7}"/>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DFC3CE5B-5E62-CA80-9034-6CEA69F8D3C4}"/>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BE566E98-97CF-958E-1949-32D60BBA612C}"/>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95B87C0B-FBA7-2B4D-23FC-4DD66CF621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ED98486F-0E01-2243-058B-4A0CE4AA1B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5DCBED7C-70EE-C985-6034-45A28129B0F2}"/>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472A43AE-10A3-5E34-1FB7-2882DA0FEC09}"/>
              </a:ext>
            </a:extLst>
          </p:cNvPr>
          <p:cNvSpPr/>
          <p:nvPr/>
        </p:nvSpPr>
        <p:spPr>
          <a:xfrm rot="18000000">
            <a:off x="4389793" y="1333194"/>
            <a:ext cx="314516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Throw Can/Start</a:t>
            </a:r>
          </a:p>
        </p:txBody>
      </p:sp>
      <p:sp>
        <p:nvSpPr>
          <p:cNvPr id="11" name="Rectangle 10">
            <a:extLst>
              <a:ext uri="{FF2B5EF4-FFF2-40B4-BE49-F238E27FC236}">
                <a16:creationId xmlns:a16="http://schemas.microsoft.com/office/drawing/2014/main" id="{19DF111D-5F67-6060-07B8-B44D396355FC}"/>
              </a:ext>
            </a:extLst>
          </p:cNvPr>
          <p:cNvSpPr/>
          <p:nvPr/>
        </p:nvSpPr>
        <p:spPr>
          <a:xfrm rot="18000000">
            <a:off x="5382201" y="1642661"/>
            <a:ext cx="243048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 Left</a:t>
            </a:r>
          </a:p>
        </p:txBody>
      </p:sp>
      <p:sp>
        <p:nvSpPr>
          <p:cNvPr id="12" name="Rectangle 11">
            <a:extLst>
              <a:ext uri="{FF2B5EF4-FFF2-40B4-BE49-F238E27FC236}">
                <a16:creationId xmlns:a16="http://schemas.microsoft.com/office/drawing/2014/main" id="{D0B5BC71-EAA0-2CBD-441C-18579DE4E447}"/>
              </a:ext>
            </a:extLst>
          </p:cNvPr>
          <p:cNvSpPr/>
          <p:nvPr/>
        </p:nvSpPr>
        <p:spPr>
          <a:xfrm rot="18000000">
            <a:off x="6116526" y="1551242"/>
            <a:ext cx="264160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Forward Right</a:t>
            </a:r>
          </a:p>
        </p:txBody>
      </p:sp>
      <p:sp>
        <p:nvSpPr>
          <p:cNvPr id="13" name="Rectangle 12">
            <a:extLst>
              <a:ext uri="{FF2B5EF4-FFF2-40B4-BE49-F238E27FC236}">
                <a16:creationId xmlns:a16="http://schemas.microsoft.com/office/drawing/2014/main" id="{5833561A-A903-1E0D-5352-1E30E300EED2}"/>
              </a:ext>
            </a:extLst>
          </p:cNvPr>
          <p:cNvSpPr/>
          <p:nvPr/>
        </p:nvSpPr>
        <p:spPr>
          <a:xfrm rot="2700000">
            <a:off x="4843109" y="5030798"/>
            <a:ext cx="199379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Back Left</a:t>
            </a:r>
          </a:p>
        </p:txBody>
      </p:sp>
      <p:sp>
        <p:nvSpPr>
          <p:cNvPr id="16" name="Rectangle 15">
            <a:extLst>
              <a:ext uri="{FF2B5EF4-FFF2-40B4-BE49-F238E27FC236}">
                <a16:creationId xmlns:a16="http://schemas.microsoft.com/office/drawing/2014/main" id="{97A0C875-3131-9A1B-E8A0-0EA288BDF41D}"/>
              </a:ext>
            </a:extLst>
          </p:cNvPr>
          <p:cNvSpPr/>
          <p:nvPr/>
        </p:nvSpPr>
        <p:spPr>
          <a:xfrm rot="2700000">
            <a:off x="5692075" y="5013350"/>
            <a:ext cx="199379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Back Right</a:t>
            </a:r>
          </a:p>
        </p:txBody>
      </p:sp>
    </p:spTree>
    <p:extLst>
      <p:ext uri="{BB962C8B-B14F-4D97-AF65-F5344CB8AC3E}">
        <p14:creationId xmlns:p14="http://schemas.microsoft.com/office/powerpoint/2010/main" val="404785419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with medium confidence">
            <a:extLst>
              <a:ext uri="{FF2B5EF4-FFF2-40B4-BE49-F238E27FC236}">
                <a16:creationId xmlns:a16="http://schemas.microsoft.com/office/drawing/2014/main" id="{835D12D2-8AF6-B7F4-EF76-0027466F628A}"/>
              </a:ext>
            </a:extLst>
          </p:cNvPr>
          <p:cNvPicPr>
            <a:picLocks noChangeAspect="1"/>
          </p:cNvPicPr>
          <p:nvPr/>
        </p:nvPicPr>
        <p:blipFill rotWithShape="1">
          <a:blip r:embed="rId2">
            <a:extLst>
              <a:ext uri="{28A0092B-C50C-407E-A947-70E740481C1C}">
                <a14:useLocalDpi xmlns:a14="http://schemas.microsoft.com/office/drawing/2010/main" val="0"/>
              </a:ext>
            </a:extLst>
          </a:blip>
          <a:srcRect t="7823" b="6463"/>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935E4D72-F1E4-A847-8DFA-BBB3B826D98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Track &amp; Field</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B223770-D692-4044-64F1-C30BA8CCFF85}"/>
              </a:ext>
            </a:extLst>
          </p:cNvPr>
          <p:cNvGraphicFramePr>
            <a:graphicFrameLocks noGrp="1"/>
          </p:cNvGraphicFramePr>
          <p:nvPr>
            <p:extLst>
              <p:ext uri="{D42A27DB-BD31-4B8C-83A1-F6EECF244321}">
                <p14:modId xmlns:p14="http://schemas.microsoft.com/office/powerpoint/2010/main" val="3918593757"/>
              </p:ext>
            </p:extLst>
          </p:nvPr>
        </p:nvGraphicFramePr>
        <p:xfrm>
          <a:off x="-3998212" y="2089021"/>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27458">
                <a:tc>
                  <a:txBody>
                    <a:bodyPr/>
                    <a:lstStyle/>
                    <a:p>
                      <a:pPr algn="l" fontAlgn="b"/>
                      <a:r>
                        <a:rPr lang="en-US" sz="2400" u="none" strike="noStrike">
                          <a:effectLst/>
                        </a:rPr>
                        <a:t>Track &amp; Field</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trackfld</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2572751788"/>
                  </a:ext>
                </a:extLst>
              </a:tr>
            </a:tbl>
          </a:graphicData>
        </a:graphic>
      </p:graphicFrame>
      <p:pic>
        <p:nvPicPr>
          <p:cNvPr id="69" name="Picture 68">
            <a:extLst>
              <a:ext uri="{FF2B5EF4-FFF2-40B4-BE49-F238E27FC236}">
                <a16:creationId xmlns:a16="http://schemas.microsoft.com/office/drawing/2014/main" id="{65B48A48-37D6-02A3-8798-B18F6E02DF35}"/>
              </a:ext>
            </a:extLst>
          </p:cNvPr>
          <p:cNvPicPr>
            <a:picLocks noChangeAspect="1"/>
          </p:cNvPicPr>
          <p:nvPr/>
        </p:nvPicPr>
        <p:blipFill>
          <a:blip r:embed="rId4"/>
          <a:stretch>
            <a:fillRect/>
          </a:stretch>
        </p:blipFill>
        <p:spPr>
          <a:xfrm>
            <a:off x="6590947" y="3282297"/>
            <a:ext cx="688162" cy="688162"/>
          </a:xfrm>
          <a:prstGeom prst="rect">
            <a:avLst/>
          </a:prstGeom>
        </p:spPr>
      </p:pic>
      <p:pic>
        <p:nvPicPr>
          <p:cNvPr id="70" name="Picture 69">
            <a:extLst>
              <a:ext uri="{FF2B5EF4-FFF2-40B4-BE49-F238E27FC236}">
                <a16:creationId xmlns:a16="http://schemas.microsoft.com/office/drawing/2014/main" id="{256D40F3-251C-018E-EE02-D9791A50801A}"/>
              </a:ext>
            </a:extLst>
          </p:cNvPr>
          <p:cNvPicPr>
            <a:picLocks noChangeAspect="1"/>
          </p:cNvPicPr>
          <p:nvPr/>
        </p:nvPicPr>
        <p:blipFill>
          <a:blip r:embed="rId4"/>
          <a:stretch>
            <a:fillRect/>
          </a:stretch>
        </p:blipFill>
        <p:spPr>
          <a:xfrm>
            <a:off x="4967258" y="3299744"/>
            <a:ext cx="688162" cy="688162"/>
          </a:xfrm>
          <a:prstGeom prst="rect">
            <a:avLst/>
          </a:prstGeom>
        </p:spPr>
      </p:pic>
      <p:pic>
        <p:nvPicPr>
          <p:cNvPr id="71" name="Picture 70">
            <a:extLst>
              <a:ext uri="{FF2B5EF4-FFF2-40B4-BE49-F238E27FC236}">
                <a16:creationId xmlns:a16="http://schemas.microsoft.com/office/drawing/2014/main" id="{2EA492E2-664A-B4A3-5BA6-F5DF26398888}"/>
              </a:ext>
            </a:extLst>
          </p:cNvPr>
          <p:cNvPicPr>
            <a:picLocks noChangeAspect="1"/>
          </p:cNvPicPr>
          <p:nvPr/>
        </p:nvPicPr>
        <p:blipFill>
          <a:blip r:embed="rId4"/>
          <a:stretch>
            <a:fillRect/>
          </a:stretch>
        </p:blipFill>
        <p:spPr>
          <a:xfrm>
            <a:off x="5780170" y="3299744"/>
            <a:ext cx="688162" cy="688162"/>
          </a:xfrm>
          <a:prstGeom prst="rect">
            <a:avLst/>
          </a:prstGeom>
        </p:spPr>
      </p:pic>
      <p:sp>
        <p:nvSpPr>
          <p:cNvPr id="72" name="Arrow: Up 71">
            <a:extLst>
              <a:ext uri="{FF2B5EF4-FFF2-40B4-BE49-F238E27FC236}">
                <a16:creationId xmlns:a16="http://schemas.microsoft.com/office/drawing/2014/main" id="{B17C5173-AAB6-7798-0896-2CD14F51FC37}"/>
              </a:ext>
            </a:extLst>
          </p:cNvPr>
          <p:cNvSpPr/>
          <p:nvPr/>
        </p:nvSpPr>
        <p:spPr>
          <a:xfrm>
            <a:off x="2968256" y="25601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280FB096-3738-F9EB-5710-6D8A054D48A9}"/>
              </a:ext>
            </a:extLst>
          </p:cNvPr>
          <p:cNvSpPr/>
          <p:nvPr/>
        </p:nvSpPr>
        <p:spPr>
          <a:xfrm rot="16200000">
            <a:off x="2196246" y="32888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13341279-CC4D-BD55-7D6A-86DF54C37CA7}"/>
              </a:ext>
            </a:extLst>
          </p:cNvPr>
          <p:cNvSpPr/>
          <p:nvPr/>
        </p:nvSpPr>
        <p:spPr>
          <a:xfrm rot="5400000" flipH="1">
            <a:off x="3646262" y="32888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1660787-5FEF-7F19-23E2-DEE3D6A24FE6}"/>
              </a:ext>
            </a:extLst>
          </p:cNvPr>
          <p:cNvSpPr/>
          <p:nvPr/>
        </p:nvSpPr>
        <p:spPr>
          <a:xfrm rot="2707381" flipV="1">
            <a:off x="2385340" y="38202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6E311962-2497-C72F-B0C1-B693935B2B2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983802"/>
            <a:ext cx="1122309" cy="1910215"/>
          </a:xfrm>
          <a:prstGeom prst="rect">
            <a:avLst/>
          </a:prstGeom>
        </p:spPr>
      </p:pic>
      <p:pic>
        <p:nvPicPr>
          <p:cNvPr id="77" name="Picture 76">
            <a:extLst>
              <a:ext uri="{FF2B5EF4-FFF2-40B4-BE49-F238E27FC236}">
                <a16:creationId xmlns:a16="http://schemas.microsoft.com/office/drawing/2014/main" id="{C3BFD7E7-6535-E376-740E-B43F11C0D7AD}"/>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825437"/>
            <a:ext cx="688162" cy="688162"/>
          </a:xfrm>
          <a:prstGeom prst="rect">
            <a:avLst/>
          </a:prstGeom>
        </p:spPr>
      </p:pic>
      <p:pic>
        <p:nvPicPr>
          <p:cNvPr id="78" name="Picture 77">
            <a:extLst>
              <a:ext uri="{FF2B5EF4-FFF2-40B4-BE49-F238E27FC236}">
                <a16:creationId xmlns:a16="http://schemas.microsoft.com/office/drawing/2014/main" id="{DB245073-7BA2-9232-E626-80B85E766442}"/>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604111"/>
            <a:ext cx="688162" cy="688162"/>
          </a:xfrm>
          <a:prstGeom prst="rect">
            <a:avLst/>
          </a:prstGeom>
        </p:spPr>
      </p:pic>
      <p:pic>
        <p:nvPicPr>
          <p:cNvPr id="79" name="Picture 78">
            <a:extLst>
              <a:ext uri="{FF2B5EF4-FFF2-40B4-BE49-F238E27FC236}">
                <a16:creationId xmlns:a16="http://schemas.microsoft.com/office/drawing/2014/main" id="{6E2A4A64-DF70-A38C-D043-FE8CCAC68B40}"/>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078418"/>
            <a:ext cx="688162" cy="688162"/>
          </a:xfrm>
          <a:prstGeom prst="rect">
            <a:avLst/>
          </a:prstGeom>
        </p:spPr>
      </p:pic>
      <p:pic>
        <p:nvPicPr>
          <p:cNvPr id="80" name="Picture 79">
            <a:extLst>
              <a:ext uri="{FF2B5EF4-FFF2-40B4-BE49-F238E27FC236}">
                <a16:creationId xmlns:a16="http://schemas.microsoft.com/office/drawing/2014/main" id="{A814DBDA-7CC9-B984-8B17-2BD9BE3BF5B7}"/>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078418"/>
            <a:ext cx="688162" cy="688162"/>
          </a:xfrm>
          <a:prstGeom prst="rect">
            <a:avLst/>
          </a:prstGeom>
        </p:spPr>
      </p:pic>
      <p:pic>
        <p:nvPicPr>
          <p:cNvPr id="81" name="Picture 80">
            <a:extLst>
              <a:ext uri="{FF2B5EF4-FFF2-40B4-BE49-F238E27FC236}">
                <a16:creationId xmlns:a16="http://schemas.microsoft.com/office/drawing/2014/main" id="{B2F9F273-A1F8-3101-164E-233B109AA928}"/>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060971"/>
            <a:ext cx="688162" cy="688162"/>
          </a:xfrm>
          <a:prstGeom prst="rect">
            <a:avLst/>
          </a:prstGeom>
        </p:spPr>
      </p:pic>
      <p:sp>
        <p:nvSpPr>
          <p:cNvPr id="83" name="Arrow: Up 82">
            <a:extLst>
              <a:ext uri="{FF2B5EF4-FFF2-40B4-BE49-F238E27FC236}">
                <a16:creationId xmlns:a16="http://schemas.microsoft.com/office/drawing/2014/main" id="{2DACF2C9-1597-32D9-9892-712D3BAA73C0}"/>
              </a:ext>
            </a:extLst>
          </p:cNvPr>
          <p:cNvSpPr/>
          <p:nvPr/>
        </p:nvSpPr>
        <p:spPr>
          <a:xfrm rot="3030207">
            <a:off x="3611115" y="26959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B39AEA59-4828-6CCE-327B-9E6275B78FFA}"/>
              </a:ext>
            </a:extLst>
          </p:cNvPr>
          <p:cNvSpPr/>
          <p:nvPr/>
        </p:nvSpPr>
        <p:spPr>
          <a:xfrm rot="18863264">
            <a:off x="2410808" y="27397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36D95318-F555-BE0B-392D-387CE60EDD48}"/>
              </a:ext>
            </a:extLst>
          </p:cNvPr>
          <p:cNvSpPr/>
          <p:nvPr/>
        </p:nvSpPr>
        <p:spPr>
          <a:xfrm rot="8401222" flipH="1">
            <a:off x="3474376" y="38421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61E04B75-9EB7-B88F-35C1-F3B0072D9DC8}"/>
              </a:ext>
            </a:extLst>
          </p:cNvPr>
          <p:cNvSpPr/>
          <p:nvPr/>
        </p:nvSpPr>
        <p:spPr>
          <a:xfrm flipV="1">
            <a:off x="2939704" y="40609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E90C043C-0D97-98CB-07B7-8DF4B32F687A}"/>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0AB2BBE1-7802-1E75-91B2-A7C1558084F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478DA33-73FE-572B-780F-75E261054CD2}"/>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FC64140F-6763-A8D4-57E8-37E83216BE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8439087-0195-8771-19DE-9BAF5E129EA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4F18BA3C-F5B6-5476-755F-CCA788A181F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0" name="Rectangle 9">
            <a:extLst>
              <a:ext uri="{FF2B5EF4-FFF2-40B4-BE49-F238E27FC236}">
                <a16:creationId xmlns:a16="http://schemas.microsoft.com/office/drawing/2014/main" id="{0868AB98-062C-0522-C91F-48F543B31D3E}"/>
              </a:ext>
            </a:extLst>
          </p:cNvPr>
          <p:cNvSpPr/>
          <p:nvPr/>
        </p:nvSpPr>
        <p:spPr>
          <a:xfrm rot="18000000">
            <a:off x="4914008" y="242008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Run 1</a:t>
            </a:r>
          </a:p>
        </p:txBody>
      </p:sp>
      <p:sp>
        <p:nvSpPr>
          <p:cNvPr id="11" name="Rectangle 10">
            <a:extLst>
              <a:ext uri="{FF2B5EF4-FFF2-40B4-BE49-F238E27FC236}">
                <a16:creationId xmlns:a16="http://schemas.microsoft.com/office/drawing/2014/main" id="{16B33F7D-5D61-C635-2FBC-F092D762E0CF}"/>
              </a:ext>
            </a:extLst>
          </p:cNvPr>
          <p:cNvSpPr/>
          <p:nvPr/>
        </p:nvSpPr>
        <p:spPr>
          <a:xfrm rot="18000000">
            <a:off x="5426353" y="1898058"/>
            <a:ext cx="241046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Jump/Throw</a:t>
            </a:r>
          </a:p>
        </p:txBody>
      </p:sp>
      <p:sp>
        <p:nvSpPr>
          <p:cNvPr id="12" name="Rectangle 11">
            <a:extLst>
              <a:ext uri="{FF2B5EF4-FFF2-40B4-BE49-F238E27FC236}">
                <a16:creationId xmlns:a16="http://schemas.microsoft.com/office/drawing/2014/main" id="{A7A9E4E6-46D6-40F2-52D9-58EB9090F27A}"/>
              </a:ext>
            </a:extLst>
          </p:cNvPr>
          <p:cNvSpPr/>
          <p:nvPr/>
        </p:nvSpPr>
        <p:spPr>
          <a:xfrm rot="18000000">
            <a:off x="6514852" y="2420085"/>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Run 2</a:t>
            </a:r>
          </a:p>
        </p:txBody>
      </p:sp>
    </p:spTree>
    <p:extLst>
      <p:ext uri="{BB962C8B-B14F-4D97-AF65-F5344CB8AC3E}">
        <p14:creationId xmlns:p14="http://schemas.microsoft.com/office/powerpoint/2010/main" val="1453546295"/>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Map&#10;&#10;Description automatically generated">
            <a:extLst>
              <a:ext uri="{FF2B5EF4-FFF2-40B4-BE49-F238E27FC236}">
                <a16:creationId xmlns:a16="http://schemas.microsoft.com/office/drawing/2014/main" id="{8729990B-0AA0-89ED-817D-8A0F9FB1A6A8}"/>
              </a:ext>
            </a:extLst>
          </p:cNvPr>
          <p:cNvPicPr>
            <a:picLocks noChangeAspect="1"/>
          </p:cNvPicPr>
          <p:nvPr/>
        </p:nvPicPr>
        <p:blipFill rotWithShape="1">
          <a:blip r:embed="rId2">
            <a:extLst>
              <a:ext uri="{28A0092B-C50C-407E-A947-70E740481C1C}">
                <a14:useLocalDpi xmlns:a14="http://schemas.microsoft.com/office/drawing/2010/main" val="0"/>
              </a:ext>
            </a:extLst>
          </a:blip>
          <a:srcRect l="-154" t="26476" r="154" b="17274"/>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3E18AA43-CA8A-84F7-ACAF-124A1D20529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Truxton II</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AC907AB6-F408-66F2-6C11-922046331955}"/>
              </a:ext>
            </a:extLst>
          </p:cNvPr>
          <p:cNvGraphicFramePr>
            <a:graphicFrameLocks noGrp="1"/>
          </p:cNvGraphicFramePr>
          <p:nvPr>
            <p:extLst>
              <p:ext uri="{D42A27DB-BD31-4B8C-83A1-F6EECF244321}">
                <p14:modId xmlns:p14="http://schemas.microsoft.com/office/powerpoint/2010/main" val="2538235807"/>
              </p:ext>
            </p:extLst>
          </p:nvPr>
        </p:nvGraphicFramePr>
        <p:xfrm>
          <a:off x="-4109602" y="2085308"/>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a:effectLst/>
                        </a:rPr>
                        <a:t>Truxton II</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truxton2</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634549309"/>
                  </a:ext>
                </a:extLst>
              </a:tr>
            </a:tbl>
          </a:graphicData>
        </a:graphic>
      </p:graphicFrame>
      <p:pic>
        <p:nvPicPr>
          <p:cNvPr id="69" name="Picture 68">
            <a:extLst>
              <a:ext uri="{FF2B5EF4-FFF2-40B4-BE49-F238E27FC236}">
                <a16:creationId xmlns:a16="http://schemas.microsoft.com/office/drawing/2014/main" id="{399E350C-789C-05B7-2248-4D8936754777}"/>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8646E6E6-8BCC-6509-06AA-6A0C86362A1B}"/>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D28518FD-2025-443F-797E-B183B407D0BD}"/>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F55E0A0D-43A1-BCA8-EFD9-7EE00540CAC5}"/>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345DA5EB-847E-0C75-96F7-CEA54D69ED2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692155EA-8A48-7C44-028B-1753EA993DD4}"/>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7D45641C-9F01-0CE4-01E4-999031E3D125}"/>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B85EE216-010D-150D-98AB-F14B493494A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0644CFE3-AF67-4BB9-FBA0-A656609D09E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045D5976-7A66-5611-3C49-43F9133C5D3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A02681A8-4710-A5A7-D77B-345F307E084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B9D7C155-1AA1-09AC-E575-7D61A0E4D6DE}"/>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2D6E605-05D0-E368-3461-1DEF2AE1CCC5}"/>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66DC0B8A-E5C2-148D-E8DE-6C132F278561}"/>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5FA742C5-E2BE-AB44-0F3E-57666E1B10BE}"/>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C78D0B76-0100-844F-3354-2170E2699C4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D037F1B5-0656-CAE9-82C8-8C3B8F34000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C3C932CB-F43C-00BB-C305-A2299AFF55AF}"/>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26F40085-A3CF-610C-40EB-5D8F4F7F3EBE}"/>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8712398-42B3-6477-57C7-89BBB1ECE448}"/>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54CC3487-E6AC-ED9D-42F6-34C3BFE669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2074FB7-1B43-0D86-4388-E3AD3C8AE25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93C5A41-C372-316F-744E-92D26D7331A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D34CEFD0-26F5-05FD-6263-CCAB5FE0F301}"/>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D7AB017F-D45D-11A3-7FB0-E936AB933CFF}"/>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
        <p:nvSpPr>
          <p:cNvPr id="16" name="Rectangle 15">
            <a:extLst>
              <a:ext uri="{FF2B5EF4-FFF2-40B4-BE49-F238E27FC236}">
                <a16:creationId xmlns:a16="http://schemas.microsoft.com/office/drawing/2014/main" id="{95306176-98E5-9094-A74C-E28FED469C93}"/>
              </a:ext>
            </a:extLst>
          </p:cNvPr>
          <p:cNvSpPr/>
          <p:nvPr/>
        </p:nvSpPr>
        <p:spPr>
          <a:xfrm rot="18000000">
            <a:off x="6609498" y="1673982"/>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
            </a:r>
          </a:p>
        </p:txBody>
      </p:sp>
      <p:sp>
        <p:nvSpPr>
          <p:cNvPr id="12" name="TextBox 11">
            <a:extLst>
              <a:ext uri="{FF2B5EF4-FFF2-40B4-BE49-F238E27FC236}">
                <a16:creationId xmlns:a16="http://schemas.microsoft.com/office/drawing/2014/main" id="{E895F289-85F1-87E5-20DA-AB9DE0741075}"/>
              </a:ext>
            </a:extLst>
          </p:cNvPr>
          <p:cNvSpPr txBox="1"/>
          <p:nvPr/>
        </p:nvSpPr>
        <p:spPr>
          <a:xfrm>
            <a:off x="-4340030" y="3177641"/>
            <a:ext cx="3697415" cy="3785652"/>
          </a:xfrm>
          <a:prstGeom prst="rect">
            <a:avLst/>
          </a:prstGeom>
          <a:noFill/>
        </p:spPr>
        <p:txBody>
          <a:bodyPr wrap="square" rtlCol="0">
            <a:spAutoFit/>
          </a:bodyPr>
          <a:lstStyle/>
          <a:p>
            <a:r>
              <a:rPr lang="en-US" sz="6000" dirty="0"/>
              <a:t>Note: What’s the last button for?</a:t>
            </a:r>
          </a:p>
        </p:txBody>
      </p:sp>
    </p:spTree>
    <p:extLst>
      <p:ext uri="{BB962C8B-B14F-4D97-AF65-F5344CB8AC3E}">
        <p14:creationId xmlns:p14="http://schemas.microsoft.com/office/powerpoint/2010/main" val="207959852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text, outdoor, sunset, bright&#10;&#10;Description automatically generated">
            <a:extLst>
              <a:ext uri="{FF2B5EF4-FFF2-40B4-BE49-F238E27FC236}">
                <a16:creationId xmlns:a16="http://schemas.microsoft.com/office/drawing/2014/main" id="{1F26FC05-7387-099A-5F3B-94E8A2B243EF}"/>
              </a:ext>
            </a:extLst>
          </p:cNvPr>
          <p:cNvPicPr>
            <a:picLocks noChangeAspect="1"/>
          </p:cNvPicPr>
          <p:nvPr/>
        </p:nvPicPr>
        <p:blipFill rotWithShape="1">
          <a:blip r:embed="rId2">
            <a:extLst>
              <a:ext uri="{28A0092B-C50C-407E-A947-70E740481C1C}">
                <a14:useLocalDpi xmlns:a14="http://schemas.microsoft.com/office/drawing/2010/main" val="0"/>
              </a:ext>
            </a:extLst>
          </a:blip>
          <a:srcRect l="7077" r="8256"/>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5A7F3905-23E8-3330-CB78-2F21F193578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Ultimate Mortal Kombat 3</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4E1441E8-B80C-8D32-28D4-D3CAF627AE80}"/>
              </a:ext>
            </a:extLst>
          </p:cNvPr>
          <p:cNvGraphicFramePr>
            <a:graphicFrameLocks noGrp="1"/>
          </p:cNvGraphicFramePr>
          <p:nvPr>
            <p:extLst>
              <p:ext uri="{D42A27DB-BD31-4B8C-83A1-F6EECF244321}">
                <p14:modId xmlns:p14="http://schemas.microsoft.com/office/powerpoint/2010/main" val="3202626478"/>
              </p:ext>
            </p:extLst>
          </p:nvPr>
        </p:nvGraphicFramePr>
        <p:xfrm>
          <a:off x="-3879329" y="1917623"/>
          <a:ext cx="3612629" cy="110014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278690">
                <a:tc>
                  <a:txBody>
                    <a:bodyPr/>
                    <a:lstStyle/>
                    <a:p>
                      <a:pPr algn="l" fontAlgn="b"/>
                      <a:r>
                        <a:rPr lang="en-US" sz="2400" u="none" strike="noStrike" dirty="0">
                          <a:effectLst/>
                        </a:rPr>
                        <a:t>Ultimate Mortal Kombat 3</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a:effectLst/>
                        </a:rPr>
                        <a:t>umk3</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81292359"/>
                  </a:ext>
                </a:extLst>
              </a:tr>
            </a:tbl>
          </a:graphicData>
        </a:graphic>
      </p:graphicFrame>
      <p:grpSp>
        <p:nvGrpSpPr>
          <p:cNvPr id="2" name="Group 1">
            <a:extLst>
              <a:ext uri="{FF2B5EF4-FFF2-40B4-BE49-F238E27FC236}">
                <a16:creationId xmlns:a16="http://schemas.microsoft.com/office/drawing/2014/main" id="{CAF5715E-B66D-10D2-BC91-5B35C194DE09}"/>
              </a:ext>
            </a:extLst>
          </p:cNvPr>
          <p:cNvGrpSpPr/>
          <p:nvPr/>
        </p:nvGrpSpPr>
        <p:grpSpPr>
          <a:xfrm>
            <a:off x="88393" y="5830162"/>
            <a:ext cx="1315776" cy="960943"/>
            <a:chOff x="3671805" y="1586091"/>
            <a:chExt cx="1315776" cy="960943"/>
          </a:xfrm>
        </p:grpSpPr>
        <p:sp>
          <p:nvSpPr>
            <p:cNvPr id="3" name="Flowchart: Alternate Process 2">
              <a:extLst>
                <a:ext uri="{FF2B5EF4-FFF2-40B4-BE49-F238E27FC236}">
                  <a16:creationId xmlns:a16="http://schemas.microsoft.com/office/drawing/2014/main" id="{E09A49BD-719B-AFE6-F4D7-E1C2C77B54E9}"/>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A6ABC0-2454-580C-B6CA-55B847FFB8F5}"/>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8FD02E4B-2E1A-D909-5729-FCF4F6A1B72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15B200D6-804F-6A49-72BB-3949CF26AD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DB5E149F-1B3B-8438-DADE-CC452C1AB658}"/>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85761083-2FFE-EC03-8BA0-5994750AA28F}"/>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442F1D76-9548-F8D7-4EC0-4FA30EE6F8B1}"/>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pic>
        <p:nvPicPr>
          <p:cNvPr id="18" name="Picture 17">
            <a:extLst>
              <a:ext uri="{FF2B5EF4-FFF2-40B4-BE49-F238E27FC236}">
                <a16:creationId xmlns:a16="http://schemas.microsoft.com/office/drawing/2014/main" id="{7C086C50-7F4C-C2D7-B27D-AD5CE84FE0FB}"/>
              </a:ext>
            </a:extLst>
          </p:cNvPr>
          <p:cNvPicPr>
            <a:picLocks noChangeAspect="1"/>
          </p:cNvPicPr>
          <p:nvPr/>
        </p:nvPicPr>
        <p:blipFill>
          <a:blip r:embed="rId6"/>
          <a:stretch>
            <a:fillRect/>
          </a:stretch>
        </p:blipFill>
        <p:spPr>
          <a:xfrm>
            <a:off x="6590947" y="2741155"/>
            <a:ext cx="688162" cy="688162"/>
          </a:xfrm>
          <a:prstGeom prst="rect">
            <a:avLst/>
          </a:prstGeom>
        </p:spPr>
      </p:pic>
      <p:pic>
        <p:nvPicPr>
          <p:cNvPr id="19" name="Picture 18">
            <a:extLst>
              <a:ext uri="{FF2B5EF4-FFF2-40B4-BE49-F238E27FC236}">
                <a16:creationId xmlns:a16="http://schemas.microsoft.com/office/drawing/2014/main" id="{AE33A89B-CF5C-B9A4-516D-19A1868B31CC}"/>
              </a:ext>
            </a:extLst>
          </p:cNvPr>
          <p:cNvPicPr>
            <a:picLocks noChangeAspect="1"/>
          </p:cNvPicPr>
          <p:nvPr/>
        </p:nvPicPr>
        <p:blipFill>
          <a:blip r:embed="rId6"/>
          <a:stretch>
            <a:fillRect/>
          </a:stretch>
        </p:blipFill>
        <p:spPr>
          <a:xfrm>
            <a:off x="4967258" y="2758602"/>
            <a:ext cx="688162" cy="688162"/>
          </a:xfrm>
          <a:prstGeom prst="rect">
            <a:avLst/>
          </a:prstGeom>
        </p:spPr>
      </p:pic>
      <p:pic>
        <p:nvPicPr>
          <p:cNvPr id="20" name="Picture 19">
            <a:extLst>
              <a:ext uri="{FF2B5EF4-FFF2-40B4-BE49-F238E27FC236}">
                <a16:creationId xmlns:a16="http://schemas.microsoft.com/office/drawing/2014/main" id="{72336FE0-CD24-0AF6-C69E-992C75B63A32}"/>
              </a:ext>
            </a:extLst>
          </p:cNvPr>
          <p:cNvPicPr>
            <a:picLocks noChangeAspect="1"/>
          </p:cNvPicPr>
          <p:nvPr/>
        </p:nvPicPr>
        <p:blipFill>
          <a:blip r:embed="rId6"/>
          <a:stretch>
            <a:fillRect/>
          </a:stretch>
        </p:blipFill>
        <p:spPr>
          <a:xfrm>
            <a:off x="5780170" y="2758602"/>
            <a:ext cx="688162" cy="688162"/>
          </a:xfrm>
          <a:prstGeom prst="rect">
            <a:avLst/>
          </a:prstGeom>
        </p:spPr>
      </p:pic>
      <p:sp>
        <p:nvSpPr>
          <p:cNvPr id="21" name="Arrow: Up 20">
            <a:extLst>
              <a:ext uri="{FF2B5EF4-FFF2-40B4-BE49-F238E27FC236}">
                <a16:creationId xmlns:a16="http://schemas.microsoft.com/office/drawing/2014/main" id="{AC388097-288B-9C21-9C3D-AFA6035F09EE}"/>
              </a:ext>
            </a:extLst>
          </p:cNvPr>
          <p:cNvSpPr/>
          <p:nvPr/>
        </p:nvSpPr>
        <p:spPr>
          <a:xfrm>
            <a:off x="2968256" y="20189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3E5693E1-3932-41D4-A068-1254BE3DD2EE}"/>
              </a:ext>
            </a:extLst>
          </p:cNvPr>
          <p:cNvSpPr/>
          <p:nvPr/>
        </p:nvSpPr>
        <p:spPr>
          <a:xfrm rot="16200000">
            <a:off x="2196246" y="2747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A7CAE7C4-BEE3-A0CB-46FD-CE5D44E5A097}"/>
              </a:ext>
            </a:extLst>
          </p:cNvPr>
          <p:cNvSpPr/>
          <p:nvPr/>
        </p:nvSpPr>
        <p:spPr>
          <a:xfrm rot="5400000" flipH="1">
            <a:off x="3646262" y="2747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0095992E-652F-EF6C-9646-040F750D50A4}"/>
              </a:ext>
            </a:extLst>
          </p:cNvPr>
          <p:cNvSpPr/>
          <p:nvPr/>
        </p:nvSpPr>
        <p:spPr>
          <a:xfrm rot="2707381" flipV="1">
            <a:off x="2385340" y="32791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a:extLst>
              <a:ext uri="{FF2B5EF4-FFF2-40B4-BE49-F238E27FC236}">
                <a16:creationId xmlns:a16="http://schemas.microsoft.com/office/drawing/2014/main" id="{DE53247A-44BB-40DA-BD47-90F1A7907B19}"/>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64082" y="2442660"/>
            <a:ext cx="1122309" cy="1910215"/>
          </a:xfrm>
          <a:prstGeom prst="rect">
            <a:avLst/>
          </a:prstGeom>
        </p:spPr>
      </p:pic>
      <p:pic>
        <p:nvPicPr>
          <p:cNvPr id="26" name="Picture 25">
            <a:extLst>
              <a:ext uri="{FF2B5EF4-FFF2-40B4-BE49-F238E27FC236}">
                <a16:creationId xmlns:a16="http://schemas.microsoft.com/office/drawing/2014/main" id="{C1E436C7-42D5-4633-39D8-A0BA806C2AEA}"/>
              </a:ext>
            </a:extLst>
          </p:cNvPr>
          <p:cNvPicPr>
            <a:picLocks noChangeAspect="1"/>
          </p:cNvPicPr>
          <p:nvPr/>
        </p:nvPicPr>
        <p:blipFill>
          <a:blip r:embed="rId6">
            <a:duotone>
              <a:schemeClr val="accent3">
                <a:shade val="45000"/>
                <a:satMod val="135000"/>
              </a:schemeClr>
              <a:prstClr val="white"/>
            </a:duotone>
          </a:blip>
          <a:stretch>
            <a:fillRect/>
          </a:stretch>
        </p:blipFill>
        <p:spPr>
          <a:xfrm>
            <a:off x="4229006" y="3284295"/>
            <a:ext cx="688162" cy="688162"/>
          </a:xfrm>
          <a:prstGeom prst="rect">
            <a:avLst/>
          </a:prstGeom>
        </p:spPr>
      </p:pic>
      <p:pic>
        <p:nvPicPr>
          <p:cNvPr id="27" name="Picture 26">
            <a:extLst>
              <a:ext uri="{FF2B5EF4-FFF2-40B4-BE49-F238E27FC236}">
                <a16:creationId xmlns:a16="http://schemas.microsoft.com/office/drawing/2014/main" id="{6AA30166-7FE7-E684-EE8F-9F294A01A5E2}"/>
              </a:ext>
            </a:extLst>
          </p:cNvPr>
          <p:cNvPicPr>
            <a:picLocks noChangeAspect="1"/>
          </p:cNvPicPr>
          <p:nvPr/>
        </p:nvPicPr>
        <p:blipFill>
          <a:blip r:embed="rId6">
            <a:duotone>
              <a:schemeClr val="accent3">
                <a:shade val="45000"/>
                <a:satMod val="135000"/>
              </a:schemeClr>
              <a:prstClr val="white"/>
            </a:duotone>
          </a:blip>
          <a:stretch>
            <a:fillRect/>
          </a:stretch>
        </p:blipFill>
        <p:spPr>
          <a:xfrm>
            <a:off x="4227919" y="4062969"/>
            <a:ext cx="688162" cy="688162"/>
          </a:xfrm>
          <a:prstGeom prst="rect">
            <a:avLst/>
          </a:prstGeom>
        </p:spPr>
      </p:pic>
      <p:pic>
        <p:nvPicPr>
          <p:cNvPr id="28" name="Picture 27">
            <a:extLst>
              <a:ext uri="{FF2B5EF4-FFF2-40B4-BE49-F238E27FC236}">
                <a16:creationId xmlns:a16="http://schemas.microsoft.com/office/drawing/2014/main" id="{98B9F094-10B5-5040-39CD-4DCECB57B666}"/>
              </a:ext>
            </a:extLst>
          </p:cNvPr>
          <p:cNvPicPr>
            <a:picLocks noChangeAspect="1"/>
          </p:cNvPicPr>
          <p:nvPr/>
        </p:nvPicPr>
        <p:blipFill>
          <a:blip r:embed="rId6"/>
          <a:stretch>
            <a:fillRect/>
          </a:stretch>
        </p:blipFill>
        <p:spPr>
          <a:xfrm>
            <a:off x="4966171" y="3537276"/>
            <a:ext cx="688162" cy="688162"/>
          </a:xfrm>
          <a:prstGeom prst="rect">
            <a:avLst/>
          </a:prstGeom>
        </p:spPr>
      </p:pic>
      <p:pic>
        <p:nvPicPr>
          <p:cNvPr id="29" name="Picture 28">
            <a:extLst>
              <a:ext uri="{FF2B5EF4-FFF2-40B4-BE49-F238E27FC236}">
                <a16:creationId xmlns:a16="http://schemas.microsoft.com/office/drawing/2014/main" id="{6F3F4FF4-DFA4-F1EB-4DCB-D6F5D2399011}"/>
              </a:ext>
            </a:extLst>
          </p:cNvPr>
          <p:cNvPicPr>
            <a:picLocks noChangeAspect="1"/>
          </p:cNvPicPr>
          <p:nvPr/>
        </p:nvPicPr>
        <p:blipFill>
          <a:blip r:embed="rId6"/>
          <a:stretch>
            <a:fillRect/>
          </a:stretch>
        </p:blipFill>
        <p:spPr>
          <a:xfrm>
            <a:off x="5779084" y="3537276"/>
            <a:ext cx="688162" cy="688162"/>
          </a:xfrm>
          <a:prstGeom prst="rect">
            <a:avLst/>
          </a:prstGeom>
        </p:spPr>
      </p:pic>
      <p:pic>
        <p:nvPicPr>
          <p:cNvPr id="30" name="Picture 29">
            <a:extLst>
              <a:ext uri="{FF2B5EF4-FFF2-40B4-BE49-F238E27FC236}">
                <a16:creationId xmlns:a16="http://schemas.microsoft.com/office/drawing/2014/main" id="{F5359349-3172-B634-2D72-CEF36BDB32DA}"/>
              </a:ext>
            </a:extLst>
          </p:cNvPr>
          <p:cNvPicPr>
            <a:picLocks noChangeAspect="1"/>
          </p:cNvPicPr>
          <p:nvPr/>
        </p:nvPicPr>
        <p:blipFill>
          <a:blip r:embed="rId6"/>
          <a:stretch>
            <a:fillRect/>
          </a:stretch>
        </p:blipFill>
        <p:spPr>
          <a:xfrm>
            <a:off x="6589861" y="3519829"/>
            <a:ext cx="688162" cy="688162"/>
          </a:xfrm>
          <a:prstGeom prst="rect">
            <a:avLst/>
          </a:prstGeom>
        </p:spPr>
      </p:pic>
      <p:sp>
        <p:nvSpPr>
          <p:cNvPr id="31" name="Arrow: Up 30">
            <a:extLst>
              <a:ext uri="{FF2B5EF4-FFF2-40B4-BE49-F238E27FC236}">
                <a16:creationId xmlns:a16="http://schemas.microsoft.com/office/drawing/2014/main" id="{768EC3FD-DDCE-C26C-8A42-3D63E7F7F205}"/>
              </a:ext>
            </a:extLst>
          </p:cNvPr>
          <p:cNvSpPr/>
          <p:nvPr/>
        </p:nvSpPr>
        <p:spPr>
          <a:xfrm rot="3030207">
            <a:off x="3611115" y="21548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E5BD6268-7834-E63F-AFEC-08DCE57553CF}"/>
              </a:ext>
            </a:extLst>
          </p:cNvPr>
          <p:cNvSpPr/>
          <p:nvPr/>
        </p:nvSpPr>
        <p:spPr>
          <a:xfrm rot="18863264">
            <a:off x="2410808" y="21985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F6B7EC7B-92F3-74A0-E0C0-6E53BAF3C253}"/>
              </a:ext>
            </a:extLst>
          </p:cNvPr>
          <p:cNvSpPr/>
          <p:nvPr/>
        </p:nvSpPr>
        <p:spPr>
          <a:xfrm rot="8401222" flipH="1">
            <a:off x="3474376" y="33010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0D576898-54B2-A743-8EB8-8ECDA52A49CD}"/>
              </a:ext>
            </a:extLst>
          </p:cNvPr>
          <p:cNvSpPr/>
          <p:nvPr/>
        </p:nvSpPr>
        <p:spPr>
          <a:xfrm flipV="1">
            <a:off x="2939704" y="35198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ectangle 34">
            <a:extLst>
              <a:ext uri="{FF2B5EF4-FFF2-40B4-BE49-F238E27FC236}">
                <a16:creationId xmlns:a16="http://schemas.microsoft.com/office/drawing/2014/main" id="{77CFE385-7DD7-68B0-786E-A19650A9BBA3}"/>
              </a:ext>
            </a:extLst>
          </p:cNvPr>
          <p:cNvSpPr/>
          <p:nvPr/>
        </p:nvSpPr>
        <p:spPr>
          <a:xfrm rot="18000000">
            <a:off x="4669805" y="1455971"/>
            <a:ext cx="218170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Punch</a:t>
            </a:r>
          </a:p>
        </p:txBody>
      </p:sp>
      <p:sp>
        <p:nvSpPr>
          <p:cNvPr id="36" name="Rectangle 35">
            <a:extLst>
              <a:ext uri="{FF2B5EF4-FFF2-40B4-BE49-F238E27FC236}">
                <a16:creationId xmlns:a16="http://schemas.microsoft.com/office/drawing/2014/main" id="{8A3B8D38-BC31-6645-925E-40BCCE63A343}"/>
              </a:ext>
            </a:extLst>
          </p:cNvPr>
          <p:cNvSpPr/>
          <p:nvPr/>
        </p:nvSpPr>
        <p:spPr>
          <a:xfrm rot="18000000">
            <a:off x="5490236" y="1467564"/>
            <a:ext cx="215493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Block</a:t>
            </a:r>
          </a:p>
        </p:txBody>
      </p:sp>
      <p:sp>
        <p:nvSpPr>
          <p:cNvPr id="37" name="Rectangle 36">
            <a:extLst>
              <a:ext uri="{FF2B5EF4-FFF2-40B4-BE49-F238E27FC236}">
                <a16:creationId xmlns:a16="http://schemas.microsoft.com/office/drawing/2014/main" id="{F652C8AE-B6DE-9C4D-875B-418704A24AA5}"/>
              </a:ext>
            </a:extLst>
          </p:cNvPr>
          <p:cNvSpPr/>
          <p:nvPr/>
        </p:nvSpPr>
        <p:spPr>
          <a:xfrm rot="18000000">
            <a:off x="6293531" y="1495604"/>
            <a:ext cx="209017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High Kick</a:t>
            </a:r>
          </a:p>
        </p:txBody>
      </p:sp>
      <p:sp>
        <p:nvSpPr>
          <p:cNvPr id="38" name="Rectangle 37">
            <a:extLst>
              <a:ext uri="{FF2B5EF4-FFF2-40B4-BE49-F238E27FC236}">
                <a16:creationId xmlns:a16="http://schemas.microsoft.com/office/drawing/2014/main" id="{090828F3-6E4F-D5EE-FA43-26B649B5E1C4}"/>
              </a:ext>
            </a:extLst>
          </p:cNvPr>
          <p:cNvSpPr/>
          <p:nvPr/>
        </p:nvSpPr>
        <p:spPr>
          <a:xfrm rot="2700000">
            <a:off x="5802336" y="4633381"/>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Kick</a:t>
            </a:r>
          </a:p>
        </p:txBody>
      </p:sp>
      <p:sp>
        <p:nvSpPr>
          <p:cNvPr id="39" name="Rectangle 38">
            <a:extLst>
              <a:ext uri="{FF2B5EF4-FFF2-40B4-BE49-F238E27FC236}">
                <a16:creationId xmlns:a16="http://schemas.microsoft.com/office/drawing/2014/main" id="{82DA5E6B-C719-8DF0-89D8-2E3F5BA96D9E}"/>
              </a:ext>
            </a:extLst>
          </p:cNvPr>
          <p:cNvSpPr/>
          <p:nvPr/>
        </p:nvSpPr>
        <p:spPr>
          <a:xfrm rot="2700000">
            <a:off x="4892990" y="4779376"/>
            <a:ext cx="199761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Low Punch</a:t>
            </a:r>
          </a:p>
        </p:txBody>
      </p:sp>
      <p:sp>
        <p:nvSpPr>
          <p:cNvPr id="40" name="Rectangle 39">
            <a:extLst>
              <a:ext uri="{FF2B5EF4-FFF2-40B4-BE49-F238E27FC236}">
                <a16:creationId xmlns:a16="http://schemas.microsoft.com/office/drawing/2014/main" id="{711DC353-419D-030B-034C-07979A0B1DC9}"/>
              </a:ext>
            </a:extLst>
          </p:cNvPr>
          <p:cNvSpPr/>
          <p:nvPr/>
        </p:nvSpPr>
        <p:spPr>
          <a:xfrm rot="2700000">
            <a:off x="6615249" y="4547297"/>
            <a:ext cx="165402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Run</a:t>
            </a:r>
          </a:p>
        </p:txBody>
      </p:sp>
    </p:spTree>
    <p:extLst>
      <p:ext uri="{BB962C8B-B14F-4D97-AF65-F5344CB8AC3E}">
        <p14:creationId xmlns:p14="http://schemas.microsoft.com/office/powerpoint/2010/main" val="394834959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8ADD7938-0C8E-6F67-B575-43E0DB823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7DE5D4DA-2E3B-FA4D-C1E1-D2855E85D51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Undercover Cops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42D0D6B-33E5-2FD2-A1ED-0D84F53623BF}"/>
              </a:ext>
            </a:extLst>
          </p:cNvPr>
          <p:cNvGraphicFramePr>
            <a:graphicFrameLocks noGrp="1"/>
          </p:cNvGraphicFramePr>
          <p:nvPr>
            <p:extLst>
              <p:ext uri="{D42A27DB-BD31-4B8C-83A1-F6EECF244321}">
                <p14:modId xmlns:p14="http://schemas.microsoft.com/office/powerpoint/2010/main" val="4190840281"/>
              </p:ext>
            </p:extLst>
          </p:nvPr>
        </p:nvGraphicFramePr>
        <p:xfrm>
          <a:off x="-4006927" y="2089021"/>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52663">
                <a:tc>
                  <a:txBody>
                    <a:bodyPr/>
                    <a:lstStyle/>
                    <a:p>
                      <a:pPr algn="l" fontAlgn="b"/>
                      <a:r>
                        <a:rPr lang="en-US" sz="2400" u="none" strike="noStrike" dirty="0">
                          <a:effectLst/>
                        </a:rPr>
                        <a:t>Undercover Cops</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uccops</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248738504"/>
                  </a:ext>
                </a:extLst>
              </a:tr>
            </a:tbl>
          </a:graphicData>
        </a:graphic>
      </p:graphicFrame>
      <p:pic>
        <p:nvPicPr>
          <p:cNvPr id="69" name="Picture 68">
            <a:extLst>
              <a:ext uri="{FF2B5EF4-FFF2-40B4-BE49-F238E27FC236}">
                <a16:creationId xmlns:a16="http://schemas.microsoft.com/office/drawing/2014/main" id="{FE115542-0982-F624-B176-976347285505}"/>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785EF287-1BFC-7086-DF9E-EC24872EACDD}"/>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F7246094-9C46-0BD7-FFC9-EB05C1C2D33D}"/>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A311E310-1056-85FA-82F6-282BFCD758D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81E9415F-531B-7A71-BE88-6BEE5070FC38}"/>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23A0789-41F8-DDFF-E3FE-C0265A6EF58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A11CE9C-645C-B4C9-D677-547F12514051}"/>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C3D4CEB9-5AEA-1182-AE4C-B72380749D7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6110991F-C1D4-EBA2-5D7B-C4BF6C1EFA24}"/>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5C14A1C9-DEF2-24BB-A4FA-EE89585F9E87}"/>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97B6544F-3867-3BC5-A9E8-11D2324A1E3E}"/>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C216288B-915C-544B-7518-1E94F91FC96B}"/>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5D3EF910-9514-C6F1-F128-B4F9E9B5D2DC}"/>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73D2C1D3-542F-BEDD-F24C-0D2F1D9C286B}"/>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E59D909B-449A-CC42-B541-B28EC17718B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E1ADE6E-B1AF-0CB2-8634-950994395582}"/>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82BA650-D583-A6C8-D9B4-275B74D8D17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17063E7B-C887-1FF6-D2CE-C304F63BF359}"/>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66130C6-4F29-FAD7-7761-451BACCDEF7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FDE080B-C9A5-6000-E076-D2569B3FBD47}"/>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5AF2A70E-F497-D886-8E34-843893B1907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9A9C14E3-2802-1482-F9ED-F50A2993558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B3BC3BE5-328E-1980-94D9-BAFB34C48BB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F4C00DF5-D704-0AE9-82C4-A550521C79BB}"/>
              </a:ext>
            </a:extLst>
          </p:cNvPr>
          <p:cNvSpPr/>
          <p:nvPr/>
        </p:nvSpPr>
        <p:spPr>
          <a:xfrm rot="18000000">
            <a:off x="4894826" y="1627313"/>
            <a:ext cx="137253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6BF5ED0C-0D3D-3068-C5C8-8942179B4B4D}"/>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9532344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79CB1E8A-42BD-612F-3F7A-C1E74C86E475}"/>
              </a:ext>
            </a:extLst>
          </p:cNvPr>
          <p:cNvPicPr>
            <a:picLocks noChangeAspect="1"/>
          </p:cNvPicPr>
          <p:nvPr/>
        </p:nvPicPr>
        <p:blipFill rotWithShape="1">
          <a:blip r:embed="rId2">
            <a:extLst>
              <a:ext uri="{28A0092B-C50C-407E-A947-70E740481C1C}">
                <a14:useLocalDpi xmlns:a14="http://schemas.microsoft.com/office/drawing/2010/main" val="0"/>
              </a:ext>
            </a:extLst>
          </a:blip>
          <a:srcRect t="2407" b="31968"/>
          <a:stretch/>
        </p:blipFill>
        <p:spPr>
          <a:xfrm>
            <a:off x="0" y="-1"/>
            <a:ext cx="9144000" cy="6858001"/>
          </a:xfrm>
          <a:prstGeom prst="rect">
            <a:avLst/>
          </a:prstGeom>
        </p:spPr>
      </p:pic>
      <p:pic>
        <p:nvPicPr>
          <p:cNvPr id="67" name="Picture 66">
            <a:extLst>
              <a:ext uri="{FF2B5EF4-FFF2-40B4-BE49-F238E27FC236}">
                <a16:creationId xmlns:a16="http://schemas.microsoft.com/office/drawing/2014/main" id="{5320053B-928E-5E3B-24AC-110E6CF1E82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Up'n</a:t>
            </a:r>
            <a:r>
              <a:rPr lang="en-US" sz="3600" u="none" strike="noStrike" dirty="0">
                <a:effectLst/>
              </a:rPr>
              <a:t> Down</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BFCD4290-93D9-6C30-1040-44550419CC11}"/>
              </a:ext>
            </a:extLst>
          </p:cNvPr>
          <p:cNvGraphicFramePr>
            <a:graphicFrameLocks noGrp="1"/>
          </p:cNvGraphicFramePr>
          <p:nvPr>
            <p:extLst>
              <p:ext uri="{D42A27DB-BD31-4B8C-83A1-F6EECF244321}">
                <p14:modId xmlns:p14="http://schemas.microsoft.com/office/powerpoint/2010/main" val="506131043"/>
              </p:ext>
            </p:extLst>
          </p:nvPr>
        </p:nvGraphicFramePr>
        <p:xfrm>
          <a:off x="-3987540" y="2071574"/>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127458">
                <a:tc>
                  <a:txBody>
                    <a:bodyPr/>
                    <a:lstStyle/>
                    <a:p>
                      <a:pPr algn="l" fontAlgn="b"/>
                      <a:r>
                        <a:rPr lang="en-US" sz="2400" u="none" strike="noStrike">
                          <a:effectLst/>
                        </a:rPr>
                        <a:t>Up'n Down</a:t>
                      </a:r>
                      <a:endParaRPr lang="en-US" sz="2400" b="0" i="0" u="none" strike="noStrike">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dirty="0" err="1">
                          <a:effectLst/>
                        </a:rPr>
                        <a:t>upndown</a:t>
                      </a:r>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676831315"/>
                  </a:ext>
                </a:extLst>
              </a:tr>
            </a:tbl>
          </a:graphicData>
        </a:graphic>
      </p:graphicFrame>
      <p:grpSp>
        <p:nvGrpSpPr>
          <p:cNvPr id="68" name="Group 67">
            <a:extLst>
              <a:ext uri="{FF2B5EF4-FFF2-40B4-BE49-F238E27FC236}">
                <a16:creationId xmlns:a16="http://schemas.microsoft.com/office/drawing/2014/main" id="{0084C946-B48C-2465-0746-1C3669D0A01A}"/>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F64CC0A4-C92D-BDA4-7386-2CC6F1A2AEB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BDD0DB9F-4FEF-67C4-3C43-9BAE17C0C332}"/>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62E4B837-768A-13EA-080A-7A95E453A7F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79B70B0F-564E-A9B2-B718-07613E0AEFB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A9A65305-3A8F-6BFA-935F-BAECB0A70570}"/>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BF39E5BA-44DE-D1F7-818B-443D6D532CD0}"/>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A5170C6C-3960-F3CC-EC55-5282B48585A6}"/>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662FF240-36B4-2F96-EC08-5BEACF237934}"/>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82" name="Picture 81">
            <a:extLst>
              <a:ext uri="{FF2B5EF4-FFF2-40B4-BE49-F238E27FC236}">
                <a16:creationId xmlns:a16="http://schemas.microsoft.com/office/drawing/2014/main" id="{DC1C5387-58A0-C20F-46A0-48C4719E83E7}"/>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4434E613-3DA1-9CDB-4521-1C9DC8DB30EF}"/>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B064317B-E28D-1C4A-1B53-99CD0AFF381B}"/>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86662A13-5710-A622-725F-DE54D199833A}"/>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27B2E4E4-4C56-E1E8-8B98-3E93D136F2ED}"/>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2" name="TextBox 91">
            <a:extLst>
              <a:ext uri="{FF2B5EF4-FFF2-40B4-BE49-F238E27FC236}">
                <a16:creationId xmlns:a16="http://schemas.microsoft.com/office/drawing/2014/main" id="{2622CD65-BA2F-AFCC-5CA9-9BDAE9BA3AE3}"/>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2" name="Arrow: Up 1">
            <a:extLst>
              <a:ext uri="{FF2B5EF4-FFF2-40B4-BE49-F238E27FC236}">
                <a16:creationId xmlns:a16="http://schemas.microsoft.com/office/drawing/2014/main" id="{B0848AFB-045F-03CE-17C5-F6307E3B253C}"/>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35B5D259-FC15-A8E0-53A9-C55A51E9DFD6}"/>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0ED5AA57-0FB5-061B-85EB-43196CE16AA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FFEFD366-DDE9-7451-35BF-F5B8761CA79F}"/>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5DEC406E-849F-D47C-8856-D9355EC6D74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1AFBA48F-834C-CBEF-3086-9788726B3F79}"/>
              </a:ext>
            </a:extLst>
          </p:cNvPr>
          <p:cNvSpPr/>
          <p:nvPr/>
        </p:nvSpPr>
        <p:spPr>
          <a:xfrm rot="18000000">
            <a:off x="4911873" y="169243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4200441926"/>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Calendar&#10;&#10;Description automatically generated with medium confidence">
            <a:extLst>
              <a:ext uri="{FF2B5EF4-FFF2-40B4-BE49-F238E27FC236}">
                <a16:creationId xmlns:a16="http://schemas.microsoft.com/office/drawing/2014/main" id="{60C9E20D-1AE6-20E1-E86F-D52BF55CBDB3}"/>
              </a:ext>
            </a:extLst>
          </p:cNvPr>
          <p:cNvPicPr>
            <a:picLocks noChangeAspect="1"/>
          </p:cNvPicPr>
          <p:nvPr/>
        </p:nvPicPr>
        <p:blipFill rotWithShape="1">
          <a:blip r:embed="rId2">
            <a:extLst>
              <a:ext uri="{28A0092B-C50C-407E-A947-70E740481C1C}">
                <a14:useLocalDpi xmlns:a14="http://schemas.microsoft.com/office/drawing/2010/main" val="0"/>
              </a:ext>
            </a:extLst>
          </a:blip>
          <a:srcRect l="5286" t="-73" r="16936" b="7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F765C9DD-F427-676D-490F-281260FB49F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Vampire Savior: The Lord of Vampire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BE93C19-C4C4-BD42-7D75-B26EFA071D1A}"/>
              </a:ext>
            </a:extLst>
          </p:cNvPr>
          <p:cNvGraphicFramePr>
            <a:graphicFrameLocks noGrp="1"/>
          </p:cNvGraphicFramePr>
          <p:nvPr>
            <p:extLst>
              <p:ext uri="{D42A27DB-BD31-4B8C-83A1-F6EECF244321}">
                <p14:modId xmlns:p14="http://schemas.microsoft.com/office/powerpoint/2010/main" val="3421030143"/>
              </p:ext>
            </p:extLst>
          </p:nvPr>
        </p:nvGraphicFramePr>
        <p:xfrm>
          <a:off x="-3965185" y="1896293"/>
          <a:ext cx="3432748" cy="146616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441445">
                <a:tc>
                  <a:txBody>
                    <a:bodyPr/>
                    <a:lstStyle/>
                    <a:p>
                      <a:pPr algn="l" fontAlgn="b"/>
                      <a:r>
                        <a:rPr lang="en-US" sz="2400" u="none" strike="noStrike">
                          <a:effectLst/>
                        </a:rPr>
                        <a:t>Vampire Savior: The Lord of Vampire</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vsav</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3759329685"/>
                  </a:ext>
                </a:extLst>
              </a:tr>
            </a:tbl>
          </a:graphicData>
        </a:graphic>
      </p:graphicFrame>
      <p:grpSp>
        <p:nvGrpSpPr>
          <p:cNvPr id="2" name="Group 1">
            <a:extLst>
              <a:ext uri="{FF2B5EF4-FFF2-40B4-BE49-F238E27FC236}">
                <a16:creationId xmlns:a16="http://schemas.microsoft.com/office/drawing/2014/main" id="{018A2233-3701-27D0-E595-3F8EE9B64200}"/>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F5A1EE0C-4DA8-006E-0642-79328A3CBE0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0D2F128-5F6C-7BB0-4B82-C5BE3ECEEB27}"/>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0476CAC3-F697-5ADB-0BC6-FBA7CB56AB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C04F3D04-68E7-B495-188A-045D452CD4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B697E42-9916-C784-FEB9-9C2EC1CBA68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6" name="Arrow: Up 15">
            <a:extLst>
              <a:ext uri="{FF2B5EF4-FFF2-40B4-BE49-F238E27FC236}">
                <a16:creationId xmlns:a16="http://schemas.microsoft.com/office/drawing/2014/main" id="{56B00B2D-CFB8-5534-3946-F434EDBD85C3}"/>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2DB5CDD7-248C-CD18-7C0A-42D4C4725987}"/>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D7D01FD3-4762-50A3-8311-94AB2D37FCEC}"/>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58575162-9CBC-4ACF-D772-D4D98612FFA7}"/>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40BDFB79-790A-82A3-FD04-C20D4E0FD148}"/>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2105829"/>
            <a:ext cx="1122309" cy="1910215"/>
          </a:xfrm>
          <a:prstGeom prst="rect">
            <a:avLst/>
          </a:prstGeom>
        </p:spPr>
      </p:pic>
      <p:pic>
        <p:nvPicPr>
          <p:cNvPr id="21" name="Picture 20">
            <a:extLst>
              <a:ext uri="{FF2B5EF4-FFF2-40B4-BE49-F238E27FC236}">
                <a16:creationId xmlns:a16="http://schemas.microsoft.com/office/drawing/2014/main" id="{462ADC26-CCDD-BB22-F85F-E3CF7E03F3EF}"/>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22" name="Picture 21">
            <a:extLst>
              <a:ext uri="{FF2B5EF4-FFF2-40B4-BE49-F238E27FC236}">
                <a16:creationId xmlns:a16="http://schemas.microsoft.com/office/drawing/2014/main" id="{30E92BA1-DA13-D5D9-AD9F-7B66598430A3}"/>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23" name="Arrow: Up 22">
            <a:extLst>
              <a:ext uri="{FF2B5EF4-FFF2-40B4-BE49-F238E27FC236}">
                <a16:creationId xmlns:a16="http://schemas.microsoft.com/office/drawing/2014/main" id="{6B364B81-830E-760A-D551-7684875261FA}"/>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12764396-AE62-9601-D96A-90A3BEFBF299}"/>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C4173DC2-D2D0-C8EC-1A2D-567AE55BCD15}"/>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E107F7D8-B6D3-528E-2736-4B68968FD22A}"/>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087A43D4-FAB9-FA95-E043-9B7156B69A68}"/>
              </a:ext>
            </a:extLst>
          </p:cNvPr>
          <p:cNvPicPr>
            <a:picLocks noChangeAspect="1"/>
          </p:cNvPicPr>
          <p:nvPr/>
        </p:nvPicPr>
        <p:blipFill>
          <a:blip r:embed="rId8"/>
          <a:stretch>
            <a:fillRect/>
          </a:stretch>
        </p:blipFill>
        <p:spPr>
          <a:xfrm>
            <a:off x="5787114" y="2386877"/>
            <a:ext cx="688162" cy="688162"/>
          </a:xfrm>
          <a:prstGeom prst="rect">
            <a:avLst/>
          </a:prstGeom>
        </p:spPr>
      </p:pic>
      <p:pic>
        <p:nvPicPr>
          <p:cNvPr id="28" name="Picture 27">
            <a:extLst>
              <a:ext uri="{FF2B5EF4-FFF2-40B4-BE49-F238E27FC236}">
                <a16:creationId xmlns:a16="http://schemas.microsoft.com/office/drawing/2014/main" id="{480A5A09-D1ED-5B4B-D076-378DD3B2ED76}"/>
              </a:ext>
            </a:extLst>
          </p:cNvPr>
          <p:cNvPicPr>
            <a:picLocks noChangeAspect="1"/>
          </p:cNvPicPr>
          <p:nvPr/>
        </p:nvPicPr>
        <p:blipFill>
          <a:blip r:embed="rId8"/>
          <a:stretch>
            <a:fillRect/>
          </a:stretch>
        </p:blipFill>
        <p:spPr>
          <a:xfrm>
            <a:off x="4163425" y="2404324"/>
            <a:ext cx="688162" cy="688162"/>
          </a:xfrm>
          <a:prstGeom prst="rect">
            <a:avLst/>
          </a:prstGeom>
        </p:spPr>
      </p:pic>
      <p:pic>
        <p:nvPicPr>
          <p:cNvPr id="29" name="Picture 28">
            <a:extLst>
              <a:ext uri="{FF2B5EF4-FFF2-40B4-BE49-F238E27FC236}">
                <a16:creationId xmlns:a16="http://schemas.microsoft.com/office/drawing/2014/main" id="{439F5CA5-1B4A-1E09-5C58-19EBD5CE9F0F}"/>
              </a:ext>
            </a:extLst>
          </p:cNvPr>
          <p:cNvPicPr>
            <a:picLocks noChangeAspect="1"/>
          </p:cNvPicPr>
          <p:nvPr/>
        </p:nvPicPr>
        <p:blipFill>
          <a:blip r:embed="rId8"/>
          <a:stretch>
            <a:fillRect/>
          </a:stretch>
        </p:blipFill>
        <p:spPr>
          <a:xfrm>
            <a:off x="4976337" y="2404324"/>
            <a:ext cx="688162" cy="688162"/>
          </a:xfrm>
          <a:prstGeom prst="rect">
            <a:avLst/>
          </a:prstGeom>
        </p:spPr>
      </p:pic>
      <p:pic>
        <p:nvPicPr>
          <p:cNvPr id="30" name="Picture 29">
            <a:extLst>
              <a:ext uri="{FF2B5EF4-FFF2-40B4-BE49-F238E27FC236}">
                <a16:creationId xmlns:a16="http://schemas.microsoft.com/office/drawing/2014/main" id="{93A59B3A-203E-CE6D-A6CB-C8FBE5929C47}"/>
              </a:ext>
            </a:extLst>
          </p:cNvPr>
          <p:cNvPicPr>
            <a:picLocks noChangeAspect="1"/>
          </p:cNvPicPr>
          <p:nvPr/>
        </p:nvPicPr>
        <p:blipFill>
          <a:blip r:embed="rId8"/>
          <a:stretch>
            <a:fillRect/>
          </a:stretch>
        </p:blipFill>
        <p:spPr>
          <a:xfrm>
            <a:off x="4162338" y="3182998"/>
            <a:ext cx="688162" cy="688162"/>
          </a:xfrm>
          <a:prstGeom prst="rect">
            <a:avLst/>
          </a:prstGeom>
        </p:spPr>
      </p:pic>
      <p:pic>
        <p:nvPicPr>
          <p:cNvPr id="31" name="Picture 30">
            <a:extLst>
              <a:ext uri="{FF2B5EF4-FFF2-40B4-BE49-F238E27FC236}">
                <a16:creationId xmlns:a16="http://schemas.microsoft.com/office/drawing/2014/main" id="{4CB9D55E-1715-E491-39AC-6616AC3D166B}"/>
              </a:ext>
            </a:extLst>
          </p:cNvPr>
          <p:cNvPicPr>
            <a:picLocks noChangeAspect="1"/>
          </p:cNvPicPr>
          <p:nvPr/>
        </p:nvPicPr>
        <p:blipFill>
          <a:blip r:embed="rId8"/>
          <a:stretch>
            <a:fillRect/>
          </a:stretch>
        </p:blipFill>
        <p:spPr>
          <a:xfrm>
            <a:off x="4975251" y="3182998"/>
            <a:ext cx="688162" cy="688162"/>
          </a:xfrm>
          <a:prstGeom prst="rect">
            <a:avLst/>
          </a:prstGeom>
        </p:spPr>
      </p:pic>
      <p:pic>
        <p:nvPicPr>
          <p:cNvPr id="32" name="Picture 31">
            <a:extLst>
              <a:ext uri="{FF2B5EF4-FFF2-40B4-BE49-F238E27FC236}">
                <a16:creationId xmlns:a16="http://schemas.microsoft.com/office/drawing/2014/main" id="{4E2C4E6D-5620-D71B-11AE-F183DFDD4352}"/>
              </a:ext>
            </a:extLst>
          </p:cNvPr>
          <p:cNvPicPr>
            <a:picLocks noChangeAspect="1"/>
          </p:cNvPicPr>
          <p:nvPr/>
        </p:nvPicPr>
        <p:blipFill>
          <a:blip r:embed="rId8"/>
          <a:stretch>
            <a:fillRect/>
          </a:stretch>
        </p:blipFill>
        <p:spPr>
          <a:xfrm>
            <a:off x="5786028" y="3165551"/>
            <a:ext cx="688162" cy="688162"/>
          </a:xfrm>
          <a:prstGeom prst="rect">
            <a:avLst/>
          </a:prstGeom>
        </p:spPr>
      </p:pic>
      <p:sp>
        <p:nvSpPr>
          <p:cNvPr id="33" name="Rectangle 32">
            <a:extLst>
              <a:ext uri="{FF2B5EF4-FFF2-40B4-BE49-F238E27FC236}">
                <a16:creationId xmlns:a16="http://schemas.microsoft.com/office/drawing/2014/main" id="{9D38F307-30D5-FFD7-C045-0AB30456825F}"/>
              </a:ext>
            </a:extLst>
          </p:cNvPr>
          <p:cNvSpPr/>
          <p:nvPr/>
        </p:nvSpPr>
        <p:spPr>
          <a:xfrm rot="18662225">
            <a:off x="3725900" y="168792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4" name="Rectangle 33">
            <a:extLst>
              <a:ext uri="{FF2B5EF4-FFF2-40B4-BE49-F238E27FC236}">
                <a16:creationId xmlns:a16="http://schemas.microsoft.com/office/drawing/2014/main" id="{11C48894-4B58-F871-0794-3179F2AA71AD}"/>
              </a:ext>
            </a:extLst>
          </p:cNvPr>
          <p:cNvSpPr/>
          <p:nvPr/>
        </p:nvSpPr>
        <p:spPr>
          <a:xfrm rot="18670683">
            <a:off x="4702042" y="163113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204EFA6D-4BB1-C660-BD28-6863FB065DF9}"/>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5C04F080-1BF0-2952-D36D-47894F1EDBC6}"/>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95570EB2-D7DC-776A-4433-00A0CE380A41}"/>
              </a:ext>
            </a:extLst>
          </p:cNvPr>
          <p:cNvSpPr/>
          <p:nvPr/>
        </p:nvSpPr>
        <p:spPr>
          <a:xfrm rot="3468019">
            <a:off x="4802472" y="428067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5270D17C-F4A1-E1FA-01BA-BB7CA7DD77D0}"/>
              </a:ext>
            </a:extLst>
          </p:cNvPr>
          <p:cNvSpPr/>
          <p:nvPr/>
        </p:nvSpPr>
        <p:spPr>
          <a:xfrm rot="3663486">
            <a:off x="5498320" y="454494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3278BE9D-B5AE-DB00-D165-A4EC3CAE0529}"/>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E9032FCD-6EE7-371B-4C32-462A06CA27EA}"/>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ABD85726-64BC-BFAB-DCFA-DBAEFA5C087E}"/>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FCDD52FD-635D-615B-C601-18B63E669FD4}"/>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215476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065C5155-66E2-9A73-5002-B24A75A0CD23}"/>
              </a:ext>
            </a:extLst>
          </p:cNvPr>
          <p:cNvPicPr>
            <a:picLocks noChangeAspect="1"/>
          </p:cNvPicPr>
          <p:nvPr/>
        </p:nvPicPr>
        <p:blipFill rotWithShape="1">
          <a:blip r:embed="rId2">
            <a:extLst>
              <a:ext uri="{28A0092B-C50C-407E-A947-70E740481C1C}">
                <a14:useLocalDpi xmlns:a14="http://schemas.microsoft.com/office/drawing/2010/main" val="0"/>
              </a:ext>
            </a:extLst>
          </a:blip>
          <a:srcRect l="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7F7B2949-598D-689C-0D7F-BE8DC29A7A4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Vampire Savior 2: The Lord of Vampire</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E187B9BC-B80F-7DA0-5DEF-068E11983864}"/>
              </a:ext>
            </a:extLst>
          </p:cNvPr>
          <p:cNvGraphicFramePr>
            <a:graphicFrameLocks noGrp="1"/>
          </p:cNvGraphicFramePr>
          <p:nvPr>
            <p:extLst>
              <p:ext uri="{D42A27DB-BD31-4B8C-83A1-F6EECF244321}">
                <p14:modId xmlns:p14="http://schemas.microsoft.com/office/powerpoint/2010/main" val="4088745491"/>
              </p:ext>
            </p:extLst>
          </p:nvPr>
        </p:nvGraphicFramePr>
        <p:xfrm>
          <a:off x="-3857814" y="1903281"/>
          <a:ext cx="3432748" cy="146616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413952">
                <a:tc>
                  <a:txBody>
                    <a:bodyPr/>
                    <a:lstStyle/>
                    <a:p>
                      <a:pPr algn="l" fontAlgn="b"/>
                      <a:r>
                        <a:rPr lang="en-US" sz="2400" u="none" strike="noStrike" dirty="0">
                          <a:effectLst/>
                        </a:rPr>
                        <a:t>Vampire Savior 2: The Lord of Vampire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vsav2</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2019115054"/>
                  </a:ext>
                </a:extLst>
              </a:tr>
            </a:tbl>
          </a:graphicData>
        </a:graphic>
      </p:graphicFrame>
      <p:grpSp>
        <p:nvGrpSpPr>
          <p:cNvPr id="2" name="Group 1">
            <a:extLst>
              <a:ext uri="{FF2B5EF4-FFF2-40B4-BE49-F238E27FC236}">
                <a16:creationId xmlns:a16="http://schemas.microsoft.com/office/drawing/2014/main" id="{5C061F27-7A8E-DB3D-897F-38D572E76C44}"/>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E074ABC7-E9F7-1104-EB7A-FC70AD6E06B4}"/>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FC81203-532C-D111-C5F9-7386FB41317F}"/>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2FDF28A5-CE19-8D94-4EA1-B05B5AB96D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C075593C-5D7E-56AC-35BC-4124EBA8DE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F376CE6D-65FA-9958-F806-0543F16F0848}"/>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6" name="Arrow: Up 15">
            <a:extLst>
              <a:ext uri="{FF2B5EF4-FFF2-40B4-BE49-F238E27FC236}">
                <a16:creationId xmlns:a16="http://schemas.microsoft.com/office/drawing/2014/main" id="{85AAC6DE-6C62-5D02-205F-E4AB739839CA}"/>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4F8B5323-07E6-9B3A-3BF6-C57E4F86A5DD}"/>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3C28644F-F2EE-555C-4418-521B1DEB1EA9}"/>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63440E2A-011B-146A-40E9-ECAC6925B60A}"/>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E4FE76E8-F774-65B2-347F-69DC6B2D5539}"/>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2105829"/>
            <a:ext cx="1122309" cy="1910215"/>
          </a:xfrm>
          <a:prstGeom prst="rect">
            <a:avLst/>
          </a:prstGeom>
        </p:spPr>
      </p:pic>
      <p:pic>
        <p:nvPicPr>
          <p:cNvPr id="21" name="Picture 20">
            <a:extLst>
              <a:ext uri="{FF2B5EF4-FFF2-40B4-BE49-F238E27FC236}">
                <a16:creationId xmlns:a16="http://schemas.microsoft.com/office/drawing/2014/main" id="{C6727C73-FA65-2874-3043-3FF66369E1E2}"/>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22" name="Picture 21">
            <a:extLst>
              <a:ext uri="{FF2B5EF4-FFF2-40B4-BE49-F238E27FC236}">
                <a16:creationId xmlns:a16="http://schemas.microsoft.com/office/drawing/2014/main" id="{6E7349CD-699E-76F9-8153-3BBC985F0DD0}"/>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23" name="Arrow: Up 22">
            <a:extLst>
              <a:ext uri="{FF2B5EF4-FFF2-40B4-BE49-F238E27FC236}">
                <a16:creationId xmlns:a16="http://schemas.microsoft.com/office/drawing/2014/main" id="{5127EB39-F334-6D93-EBEE-3E64CE84CABE}"/>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1FCC4522-A2AA-08A9-02B8-0497D11E0500}"/>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A6D3F11D-699C-FD68-056A-AACBD7ECD101}"/>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9AEE6540-0BD0-0B6B-2F9E-161C91BDC019}"/>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435BF06B-03C9-9279-CF9A-83EFB2FEF60B}"/>
              </a:ext>
            </a:extLst>
          </p:cNvPr>
          <p:cNvPicPr>
            <a:picLocks noChangeAspect="1"/>
          </p:cNvPicPr>
          <p:nvPr/>
        </p:nvPicPr>
        <p:blipFill>
          <a:blip r:embed="rId8"/>
          <a:stretch>
            <a:fillRect/>
          </a:stretch>
        </p:blipFill>
        <p:spPr>
          <a:xfrm>
            <a:off x="5787114" y="2386877"/>
            <a:ext cx="688162" cy="688162"/>
          </a:xfrm>
          <a:prstGeom prst="rect">
            <a:avLst/>
          </a:prstGeom>
        </p:spPr>
      </p:pic>
      <p:pic>
        <p:nvPicPr>
          <p:cNvPr id="28" name="Picture 27">
            <a:extLst>
              <a:ext uri="{FF2B5EF4-FFF2-40B4-BE49-F238E27FC236}">
                <a16:creationId xmlns:a16="http://schemas.microsoft.com/office/drawing/2014/main" id="{CBE97F10-65ED-1B3E-3450-8DDE5071ABC4}"/>
              </a:ext>
            </a:extLst>
          </p:cNvPr>
          <p:cNvPicPr>
            <a:picLocks noChangeAspect="1"/>
          </p:cNvPicPr>
          <p:nvPr/>
        </p:nvPicPr>
        <p:blipFill>
          <a:blip r:embed="rId8"/>
          <a:stretch>
            <a:fillRect/>
          </a:stretch>
        </p:blipFill>
        <p:spPr>
          <a:xfrm>
            <a:off x="4163425" y="2404324"/>
            <a:ext cx="688162" cy="688162"/>
          </a:xfrm>
          <a:prstGeom prst="rect">
            <a:avLst/>
          </a:prstGeom>
        </p:spPr>
      </p:pic>
      <p:pic>
        <p:nvPicPr>
          <p:cNvPr id="29" name="Picture 28">
            <a:extLst>
              <a:ext uri="{FF2B5EF4-FFF2-40B4-BE49-F238E27FC236}">
                <a16:creationId xmlns:a16="http://schemas.microsoft.com/office/drawing/2014/main" id="{221208A8-ADA9-4ED6-B97A-F6222D1E3ACD}"/>
              </a:ext>
            </a:extLst>
          </p:cNvPr>
          <p:cNvPicPr>
            <a:picLocks noChangeAspect="1"/>
          </p:cNvPicPr>
          <p:nvPr/>
        </p:nvPicPr>
        <p:blipFill>
          <a:blip r:embed="rId8"/>
          <a:stretch>
            <a:fillRect/>
          </a:stretch>
        </p:blipFill>
        <p:spPr>
          <a:xfrm>
            <a:off x="4976337" y="2404324"/>
            <a:ext cx="688162" cy="688162"/>
          </a:xfrm>
          <a:prstGeom prst="rect">
            <a:avLst/>
          </a:prstGeom>
        </p:spPr>
      </p:pic>
      <p:pic>
        <p:nvPicPr>
          <p:cNvPr id="30" name="Picture 29">
            <a:extLst>
              <a:ext uri="{FF2B5EF4-FFF2-40B4-BE49-F238E27FC236}">
                <a16:creationId xmlns:a16="http://schemas.microsoft.com/office/drawing/2014/main" id="{49474C50-8BFB-B7D2-F72C-B116A9BD91E3}"/>
              </a:ext>
            </a:extLst>
          </p:cNvPr>
          <p:cNvPicPr>
            <a:picLocks noChangeAspect="1"/>
          </p:cNvPicPr>
          <p:nvPr/>
        </p:nvPicPr>
        <p:blipFill>
          <a:blip r:embed="rId8"/>
          <a:stretch>
            <a:fillRect/>
          </a:stretch>
        </p:blipFill>
        <p:spPr>
          <a:xfrm>
            <a:off x="4162338" y="3182998"/>
            <a:ext cx="688162" cy="688162"/>
          </a:xfrm>
          <a:prstGeom prst="rect">
            <a:avLst/>
          </a:prstGeom>
        </p:spPr>
      </p:pic>
      <p:pic>
        <p:nvPicPr>
          <p:cNvPr id="31" name="Picture 30">
            <a:extLst>
              <a:ext uri="{FF2B5EF4-FFF2-40B4-BE49-F238E27FC236}">
                <a16:creationId xmlns:a16="http://schemas.microsoft.com/office/drawing/2014/main" id="{CF25493E-2981-E0EB-9AF8-C4151605AC9C}"/>
              </a:ext>
            </a:extLst>
          </p:cNvPr>
          <p:cNvPicPr>
            <a:picLocks noChangeAspect="1"/>
          </p:cNvPicPr>
          <p:nvPr/>
        </p:nvPicPr>
        <p:blipFill>
          <a:blip r:embed="rId8"/>
          <a:stretch>
            <a:fillRect/>
          </a:stretch>
        </p:blipFill>
        <p:spPr>
          <a:xfrm>
            <a:off x="4975251" y="3182998"/>
            <a:ext cx="688162" cy="688162"/>
          </a:xfrm>
          <a:prstGeom prst="rect">
            <a:avLst/>
          </a:prstGeom>
        </p:spPr>
      </p:pic>
      <p:pic>
        <p:nvPicPr>
          <p:cNvPr id="32" name="Picture 31">
            <a:extLst>
              <a:ext uri="{FF2B5EF4-FFF2-40B4-BE49-F238E27FC236}">
                <a16:creationId xmlns:a16="http://schemas.microsoft.com/office/drawing/2014/main" id="{3BA3BE2B-BCB8-24D8-F06A-4BE055539298}"/>
              </a:ext>
            </a:extLst>
          </p:cNvPr>
          <p:cNvPicPr>
            <a:picLocks noChangeAspect="1"/>
          </p:cNvPicPr>
          <p:nvPr/>
        </p:nvPicPr>
        <p:blipFill>
          <a:blip r:embed="rId8"/>
          <a:stretch>
            <a:fillRect/>
          </a:stretch>
        </p:blipFill>
        <p:spPr>
          <a:xfrm>
            <a:off x="5786028" y="3165551"/>
            <a:ext cx="688162" cy="688162"/>
          </a:xfrm>
          <a:prstGeom prst="rect">
            <a:avLst/>
          </a:prstGeom>
        </p:spPr>
      </p:pic>
      <p:sp>
        <p:nvSpPr>
          <p:cNvPr id="33" name="Rectangle 32">
            <a:extLst>
              <a:ext uri="{FF2B5EF4-FFF2-40B4-BE49-F238E27FC236}">
                <a16:creationId xmlns:a16="http://schemas.microsoft.com/office/drawing/2014/main" id="{8D0346FA-3CC0-43CB-5292-C9B7045880CD}"/>
              </a:ext>
            </a:extLst>
          </p:cNvPr>
          <p:cNvSpPr/>
          <p:nvPr/>
        </p:nvSpPr>
        <p:spPr>
          <a:xfrm rot="18662225">
            <a:off x="3725900" y="168792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4" name="Rectangle 33">
            <a:extLst>
              <a:ext uri="{FF2B5EF4-FFF2-40B4-BE49-F238E27FC236}">
                <a16:creationId xmlns:a16="http://schemas.microsoft.com/office/drawing/2014/main" id="{0710D15C-F21D-766B-1EFE-67761028C6FF}"/>
              </a:ext>
            </a:extLst>
          </p:cNvPr>
          <p:cNvSpPr/>
          <p:nvPr/>
        </p:nvSpPr>
        <p:spPr>
          <a:xfrm rot="18670683">
            <a:off x="4702042" y="163113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4549B86B-CE45-11C8-FE2A-8A52E836DA69}"/>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BECD7C9E-2689-B05C-EA49-029661BF65D7}"/>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37" name="Rectangle 36">
            <a:extLst>
              <a:ext uri="{FF2B5EF4-FFF2-40B4-BE49-F238E27FC236}">
                <a16:creationId xmlns:a16="http://schemas.microsoft.com/office/drawing/2014/main" id="{32831972-0856-7CF0-C228-9B0B41827CE9}"/>
              </a:ext>
            </a:extLst>
          </p:cNvPr>
          <p:cNvSpPr/>
          <p:nvPr/>
        </p:nvSpPr>
        <p:spPr>
          <a:xfrm rot="3468019">
            <a:off x="4802472" y="428067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3B1AA6E6-347B-7973-7E68-7461C6FDE965}"/>
              </a:ext>
            </a:extLst>
          </p:cNvPr>
          <p:cNvSpPr/>
          <p:nvPr/>
        </p:nvSpPr>
        <p:spPr>
          <a:xfrm rot="3663486">
            <a:off x="5498320" y="454494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C574FBCE-C77E-43E2-3B88-4C7C65951C47}"/>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6BBFE081-9AEC-5A14-3780-B75302D26C47}"/>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6C957331-38C0-1C9D-E504-B160C0E32F45}"/>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DFB5B0DF-92FD-734E-CDEB-B36C6B492A3D}"/>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663325223"/>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4B89F133-4291-1FDA-62C0-AA147ABEA248}"/>
              </a:ext>
            </a:extLst>
          </p:cNvPr>
          <p:cNvPicPr>
            <a:picLocks noChangeAspect="1"/>
          </p:cNvPicPr>
          <p:nvPr/>
        </p:nvPicPr>
        <p:blipFill rotWithShape="1">
          <a:blip r:embed="rId2">
            <a:extLst>
              <a:ext uri="{28A0092B-C50C-407E-A947-70E740481C1C}">
                <a14:useLocalDpi xmlns:a14="http://schemas.microsoft.com/office/drawing/2010/main" val="0"/>
              </a:ext>
            </a:extLst>
          </a:blip>
          <a:srcRect t="19474" b="36776"/>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C49532C9-D840-8FCB-B5EE-F8873A29804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Varth</a:t>
            </a:r>
            <a:r>
              <a:rPr lang="en-US" sz="3600" u="none" strike="noStrike" dirty="0">
                <a:effectLst/>
              </a:rPr>
              <a:t>: Operation Thunderstorm</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4B930B22-3605-EB87-0318-D8DAA6AC6CB8}"/>
              </a:ext>
            </a:extLst>
          </p:cNvPr>
          <p:cNvGraphicFramePr>
            <a:graphicFrameLocks noGrp="1"/>
          </p:cNvGraphicFramePr>
          <p:nvPr>
            <p:extLst>
              <p:ext uri="{D42A27DB-BD31-4B8C-83A1-F6EECF244321}">
                <p14:modId xmlns:p14="http://schemas.microsoft.com/office/powerpoint/2010/main" val="435448336"/>
              </p:ext>
            </p:extLst>
          </p:nvPr>
        </p:nvGraphicFramePr>
        <p:xfrm>
          <a:off x="-3874039" y="2189002"/>
          <a:ext cx="3432748" cy="110040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Varth: Operation Thunderstorm</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varth</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2235254815"/>
                  </a:ext>
                </a:extLst>
              </a:tr>
            </a:tbl>
          </a:graphicData>
        </a:graphic>
      </p:graphicFrame>
      <p:pic>
        <p:nvPicPr>
          <p:cNvPr id="69" name="Picture 68">
            <a:extLst>
              <a:ext uri="{FF2B5EF4-FFF2-40B4-BE49-F238E27FC236}">
                <a16:creationId xmlns:a16="http://schemas.microsoft.com/office/drawing/2014/main" id="{6F840740-4D4B-8377-79DC-3439926F9ABF}"/>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7470AA1E-52AE-20B6-6202-08C8C3F64F32}"/>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6FD7FDCF-0BF1-09DB-156D-C944FAB7E0D1}"/>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BFA290A9-8EE7-3449-D2E1-7A399BA4464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A240084-48D7-AED9-DA3D-89D8AA6275E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58621B53-0EDC-A65A-3BD3-11C1C9DE998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A5CD02F0-7468-3000-BBDB-8CAF3DFD5A06}"/>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B2FE124C-F781-CF0C-E076-75E4B5FBF29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39135307-4224-817C-4CB8-549070EFDDBC}"/>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36886CD7-330C-487C-BD54-6439453584EF}"/>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355690EE-9D03-B854-57B9-21A941ED4B3E}"/>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AB69024E-48AD-26FD-7172-859B36BDCDC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C9443FA4-9F94-4E01-70A0-9ED8188DBA7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D77EBC31-DC6B-90DA-147B-18E2485EF8B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C85A30B5-F4A8-8B3D-D7A4-682736F15AE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983EE6E-3459-5E56-E6E0-29BC41961DA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799DA079-4718-D4C9-07D5-ED6D616F984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D577D9C1-E499-F7B9-D2C6-C676D630CB1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5D08181C-FFB1-194E-7F54-3B9E228CD5A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D793ACF-5737-1EE2-1111-F6E32F551089}"/>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F1D011FA-6019-BDA9-1945-8B339BF43C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3ADCEA46-D6FB-4825-DBEB-2A557C181C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85D8DB7A-45A0-B0C5-530B-3B610FFFDC8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B69ABE19-AFD6-93C1-1117-43FA05AE4863}"/>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11" name="Rectangle 10">
            <a:extLst>
              <a:ext uri="{FF2B5EF4-FFF2-40B4-BE49-F238E27FC236}">
                <a16:creationId xmlns:a16="http://schemas.microsoft.com/office/drawing/2014/main" id="{DCD9028D-E344-E385-02AF-7908FBFD993B}"/>
              </a:ext>
            </a:extLst>
          </p:cNvPr>
          <p:cNvSpPr/>
          <p:nvPr/>
        </p:nvSpPr>
        <p:spPr>
          <a:xfrm rot="18000000">
            <a:off x="5670074" y="1560646"/>
            <a:ext cx="15264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Tree>
    <p:extLst>
      <p:ext uri="{BB962C8B-B14F-4D97-AF65-F5344CB8AC3E}">
        <p14:creationId xmlns:p14="http://schemas.microsoft.com/office/powerpoint/2010/main" val="3477293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Chart&#10;&#10;Description automatically generated">
            <a:extLst>
              <a:ext uri="{FF2B5EF4-FFF2-40B4-BE49-F238E27FC236}">
                <a16:creationId xmlns:a16="http://schemas.microsoft.com/office/drawing/2014/main" id="{4590C545-4DFA-298A-0D5A-D500BDAF1252}"/>
              </a:ext>
            </a:extLst>
          </p:cNvPr>
          <p:cNvPicPr>
            <a:picLocks noChangeAspect="1"/>
          </p:cNvPicPr>
          <p:nvPr/>
        </p:nvPicPr>
        <p:blipFill rotWithShape="1">
          <a:blip r:embed="rId2">
            <a:alphaModFix amt="70000"/>
            <a:extLst>
              <a:ext uri="{28A0092B-C50C-407E-A947-70E740481C1C}">
                <a14:useLocalDpi xmlns:a14="http://schemas.microsoft.com/office/drawing/2010/main" val="0"/>
              </a:ext>
            </a:extLst>
          </a:blip>
          <a:srcRect t="7331" b="34235"/>
          <a:stretch/>
        </p:blipFill>
        <p:spPr>
          <a:xfrm>
            <a:off x="-1" y="1"/>
            <a:ext cx="9124515" cy="6855260"/>
          </a:xfrm>
          <a:prstGeom prst="rect">
            <a:avLst/>
          </a:prstGeom>
        </p:spPr>
      </p:pic>
      <p:pic>
        <p:nvPicPr>
          <p:cNvPr id="8" name="Picture 7">
            <a:extLst>
              <a:ext uri="{FF2B5EF4-FFF2-40B4-BE49-F238E27FC236}">
                <a16:creationId xmlns:a16="http://schemas.microsoft.com/office/drawing/2014/main" id="{8D45EB25-83EE-170D-343F-5BD1A2B92BE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B56C66D-DDB9-0CC5-6B19-28A6A1798C7F}"/>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Cosmo Gang The Video</a:t>
            </a:r>
            <a:r>
              <a:rPr lang="en-US" sz="3600" dirty="0"/>
              <a:t> </a:t>
            </a:r>
            <a:endParaRPr lang="en-US" sz="7200" dirty="0"/>
          </a:p>
        </p:txBody>
      </p:sp>
      <p:graphicFrame>
        <p:nvGraphicFramePr>
          <p:cNvPr id="2" name="Table 1">
            <a:extLst>
              <a:ext uri="{FF2B5EF4-FFF2-40B4-BE49-F238E27FC236}">
                <a16:creationId xmlns:a16="http://schemas.microsoft.com/office/drawing/2014/main" id="{E90F7073-7F3D-4450-044D-DC450008F428}"/>
              </a:ext>
            </a:extLst>
          </p:cNvPr>
          <p:cNvGraphicFramePr>
            <a:graphicFrameLocks noGrp="1"/>
          </p:cNvGraphicFramePr>
          <p:nvPr>
            <p:extLst>
              <p:ext uri="{D42A27DB-BD31-4B8C-83A1-F6EECF244321}">
                <p14:modId xmlns:p14="http://schemas.microsoft.com/office/powerpoint/2010/main" val="872915572"/>
              </p:ext>
            </p:extLst>
          </p:nvPr>
        </p:nvGraphicFramePr>
        <p:xfrm>
          <a:off x="-4032036" y="1829539"/>
          <a:ext cx="3688967" cy="1645680"/>
        </p:xfrm>
        <a:graphic>
          <a:graphicData uri="http://schemas.openxmlformats.org/drawingml/2006/table">
            <a:tbl>
              <a:tblPr>
                <a:tableStyleId>{5C22544A-7EE6-4342-B048-85BDC9FD1C3A}</a:tableStyleId>
              </a:tblPr>
              <a:tblGrid>
                <a:gridCol w="2311159">
                  <a:extLst>
                    <a:ext uri="{9D8B030D-6E8A-4147-A177-3AD203B41FA5}">
                      <a16:colId xmlns:a16="http://schemas.microsoft.com/office/drawing/2014/main" val="1306157281"/>
                    </a:ext>
                  </a:extLst>
                </a:gridCol>
                <a:gridCol w="1377808">
                  <a:extLst>
                    <a:ext uri="{9D8B030D-6E8A-4147-A177-3AD203B41FA5}">
                      <a16:colId xmlns:a16="http://schemas.microsoft.com/office/drawing/2014/main" val="3696122499"/>
                    </a:ext>
                  </a:extLst>
                </a:gridCol>
              </a:tblGrid>
              <a:tr h="8228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22840">
                <a:tc>
                  <a:txBody>
                    <a:bodyPr/>
                    <a:lstStyle/>
                    <a:p>
                      <a:pPr algn="l" fontAlgn="b"/>
                      <a:r>
                        <a:rPr lang="en-US" sz="2400" u="none" strike="noStrike">
                          <a:effectLst/>
                        </a:rPr>
                        <a:t>Cosmo Gang The Video</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cosmogng</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572819864"/>
                  </a:ext>
                </a:extLst>
              </a:tr>
            </a:tbl>
          </a:graphicData>
        </a:graphic>
      </p:graphicFrame>
      <p:pic>
        <p:nvPicPr>
          <p:cNvPr id="5" name="Picture 4">
            <a:extLst>
              <a:ext uri="{FF2B5EF4-FFF2-40B4-BE49-F238E27FC236}">
                <a16:creationId xmlns:a16="http://schemas.microsoft.com/office/drawing/2014/main" id="{498BEAF6-55A4-F085-544D-BA68EF302C2C}"/>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799947"/>
            <a:ext cx="688162" cy="688162"/>
          </a:xfrm>
          <a:prstGeom prst="rect">
            <a:avLst/>
          </a:prstGeom>
        </p:spPr>
      </p:pic>
      <p:pic>
        <p:nvPicPr>
          <p:cNvPr id="6" name="Picture 5">
            <a:extLst>
              <a:ext uri="{FF2B5EF4-FFF2-40B4-BE49-F238E27FC236}">
                <a16:creationId xmlns:a16="http://schemas.microsoft.com/office/drawing/2014/main" id="{927372A6-ACCA-BECF-B575-8F30414716B0}"/>
              </a:ext>
            </a:extLst>
          </p:cNvPr>
          <p:cNvPicPr>
            <a:picLocks noChangeAspect="1"/>
          </p:cNvPicPr>
          <p:nvPr/>
        </p:nvPicPr>
        <p:blipFill>
          <a:blip r:embed="rId4"/>
          <a:stretch>
            <a:fillRect/>
          </a:stretch>
        </p:blipFill>
        <p:spPr>
          <a:xfrm>
            <a:off x="5311339" y="2817394"/>
            <a:ext cx="688162" cy="688162"/>
          </a:xfrm>
          <a:prstGeom prst="rect">
            <a:avLst/>
          </a:prstGeom>
        </p:spPr>
      </p:pic>
      <p:pic>
        <p:nvPicPr>
          <p:cNvPr id="7" name="Picture 6">
            <a:extLst>
              <a:ext uri="{FF2B5EF4-FFF2-40B4-BE49-F238E27FC236}">
                <a16:creationId xmlns:a16="http://schemas.microsoft.com/office/drawing/2014/main" id="{9E4E980C-F0E3-19BE-1F93-E5C2F777886B}"/>
              </a:ext>
            </a:extLst>
          </p:cNvPr>
          <p:cNvPicPr>
            <a:picLocks noChangeAspect="1"/>
          </p:cNvPicPr>
          <p:nvPr/>
        </p:nvPicPr>
        <p:blipFill>
          <a:blip r:embed="rId4">
            <a:duotone>
              <a:schemeClr val="accent3">
                <a:shade val="45000"/>
                <a:satMod val="135000"/>
              </a:schemeClr>
              <a:prstClr val="white"/>
            </a:duotone>
          </a:blip>
          <a:stretch>
            <a:fillRect/>
          </a:stretch>
        </p:blipFill>
        <p:spPr>
          <a:xfrm>
            <a:off x="6124251" y="2817394"/>
            <a:ext cx="688162" cy="688162"/>
          </a:xfrm>
          <a:prstGeom prst="rect">
            <a:avLst/>
          </a:prstGeom>
        </p:spPr>
      </p:pic>
      <p:sp>
        <p:nvSpPr>
          <p:cNvPr id="9" name="Arrow: Up 8">
            <a:extLst>
              <a:ext uri="{FF2B5EF4-FFF2-40B4-BE49-F238E27FC236}">
                <a16:creationId xmlns:a16="http://schemas.microsoft.com/office/drawing/2014/main" id="{41263C9F-188F-E3FF-C3EE-3620997EDAD5}"/>
              </a:ext>
            </a:extLst>
          </p:cNvPr>
          <p:cNvSpPr/>
          <p:nvPr/>
        </p:nvSpPr>
        <p:spPr>
          <a:xfrm rot="16200000">
            <a:off x="2540327" y="28064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4B3D4B2-CB54-39A0-B41A-2DAE63FC43A4}"/>
              </a:ext>
            </a:extLst>
          </p:cNvPr>
          <p:cNvSpPr/>
          <p:nvPr/>
        </p:nvSpPr>
        <p:spPr>
          <a:xfrm rot="5400000" flipH="1">
            <a:off x="3990343" y="28064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B38EC6B8-53F3-1DB4-4908-DDE704F73A7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501452"/>
            <a:ext cx="1122309" cy="1910215"/>
          </a:xfrm>
          <a:prstGeom prst="rect">
            <a:avLst/>
          </a:prstGeom>
        </p:spPr>
      </p:pic>
      <p:pic>
        <p:nvPicPr>
          <p:cNvPr id="13" name="Picture 12">
            <a:extLst>
              <a:ext uri="{FF2B5EF4-FFF2-40B4-BE49-F238E27FC236}">
                <a16:creationId xmlns:a16="http://schemas.microsoft.com/office/drawing/2014/main" id="{E6D85265-68CC-58F6-AD58-E3136DC7B7B6}"/>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343087"/>
            <a:ext cx="688162" cy="688162"/>
          </a:xfrm>
          <a:prstGeom prst="rect">
            <a:avLst/>
          </a:prstGeom>
        </p:spPr>
      </p:pic>
      <p:pic>
        <p:nvPicPr>
          <p:cNvPr id="14" name="Picture 13">
            <a:extLst>
              <a:ext uri="{FF2B5EF4-FFF2-40B4-BE49-F238E27FC236}">
                <a16:creationId xmlns:a16="http://schemas.microsoft.com/office/drawing/2014/main" id="{FA4648D4-BABF-C429-8385-6873498447C7}"/>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121761"/>
            <a:ext cx="688162" cy="688162"/>
          </a:xfrm>
          <a:prstGeom prst="rect">
            <a:avLst/>
          </a:prstGeom>
        </p:spPr>
      </p:pic>
      <p:pic>
        <p:nvPicPr>
          <p:cNvPr id="15" name="Picture 14">
            <a:extLst>
              <a:ext uri="{FF2B5EF4-FFF2-40B4-BE49-F238E27FC236}">
                <a16:creationId xmlns:a16="http://schemas.microsoft.com/office/drawing/2014/main" id="{ED18A616-84B6-CAA9-36DE-D816DBE8E4FF}"/>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596068"/>
            <a:ext cx="688162" cy="688162"/>
          </a:xfrm>
          <a:prstGeom prst="rect">
            <a:avLst/>
          </a:prstGeom>
        </p:spPr>
      </p:pic>
      <p:pic>
        <p:nvPicPr>
          <p:cNvPr id="16" name="Picture 15">
            <a:extLst>
              <a:ext uri="{FF2B5EF4-FFF2-40B4-BE49-F238E27FC236}">
                <a16:creationId xmlns:a16="http://schemas.microsoft.com/office/drawing/2014/main" id="{F4A2AC51-5007-CC93-F3E6-FD6CFFB56E66}"/>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596068"/>
            <a:ext cx="688162" cy="688162"/>
          </a:xfrm>
          <a:prstGeom prst="rect">
            <a:avLst/>
          </a:prstGeom>
        </p:spPr>
      </p:pic>
      <p:pic>
        <p:nvPicPr>
          <p:cNvPr id="17" name="Picture 16">
            <a:extLst>
              <a:ext uri="{FF2B5EF4-FFF2-40B4-BE49-F238E27FC236}">
                <a16:creationId xmlns:a16="http://schemas.microsoft.com/office/drawing/2014/main" id="{4C9D788E-0996-E991-E134-FE701F23E176}"/>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578621"/>
            <a:ext cx="688162" cy="688162"/>
          </a:xfrm>
          <a:prstGeom prst="rect">
            <a:avLst/>
          </a:prstGeom>
        </p:spPr>
      </p:pic>
      <p:sp>
        <p:nvSpPr>
          <p:cNvPr id="18" name="Rectangle 17">
            <a:extLst>
              <a:ext uri="{FF2B5EF4-FFF2-40B4-BE49-F238E27FC236}">
                <a16:creationId xmlns:a16="http://schemas.microsoft.com/office/drawing/2014/main" id="{F2C43CAF-E423-FA8F-AFA8-EAE3D2D7B49F}"/>
              </a:ext>
            </a:extLst>
          </p:cNvPr>
          <p:cNvSpPr/>
          <p:nvPr/>
        </p:nvSpPr>
        <p:spPr>
          <a:xfrm rot="18000000">
            <a:off x="5226198" y="207827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grpSp>
        <p:nvGrpSpPr>
          <p:cNvPr id="3" name="Group 2">
            <a:extLst>
              <a:ext uri="{FF2B5EF4-FFF2-40B4-BE49-F238E27FC236}">
                <a16:creationId xmlns:a16="http://schemas.microsoft.com/office/drawing/2014/main" id="{94BDE3F7-1DB4-AD19-E16E-4D89A09A67B6}"/>
              </a:ext>
            </a:extLst>
          </p:cNvPr>
          <p:cNvGrpSpPr/>
          <p:nvPr/>
        </p:nvGrpSpPr>
        <p:grpSpPr>
          <a:xfrm>
            <a:off x="70338" y="5837636"/>
            <a:ext cx="1315776" cy="960943"/>
            <a:chOff x="13024338" y="1352362"/>
            <a:chExt cx="1315776" cy="960943"/>
          </a:xfrm>
        </p:grpSpPr>
        <p:sp>
          <p:nvSpPr>
            <p:cNvPr id="11" name="Flowchart: Alternate Process 10">
              <a:extLst>
                <a:ext uri="{FF2B5EF4-FFF2-40B4-BE49-F238E27FC236}">
                  <a16:creationId xmlns:a16="http://schemas.microsoft.com/office/drawing/2014/main" id="{A7600865-6282-0852-BF74-7C1E821F125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B3BA3628-32C7-C061-12E7-D5DDFCA1A1C0}"/>
                </a:ext>
              </a:extLst>
            </p:cNvPr>
            <p:cNvGrpSpPr/>
            <p:nvPr/>
          </p:nvGrpSpPr>
          <p:grpSpPr>
            <a:xfrm>
              <a:off x="13220454" y="1489134"/>
              <a:ext cx="923543" cy="687397"/>
              <a:chOff x="9500040" y="2509406"/>
              <a:chExt cx="1231390" cy="916529"/>
            </a:xfrm>
          </p:grpSpPr>
          <p:pic>
            <p:nvPicPr>
              <p:cNvPr id="20" name="Graphic 19" descr="User with solid fill">
                <a:extLst>
                  <a:ext uri="{FF2B5EF4-FFF2-40B4-BE49-F238E27FC236}">
                    <a16:creationId xmlns:a16="http://schemas.microsoft.com/office/drawing/2014/main" id="{CDB04F4C-6F65-F1F1-4B47-2BDE6972F2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1" name="Graphic 20" descr="User with solid fill">
                <a:extLst>
                  <a:ext uri="{FF2B5EF4-FFF2-40B4-BE49-F238E27FC236}">
                    <a16:creationId xmlns:a16="http://schemas.microsoft.com/office/drawing/2014/main" id="{3E77F57D-88E5-794F-52CC-8ED71B6826D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2" name="TextBox 21">
                <a:extLst>
                  <a:ext uri="{FF2B5EF4-FFF2-40B4-BE49-F238E27FC236}">
                    <a16:creationId xmlns:a16="http://schemas.microsoft.com/office/drawing/2014/main" id="{037A40F6-57B5-03C5-D8B2-FFEB26234D5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425461438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E25E5BD0-DD15-9C87-D4BD-E9CD276024CB}"/>
              </a:ext>
            </a:extLst>
          </p:cNvPr>
          <p:cNvPicPr>
            <a:picLocks noChangeAspect="1"/>
          </p:cNvPicPr>
          <p:nvPr/>
        </p:nvPicPr>
        <p:blipFill rotWithShape="1">
          <a:blip r:embed="rId2">
            <a:extLst>
              <a:ext uri="{28A0092B-C50C-407E-A947-70E740481C1C}">
                <a14:useLocalDpi xmlns:a14="http://schemas.microsoft.com/office/drawing/2010/main" val="0"/>
              </a:ext>
            </a:extLst>
          </a:blip>
          <a:srcRect t="16972" b="29456"/>
          <a:stretch/>
        </p:blipFill>
        <p:spPr>
          <a:xfrm>
            <a:off x="0" y="0"/>
            <a:ext cx="9144000" cy="6858000"/>
          </a:xfrm>
          <a:prstGeom prst="rect">
            <a:avLst/>
          </a:prstGeom>
        </p:spPr>
      </p:pic>
      <p:pic>
        <p:nvPicPr>
          <p:cNvPr id="91" name="Picture 90">
            <a:extLst>
              <a:ext uri="{FF2B5EF4-FFF2-40B4-BE49-F238E27FC236}">
                <a16:creationId xmlns:a16="http://schemas.microsoft.com/office/drawing/2014/main" id="{DE48B68B-7BF1-4F51-926F-0D7E8843991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Vasara</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76F156FF-B11D-D2E8-F65B-C2159933E1DF}"/>
              </a:ext>
            </a:extLst>
          </p:cNvPr>
          <p:cNvGraphicFramePr>
            <a:graphicFrameLocks noGrp="1"/>
          </p:cNvGraphicFramePr>
          <p:nvPr>
            <p:extLst>
              <p:ext uri="{D42A27DB-BD31-4B8C-83A1-F6EECF244321}">
                <p14:modId xmlns:p14="http://schemas.microsoft.com/office/powerpoint/2010/main" val="3157320464"/>
              </p:ext>
            </p:extLst>
          </p:nvPr>
        </p:nvGraphicFramePr>
        <p:xfrm>
          <a:off x="-4108978" y="2562118"/>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56547">
                <a:tc>
                  <a:txBody>
                    <a:bodyPr/>
                    <a:lstStyle/>
                    <a:p>
                      <a:pPr algn="l" fontAlgn="b"/>
                      <a:r>
                        <a:rPr lang="en-US" sz="2400" u="none" strike="noStrike">
                          <a:effectLst/>
                        </a:rPr>
                        <a:t>Vasara</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vasara</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300023739"/>
                  </a:ext>
                </a:extLst>
              </a:tr>
            </a:tbl>
          </a:graphicData>
        </a:graphic>
      </p:graphicFrame>
      <p:pic>
        <p:nvPicPr>
          <p:cNvPr id="92" name="Picture 91">
            <a:extLst>
              <a:ext uri="{FF2B5EF4-FFF2-40B4-BE49-F238E27FC236}">
                <a16:creationId xmlns:a16="http://schemas.microsoft.com/office/drawing/2014/main" id="{81112325-0D58-9BDB-AE99-51E2DFDCD6A5}"/>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187030"/>
            <a:ext cx="688162" cy="688162"/>
          </a:xfrm>
          <a:prstGeom prst="rect">
            <a:avLst/>
          </a:prstGeom>
        </p:spPr>
      </p:pic>
      <p:pic>
        <p:nvPicPr>
          <p:cNvPr id="93" name="Picture 92">
            <a:extLst>
              <a:ext uri="{FF2B5EF4-FFF2-40B4-BE49-F238E27FC236}">
                <a16:creationId xmlns:a16="http://schemas.microsoft.com/office/drawing/2014/main" id="{CD64283E-F82C-73BC-6C99-F1CD31420DDB}"/>
              </a:ext>
            </a:extLst>
          </p:cNvPr>
          <p:cNvPicPr>
            <a:picLocks noChangeAspect="1"/>
          </p:cNvPicPr>
          <p:nvPr/>
        </p:nvPicPr>
        <p:blipFill>
          <a:blip r:embed="rId4"/>
          <a:stretch>
            <a:fillRect/>
          </a:stretch>
        </p:blipFill>
        <p:spPr>
          <a:xfrm>
            <a:off x="4967258" y="3204477"/>
            <a:ext cx="688162" cy="688162"/>
          </a:xfrm>
          <a:prstGeom prst="rect">
            <a:avLst/>
          </a:prstGeom>
        </p:spPr>
      </p:pic>
      <p:pic>
        <p:nvPicPr>
          <p:cNvPr id="94" name="Picture 93">
            <a:extLst>
              <a:ext uri="{FF2B5EF4-FFF2-40B4-BE49-F238E27FC236}">
                <a16:creationId xmlns:a16="http://schemas.microsoft.com/office/drawing/2014/main" id="{77C967F6-0D6B-C4E1-3A7B-76B46D7E39B7}"/>
              </a:ext>
            </a:extLst>
          </p:cNvPr>
          <p:cNvPicPr>
            <a:picLocks noChangeAspect="1"/>
          </p:cNvPicPr>
          <p:nvPr/>
        </p:nvPicPr>
        <p:blipFill>
          <a:blip r:embed="rId4"/>
          <a:stretch>
            <a:fillRect/>
          </a:stretch>
        </p:blipFill>
        <p:spPr>
          <a:xfrm>
            <a:off x="5780170" y="3204477"/>
            <a:ext cx="688162" cy="688162"/>
          </a:xfrm>
          <a:prstGeom prst="rect">
            <a:avLst/>
          </a:prstGeom>
        </p:spPr>
      </p:pic>
      <p:sp>
        <p:nvSpPr>
          <p:cNvPr id="95" name="Arrow: Up 94">
            <a:extLst>
              <a:ext uri="{FF2B5EF4-FFF2-40B4-BE49-F238E27FC236}">
                <a16:creationId xmlns:a16="http://schemas.microsoft.com/office/drawing/2014/main" id="{903E0698-EF62-562F-1343-757DDB96B43A}"/>
              </a:ext>
            </a:extLst>
          </p:cNvPr>
          <p:cNvSpPr/>
          <p:nvPr/>
        </p:nvSpPr>
        <p:spPr>
          <a:xfrm>
            <a:off x="2968256" y="24648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Arrow: Up 95">
            <a:extLst>
              <a:ext uri="{FF2B5EF4-FFF2-40B4-BE49-F238E27FC236}">
                <a16:creationId xmlns:a16="http://schemas.microsoft.com/office/drawing/2014/main" id="{B870EA8B-5C0D-A4CD-F51A-FB20F1F61DAF}"/>
              </a:ext>
            </a:extLst>
          </p:cNvPr>
          <p:cNvSpPr/>
          <p:nvPr/>
        </p:nvSpPr>
        <p:spPr>
          <a:xfrm rot="16200000">
            <a:off x="2196246" y="31935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Arrow: Up 96">
            <a:extLst>
              <a:ext uri="{FF2B5EF4-FFF2-40B4-BE49-F238E27FC236}">
                <a16:creationId xmlns:a16="http://schemas.microsoft.com/office/drawing/2014/main" id="{D9F49DCA-A8B2-7120-C370-35A76AA9E0F3}"/>
              </a:ext>
            </a:extLst>
          </p:cNvPr>
          <p:cNvSpPr/>
          <p:nvPr/>
        </p:nvSpPr>
        <p:spPr>
          <a:xfrm rot="5400000" flipH="1">
            <a:off x="3646262" y="31935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Arrow: Up 97">
            <a:extLst>
              <a:ext uri="{FF2B5EF4-FFF2-40B4-BE49-F238E27FC236}">
                <a16:creationId xmlns:a16="http://schemas.microsoft.com/office/drawing/2014/main" id="{E6BDC3AE-64C8-FB9E-384E-A6F47C5AF1DE}"/>
              </a:ext>
            </a:extLst>
          </p:cNvPr>
          <p:cNvSpPr/>
          <p:nvPr/>
        </p:nvSpPr>
        <p:spPr>
          <a:xfrm rot="2707381" flipV="1">
            <a:off x="2385340" y="37250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9" name="Picture 98">
            <a:extLst>
              <a:ext uri="{FF2B5EF4-FFF2-40B4-BE49-F238E27FC236}">
                <a16:creationId xmlns:a16="http://schemas.microsoft.com/office/drawing/2014/main" id="{436B9785-5F8E-6EAF-9110-24657E9CA92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888535"/>
            <a:ext cx="1122309" cy="1910215"/>
          </a:xfrm>
          <a:prstGeom prst="rect">
            <a:avLst/>
          </a:prstGeom>
        </p:spPr>
      </p:pic>
      <p:pic>
        <p:nvPicPr>
          <p:cNvPr id="100" name="Picture 99">
            <a:extLst>
              <a:ext uri="{FF2B5EF4-FFF2-40B4-BE49-F238E27FC236}">
                <a16:creationId xmlns:a16="http://schemas.microsoft.com/office/drawing/2014/main" id="{F648DFBF-E2F0-8F22-1524-A662B74C8EAE}"/>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730170"/>
            <a:ext cx="688162" cy="688162"/>
          </a:xfrm>
          <a:prstGeom prst="rect">
            <a:avLst/>
          </a:prstGeom>
        </p:spPr>
      </p:pic>
      <p:pic>
        <p:nvPicPr>
          <p:cNvPr id="101" name="Picture 100">
            <a:extLst>
              <a:ext uri="{FF2B5EF4-FFF2-40B4-BE49-F238E27FC236}">
                <a16:creationId xmlns:a16="http://schemas.microsoft.com/office/drawing/2014/main" id="{CB95F17F-0A39-8FD9-4DA5-56348E12E1C0}"/>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508844"/>
            <a:ext cx="688162" cy="688162"/>
          </a:xfrm>
          <a:prstGeom prst="rect">
            <a:avLst/>
          </a:prstGeom>
        </p:spPr>
      </p:pic>
      <p:pic>
        <p:nvPicPr>
          <p:cNvPr id="102" name="Picture 101">
            <a:extLst>
              <a:ext uri="{FF2B5EF4-FFF2-40B4-BE49-F238E27FC236}">
                <a16:creationId xmlns:a16="http://schemas.microsoft.com/office/drawing/2014/main" id="{8072A2F1-563D-7488-91CD-6DA88099890C}"/>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983151"/>
            <a:ext cx="688162" cy="688162"/>
          </a:xfrm>
          <a:prstGeom prst="rect">
            <a:avLst/>
          </a:prstGeom>
        </p:spPr>
      </p:pic>
      <p:pic>
        <p:nvPicPr>
          <p:cNvPr id="103" name="Picture 102">
            <a:extLst>
              <a:ext uri="{FF2B5EF4-FFF2-40B4-BE49-F238E27FC236}">
                <a16:creationId xmlns:a16="http://schemas.microsoft.com/office/drawing/2014/main" id="{5D6EA751-8F9B-F682-DABC-9A025F2E1A11}"/>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983151"/>
            <a:ext cx="688162" cy="688162"/>
          </a:xfrm>
          <a:prstGeom prst="rect">
            <a:avLst/>
          </a:prstGeom>
        </p:spPr>
      </p:pic>
      <p:pic>
        <p:nvPicPr>
          <p:cNvPr id="104" name="Picture 103">
            <a:extLst>
              <a:ext uri="{FF2B5EF4-FFF2-40B4-BE49-F238E27FC236}">
                <a16:creationId xmlns:a16="http://schemas.microsoft.com/office/drawing/2014/main" id="{8751DCC9-B058-5485-A7AB-67E45E076DA3}"/>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965704"/>
            <a:ext cx="688162" cy="688162"/>
          </a:xfrm>
          <a:prstGeom prst="rect">
            <a:avLst/>
          </a:prstGeom>
        </p:spPr>
      </p:pic>
      <p:sp>
        <p:nvSpPr>
          <p:cNvPr id="106" name="Arrow: Up 105">
            <a:extLst>
              <a:ext uri="{FF2B5EF4-FFF2-40B4-BE49-F238E27FC236}">
                <a16:creationId xmlns:a16="http://schemas.microsoft.com/office/drawing/2014/main" id="{EBC36D1E-ACCD-12BD-063D-51A4956A67B8}"/>
              </a:ext>
            </a:extLst>
          </p:cNvPr>
          <p:cNvSpPr/>
          <p:nvPr/>
        </p:nvSpPr>
        <p:spPr>
          <a:xfrm rot="3030207">
            <a:off x="3611115" y="26006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Arrow: Up 106">
            <a:extLst>
              <a:ext uri="{FF2B5EF4-FFF2-40B4-BE49-F238E27FC236}">
                <a16:creationId xmlns:a16="http://schemas.microsoft.com/office/drawing/2014/main" id="{179BFB6C-6514-5173-46B6-F5BF530107D8}"/>
              </a:ext>
            </a:extLst>
          </p:cNvPr>
          <p:cNvSpPr/>
          <p:nvPr/>
        </p:nvSpPr>
        <p:spPr>
          <a:xfrm rot="18863264">
            <a:off x="2410808" y="26444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Arrow: Up 107">
            <a:extLst>
              <a:ext uri="{FF2B5EF4-FFF2-40B4-BE49-F238E27FC236}">
                <a16:creationId xmlns:a16="http://schemas.microsoft.com/office/drawing/2014/main" id="{6C0CF4EC-7FEA-5F0D-AF63-23A2EC34EAE7}"/>
              </a:ext>
            </a:extLst>
          </p:cNvPr>
          <p:cNvSpPr/>
          <p:nvPr/>
        </p:nvSpPr>
        <p:spPr>
          <a:xfrm rot="8401222" flipH="1">
            <a:off x="3474376" y="374689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Arrow: Up 108">
            <a:extLst>
              <a:ext uri="{FF2B5EF4-FFF2-40B4-BE49-F238E27FC236}">
                <a16:creationId xmlns:a16="http://schemas.microsoft.com/office/drawing/2014/main" id="{42D2A757-55FA-FBA2-A5A6-EA9C0A05F764}"/>
              </a:ext>
            </a:extLst>
          </p:cNvPr>
          <p:cNvSpPr/>
          <p:nvPr/>
        </p:nvSpPr>
        <p:spPr>
          <a:xfrm flipV="1">
            <a:off x="2939704" y="39657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96D3D08A-9BA4-2443-9D64-A31CA3E01877}"/>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9C3913E1-1171-37EB-EB79-44F2CD300CA4}"/>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7B2E2EE-71DE-DFCB-7D06-854F44CD40C9}"/>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1F6FEA7B-95BF-D56B-E461-D7AC30507C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27B65E10-BEA8-D017-6E8A-839E327D91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7095C36C-6885-E82B-E1A0-73AF7C67903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674A46D2-71BA-34C0-D18D-4F5E859D70FA}"/>
              </a:ext>
            </a:extLst>
          </p:cNvPr>
          <p:cNvSpPr/>
          <p:nvPr/>
        </p:nvSpPr>
        <p:spPr>
          <a:xfrm rot="18000000">
            <a:off x="4613802" y="1804848"/>
            <a:ext cx="240571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Shot/Charge</a:t>
            </a:r>
          </a:p>
        </p:txBody>
      </p:sp>
      <p:sp>
        <p:nvSpPr>
          <p:cNvPr id="11" name="Rectangle 10">
            <a:extLst>
              <a:ext uri="{FF2B5EF4-FFF2-40B4-BE49-F238E27FC236}">
                <a16:creationId xmlns:a16="http://schemas.microsoft.com/office/drawing/2014/main" id="{E8F99B58-9CE6-CC0C-B741-614BA39A09AA}"/>
              </a:ext>
            </a:extLst>
          </p:cNvPr>
          <p:cNvSpPr/>
          <p:nvPr/>
        </p:nvSpPr>
        <p:spPr>
          <a:xfrm rot="18000000">
            <a:off x="5727746" y="232481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Bomb</a:t>
            </a:r>
          </a:p>
        </p:txBody>
      </p:sp>
    </p:spTree>
    <p:extLst>
      <p:ext uri="{BB962C8B-B14F-4D97-AF65-F5344CB8AC3E}">
        <p14:creationId xmlns:p14="http://schemas.microsoft.com/office/powerpoint/2010/main" val="268476340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EBA9CE9A-4753-A791-F297-5171D9814A8E}"/>
              </a:ext>
            </a:extLst>
          </p:cNvPr>
          <p:cNvPicPr>
            <a:picLocks noChangeAspect="1"/>
          </p:cNvPicPr>
          <p:nvPr/>
        </p:nvPicPr>
        <p:blipFill rotWithShape="1">
          <a:blip r:embed="rId2">
            <a:extLst>
              <a:ext uri="{28A0092B-C50C-407E-A947-70E740481C1C}">
                <a14:useLocalDpi xmlns:a14="http://schemas.microsoft.com/office/drawing/2010/main" val="0"/>
              </a:ext>
            </a:extLst>
          </a:blip>
          <a:srcRect t="28510" b="17918"/>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11F48565-1379-3F8F-56BA-295C34C3F98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Vasara</a:t>
            </a:r>
            <a:r>
              <a:rPr lang="en-US" sz="3600" u="none" strike="noStrike" dirty="0">
                <a:effectLst/>
              </a:rPr>
              <a:t> 2</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88290EE3-6557-0C33-50FE-41C177841C2A}"/>
              </a:ext>
            </a:extLst>
          </p:cNvPr>
          <p:cNvGraphicFramePr>
            <a:graphicFrameLocks noGrp="1"/>
          </p:cNvGraphicFramePr>
          <p:nvPr>
            <p:extLst>
              <p:ext uri="{D42A27DB-BD31-4B8C-83A1-F6EECF244321}">
                <p14:modId xmlns:p14="http://schemas.microsoft.com/office/powerpoint/2010/main" val="2524158666"/>
              </p:ext>
            </p:extLst>
          </p:nvPr>
        </p:nvGraphicFramePr>
        <p:xfrm>
          <a:off x="-4095750" y="2263623"/>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56547">
                <a:tc>
                  <a:txBody>
                    <a:bodyPr/>
                    <a:lstStyle/>
                    <a:p>
                      <a:pPr algn="l" fontAlgn="b"/>
                      <a:r>
                        <a:rPr lang="en-US" sz="2400" u="none" strike="noStrike">
                          <a:effectLst/>
                        </a:rPr>
                        <a:t>Vasara 2</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vasara2</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967944423"/>
                  </a:ext>
                </a:extLst>
              </a:tr>
            </a:tbl>
          </a:graphicData>
        </a:graphic>
      </p:graphicFrame>
      <p:pic>
        <p:nvPicPr>
          <p:cNvPr id="69" name="Picture 68">
            <a:extLst>
              <a:ext uri="{FF2B5EF4-FFF2-40B4-BE49-F238E27FC236}">
                <a16:creationId xmlns:a16="http://schemas.microsoft.com/office/drawing/2014/main" id="{84A8AC82-8BAB-7005-BB8B-009CDFC44F27}"/>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293638"/>
            <a:ext cx="688162" cy="688162"/>
          </a:xfrm>
          <a:prstGeom prst="rect">
            <a:avLst/>
          </a:prstGeom>
        </p:spPr>
      </p:pic>
      <p:pic>
        <p:nvPicPr>
          <p:cNvPr id="70" name="Picture 69">
            <a:extLst>
              <a:ext uri="{FF2B5EF4-FFF2-40B4-BE49-F238E27FC236}">
                <a16:creationId xmlns:a16="http://schemas.microsoft.com/office/drawing/2014/main" id="{C91579E5-1C61-05F8-1C5E-950E0C8BF549}"/>
              </a:ext>
            </a:extLst>
          </p:cNvPr>
          <p:cNvPicPr>
            <a:picLocks noChangeAspect="1"/>
          </p:cNvPicPr>
          <p:nvPr/>
        </p:nvPicPr>
        <p:blipFill>
          <a:blip r:embed="rId4"/>
          <a:stretch>
            <a:fillRect/>
          </a:stretch>
        </p:blipFill>
        <p:spPr>
          <a:xfrm>
            <a:off x="4967258" y="3311085"/>
            <a:ext cx="688162" cy="688162"/>
          </a:xfrm>
          <a:prstGeom prst="rect">
            <a:avLst/>
          </a:prstGeom>
        </p:spPr>
      </p:pic>
      <p:pic>
        <p:nvPicPr>
          <p:cNvPr id="71" name="Picture 70">
            <a:extLst>
              <a:ext uri="{FF2B5EF4-FFF2-40B4-BE49-F238E27FC236}">
                <a16:creationId xmlns:a16="http://schemas.microsoft.com/office/drawing/2014/main" id="{3F171B87-C9B9-662A-3BAB-F85B9F92D29F}"/>
              </a:ext>
            </a:extLst>
          </p:cNvPr>
          <p:cNvPicPr>
            <a:picLocks noChangeAspect="1"/>
          </p:cNvPicPr>
          <p:nvPr/>
        </p:nvPicPr>
        <p:blipFill>
          <a:blip r:embed="rId4"/>
          <a:stretch>
            <a:fillRect/>
          </a:stretch>
        </p:blipFill>
        <p:spPr>
          <a:xfrm>
            <a:off x="5780170" y="3311085"/>
            <a:ext cx="688162" cy="688162"/>
          </a:xfrm>
          <a:prstGeom prst="rect">
            <a:avLst/>
          </a:prstGeom>
        </p:spPr>
      </p:pic>
      <p:sp>
        <p:nvSpPr>
          <p:cNvPr id="72" name="Arrow: Up 71">
            <a:extLst>
              <a:ext uri="{FF2B5EF4-FFF2-40B4-BE49-F238E27FC236}">
                <a16:creationId xmlns:a16="http://schemas.microsoft.com/office/drawing/2014/main" id="{F5BFA835-8047-A572-914D-E6D01D204E69}"/>
              </a:ext>
            </a:extLst>
          </p:cNvPr>
          <p:cNvSpPr/>
          <p:nvPr/>
        </p:nvSpPr>
        <p:spPr>
          <a:xfrm>
            <a:off x="2968256" y="25714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974CA293-DD50-380F-D990-304AA268F407}"/>
              </a:ext>
            </a:extLst>
          </p:cNvPr>
          <p:cNvSpPr/>
          <p:nvPr/>
        </p:nvSpPr>
        <p:spPr>
          <a:xfrm rot="16200000">
            <a:off x="2196246" y="33001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7E0204EE-09A0-384F-3838-F61118BF03DC}"/>
              </a:ext>
            </a:extLst>
          </p:cNvPr>
          <p:cNvSpPr/>
          <p:nvPr/>
        </p:nvSpPr>
        <p:spPr>
          <a:xfrm rot="5400000" flipH="1">
            <a:off x="3646262" y="33001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BA15AF79-CB57-EAFA-27A1-BFDB103ADF77}"/>
              </a:ext>
            </a:extLst>
          </p:cNvPr>
          <p:cNvSpPr/>
          <p:nvPr/>
        </p:nvSpPr>
        <p:spPr>
          <a:xfrm rot="2707381" flipV="1">
            <a:off x="2385340" y="3831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A91BC4E6-1702-7DE3-8188-B29FFD2EACC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995143"/>
            <a:ext cx="1122309" cy="1910215"/>
          </a:xfrm>
          <a:prstGeom prst="rect">
            <a:avLst/>
          </a:prstGeom>
        </p:spPr>
      </p:pic>
      <p:pic>
        <p:nvPicPr>
          <p:cNvPr id="77" name="Picture 76">
            <a:extLst>
              <a:ext uri="{FF2B5EF4-FFF2-40B4-BE49-F238E27FC236}">
                <a16:creationId xmlns:a16="http://schemas.microsoft.com/office/drawing/2014/main" id="{9E4F3138-EAD4-F08D-C927-F457DFF80299}"/>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836778"/>
            <a:ext cx="688162" cy="688162"/>
          </a:xfrm>
          <a:prstGeom prst="rect">
            <a:avLst/>
          </a:prstGeom>
        </p:spPr>
      </p:pic>
      <p:pic>
        <p:nvPicPr>
          <p:cNvPr id="78" name="Picture 77">
            <a:extLst>
              <a:ext uri="{FF2B5EF4-FFF2-40B4-BE49-F238E27FC236}">
                <a16:creationId xmlns:a16="http://schemas.microsoft.com/office/drawing/2014/main" id="{E698E180-03D4-F2DB-12CE-CA676B979DE4}"/>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615452"/>
            <a:ext cx="688162" cy="688162"/>
          </a:xfrm>
          <a:prstGeom prst="rect">
            <a:avLst/>
          </a:prstGeom>
        </p:spPr>
      </p:pic>
      <p:pic>
        <p:nvPicPr>
          <p:cNvPr id="79" name="Picture 78">
            <a:extLst>
              <a:ext uri="{FF2B5EF4-FFF2-40B4-BE49-F238E27FC236}">
                <a16:creationId xmlns:a16="http://schemas.microsoft.com/office/drawing/2014/main" id="{E2D883F2-1CC9-B7EA-6A04-D072F8584A0D}"/>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089759"/>
            <a:ext cx="688162" cy="688162"/>
          </a:xfrm>
          <a:prstGeom prst="rect">
            <a:avLst/>
          </a:prstGeom>
        </p:spPr>
      </p:pic>
      <p:pic>
        <p:nvPicPr>
          <p:cNvPr id="80" name="Picture 79">
            <a:extLst>
              <a:ext uri="{FF2B5EF4-FFF2-40B4-BE49-F238E27FC236}">
                <a16:creationId xmlns:a16="http://schemas.microsoft.com/office/drawing/2014/main" id="{D40AF80D-68DC-26BC-B98C-227FA999B474}"/>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089759"/>
            <a:ext cx="688162" cy="688162"/>
          </a:xfrm>
          <a:prstGeom prst="rect">
            <a:avLst/>
          </a:prstGeom>
        </p:spPr>
      </p:pic>
      <p:pic>
        <p:nvPicPr>
          <p:cNvPr id="81" name="Picture 80">
            <a:extLst>
              <a:ext uri="{FF2B5EF4-FFF2-40B4-BE49-F238E27FC236}">
                <a16:creationId xmlns:a16="http://schemas.microsoft.com/office/drawing/2014/main" id="{57C5A948-132C-BC1C-B7BF-EA3E4FF857FD}"/>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072312"/>
            <a:ext cx="688162" cy="688162"/>
          </a:xfrm>
          <a:prstGeom prst="rect">
            <a:avLst/>
          </a:prstGeom>
        </p:spPr>
      </p:pic>
      <p:sp>
        <p:nvSpPr>
          <p:cNvPr id="83" name="Arrow: Up 82">
            <a:extLst>
              <a:ext uri="{FF2B5EF4-FFF2-40B4-BE49-F238E27FC236}">
                <a16:creationId xmlns:a16="http://schemas.microsoft.com/office/drawing/2014/main" id="{A6B33B1B-E0E8-D883-1CCD-F007C530D29D}"/>
              </a:ext>
            </a:extLst>
          </p:cNvPr>
          <p:cNvSpPr/>
          <p:nvPr/>
        </p:nvSpPr>
        <p:spPr>
          <a:xfrm rot="3030207">
            <a:off x="3611115" y="27073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A64615E2-AB21-9F85-EB5C-5DEBA279DD83}"/>
              </a:ext>
            </a:extLst>
          </p:cNvPr>
          <p:cNvSpPr/>
          <p:nvPr/>
        </p:nvSpPr>
        <p:spPr>
          <a:xfrm rot="18863264">
            <a:off x="2410808" y="27510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99416C59-B722-2C95-E02F-CA818C360775}"/>
              </a:ext>
            </a:extLst>
          </p:cNvPr>
          <p:cNvSpPr/>
          <p:nvPr/>
        </p:nvSpPr>
        <p:spPr>
          <a:xfrm rot="8401222" flipH="1">
            <a:off x="3474376" y="38535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CB0FFA02-4557-4233-67FD-0A3D9B69898B}"/>
              </a:ext>
            </a:extLst>
          </p:cNvPr>
          <p:cNvSpPr/>
          <p:nvPr/>
        </p:nvSpPr>
        <p:spPr>
          <a:xfrm flipV="1">
            <a:off x="2939704" y="4072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644FCD30-7124-B1CC-1D93-1FB6A3C7365C}"/>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0A23E072-4517-3CCC-BDC1-C20F50C80859}"/>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A0B341A1-20D5-72C5-4D4F-9B1F3089A97D}"/>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0698C6BC-C4C8-B003-1E79-AEE0202B5EB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B0DED83D-386D-DFF7-2AE7-731FFEBBFC2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2D1F2A8F-2A3A-8568-BFC0-5241513F81E2}"/>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6" name="Rectangle 15">
            <a:extLst>
              <a:ext uri="{FF2B5EF4-FFF2-40B4-BE49-F238E27FC236}">
                <a16:creationId xmlns:a16="http://schemas.microsoft.com/office/drawing/2014/main" id="{78901575-C8E6-58C2-E80F-DABFAAEEA1D6}"/>
              </a:ext>
            </a:extLst>
          </p:cNvPr>
          <p:cNvSpPr/>
          <p:nvPr/>
        </p:nvSpPr>
        <p:spPr>
          <a:xfrm rot="18000000">
            <a:off x="4613802" y="1911456"/>
            <a:ext cx="240571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Shot/Charge</a:t>
            </a:r>
          </a:p>
        </p:txBody>
      </p:sp>
      <p:sp>
        <p:nvSpPr>
          <p:cNvPr id="17" name="Rectangle 16">
            <a:extLst>
              <a:ext uri="{FF2B5EF4-FFF2-40B4-BE49-F238E27FC236}">
                <a16:creationId xmlns:a16="http://schemas.microsoft.com/office/drawing/2014/main" id="{42510455-5E88-2D03-61C8-639C73859DA9}"/>
              </a:ext>
            </a:extLst>
          </p:cNvPr>
          <p:cNvSpPr/>
          <p:nvPr/>
        </p:nvSpPr>
        <p:spPr>
          <a:xfrm rot="18000000">
            <a:off x="5622739" y="2249550"/>
            <a:ext cx="1624915"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Special</a:t>
            </a:r>
          </a:p>
        </p:txBody>
      </p:sp>
    </p:spTree>
    <p:extLst>
      <p:ext uri="{BB962C8B-B14F-4D97-AF65-F5344CB8AC3E}">
        <p14:creationId xmlns:p14="http://schemas.microsoft.com/office/powerpoint/2010/main" val="3026569460"/>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group of people in clothing&#10;&#10;Description automatically generated with medium confidence">
            <a:extLst>
              <a:ext uri="{FF2B5EF4-FFF2-40B4-BE49-F238E27FC236}">
                <a16:creationId xmlns:a16="http://schemas.microsoft.com/office/drawing/2014/main" id="{BBCB9AC9-9CF0-866D-FF37-D89A4879868F}"/>
              </a:ext>
            </a:extLst>
          </p:cNvPr>
          <p:cNvPicPr>
            <a:picLocks noChangeAspect="1"/>
          </p:cNvPicPr>
          <p:nvPr/>
        </p:nvPicPr>
        <p:blipFill rotWithShape="1">
          <a:blip r:embed="rId2">
            <a:extLst>
              <a:ext uri="{28A0092B-C50C-407E-A947-70E740481C1C}">
                <a14:useLocalDpi xmlns:a14="http://schemas.microsoft.com/office/drawing/2010/main" val="0"/>
              </a:ext>
            </a:extLst>
          </a:blip>
          <a:srcRect r="1755"/>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E474C8A0-F8EA-F772-52C6-1612DF3433F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Vendetta</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09A493C2-A644-3E35-1C79-7DED7FF6DE22}"/>
              </a:ext>
            </a:extLst>
          </p:cNvPr>
          <p:cNvGraphicFramePr>
            <a:graphicFrameLocks noGrp="1"/>
          </p:cNvGraphicFramePr>
          <p:nvPr>
            <p:extLst>
              <p:ext uri="{D42A27DB-BD31-4B8C-83A1-F6EECF244321}">
                <p14:modId xmlns:p14="http://schemas.microsoft.com/office/powerpoint/2010/main" val="3414032965"/>
              </p:ext>
            </p:extLst>
          </p:nvPr>
        </p:nvGraphicFramePr>
        <p:xfrm>
          <a:off x="-3674922" y="1949771"/>
          <a:ext cx="3432748" cy="742607"/>
        </p:xfrm>
        <a:graphic>
          <a:graphicData uri="http://schemas.openxmlformats.org/drawingml/2006/table">
            <a:tbl>
              <a:tblPr>
                <a:tableStyleId>{5C22544A-7EE6-4342-B048-85BDC9FD1C3A}</a:tableStyleId>
              </a:tblPr>
              <a:tblGrid>
                <a:gridCol w="1644103">
                  <a:extLst>
                    <a:ext uri="{9D8B030D-6E8A-4147-A177-3AD203B41FA5}">
                      <a16:colId xmlns:a16="http://schemas.microsoft.com/office/drawing/2014/main" val="1439206520"/>
                    </a:ext>
                  </a:extLst>
                </a:gridCol>
                <a:gridCol w="1788645">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Vendetta</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b="0" i="0" u="none" strike="noStrike" dirty="0">
                          <a:solidFill>
                            <a:srgbClr val="000000"/>
                          </a:solidFill>
                          <a:effectLst/>
                          <a:latin typeface="Calibri" panose="020F0502020204030204" pitchFamily="34" charset="0"/>
                        </a:rPr>
                        <a:t>vendetta2pw</a:t>
                      </a:r>
                    </a:p>
                  </a:txBody>
                  <a:tcPr marL="9525" marR="9525" marT="9525" marB="0" anchor="b"/>
                </a:tc>
                <a:extLst>
                  <a:ext uri="{0D108BD9-81ED-4DB2-BD59-A6C34878D82A}">
                    <a16:rowId xmlns:a16="http://schemas.microsoft.com/office/drawing/2014/main" val="3910034605"/>
                  </a:ext>
                </a:extLst>
              </a:tr>
            </a:tbl>
          </a:graphicData>
        </a:graphic>
      </p:graphicFrame>
      <p:pic>
        <p:nvPicPr>
          <p:cNvPr id="69" name="Picture 68">
            <a:extLst>
              <a:ext uri="{FF2B5EF4-FFF2-40B4-BE49-F238E27FC236}">
                <a16:creationId xmlns:a16="http://schemas.microsoft.com/office/drawing/2014/main" id="{E9AD33AC-7D14-3D42-96A5-153AE66439D7}"/>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4ADE8A56-FD5D-8957-A5D0-1112D907F2C9}"/>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F76A2B13-057F-DFE7-B1A8-E8646BD3C084}"/>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B9CAC87E-A966-6B8D-43AB-66F9FE18359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DFA2E84A-0DC5-4311-6A36-A6A7D5FEAAC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A0AEB5E4-96D9-2391-7848-B9DFE0BB5E7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F3085E56-FEB9-4EA9-DE14-5D0A25AD1D52}"/>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831EB189-8FBE-08CD-0252-2F21ACCA437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A3028D1B-DFCE-99DE-D870-FFD8214C1517}"/>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BEEE32EA-2358-4FB7-F78C-A9B1829520CF}"/>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69A65A80-7872-628E-5C5A-17ABAB56EDFB}"/>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0B8AB38B-82F2-E351-F14F-C1257187FF72}"/>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28247518-5005-B47D-3DF6-F5BDC9117BC8}"/>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D67B0DE6-383D-D409-10CA-FE4EBCAE2BD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FAEA6ABD-1B7D-098F-9E9B-BDD2F0F827C1}"/>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0F6AC62-1B3E-3493-13D7-85E734F864E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B2281643-CA05-EBD1-A5EF-F25208010D36}"/>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6F28EBD8-6979-A848-7F7C-372AD6EF0307}"/>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2FF980B3-30A4-5E7E-FCAC-AE575BAF7776}"/>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12F9F2D-AA64-108E-581A-0EA360309FFF}"/>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F9A3ED3D-4BC2-4C4D-D1CA-71BFA9C915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6D0FB857-EBA6-E702-BD78-262276846C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4AC23244-3706-B52F-A992-779EC94A0E27}"/>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8B352F59-1296-B90F-5572-4F165E78DC8F}"/>
              </a:ext>
            </a:extLst>
          </p:cNvPr>
          <p:cNvSpPr/>
          <p:nvPr/>
        </p:nvSpPr>
        <p:spPr>
          <a:xfrm rot="18000000">
            <a:off x="4878133" y="1598400"/>
            <a:ext cx="143931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11" name="Rectangle 10">
            <a:extLst>
              <a:ext uri="{FF2B5EF4-FFF2-40B4-BE49-F238E27FC236}">
                <a16:creationId xmlns:a16="http://schemas.microsoft.com/office/drawing/2014/main" id="{FCC9451D-6636-A364-D554-817799648F24}"/>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170589393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86F80E3E-43C9-68DA-2B49-5ACF002F7A84}"/>
              </a:ext>
            </a:extLst>
          </p:cNvPr>
          <p:cNvPicPr>
            <a:picLocks noChangeAspect="1"/>
          </p:cNvPicPr>
          <p:nvPr/>
        </p:nvPicPr>
        <p:blipFill rotWithShape="1">
          <a:blip r:embed="rId2">
            <a:extLst>
              <a:ext uri="{28A0092B-C50C-407E-A947-70E740481C1C}">
                <a14:useLocalDpi xmlns:a14="http://schemas.microsoft.com/office/drawing/2010/main" val="0"/>
              </a:ext>
            </a:extLst>
          </a:blip>
          <a:srcRect l="2723" r="3943"/>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883433BB-63C1-2516-A4CC-8ECD9B948C9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Viewpoint</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D9A0ED48-AD2C-ED1B-A388-F4D479936853}"/>
              </a:ext>
            </a:extLst>
          </p:cNvPr>
          <p:cNvGraphicFramePr>
            <a:graphicFrameLocks noGrp="1"/>
          </p:cNvGraphicFramePr>
          <p:nvPr>
            <p:extLst>
              <p:ext uri="{D42A27DB-BD31-4B8C-83A1-F6EECF244321}">
                <p14:modId xmlns:p14="http://schemas.microsoft.com/office/powerpoint/2010/main" val="1309852574"/>
              </p:ext>
            </p:extLst>
          </p:nvPr>
        </p:nvGraphicFramePr>
        <p:xfrm>
          <a:off x="-4081791" y="2316716"/>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Viewpoint</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viewpoin</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559875070"/>
                  </a:ext>
                </a:extLst>
              </a:tr>
            </a:tbl>
          </a:graphicData>
        </a:graphic>
      </p:graphicFrame>
      <p:pic>
        <p:nvPicPr>
          <p:cNvPr id="69" name="Picture 68">
            <a:extLst>
              <a:ext uri="{FF2B5EF4-FFF2-40B4-BE49-F238E27FC236}">
                <a16:creationId xmlns:a16="http://schemas.microsoft.com/office/drawing/2014/main" id="{04CA614D-B8DF-33DC-7FC8-015E02415B63}"/>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3673465"/>
            <a:ext cx="688162" cy="688162"/>
          </a:xfrm>
          <a:prstGeom prst="rect">
            <a:avLst/>
          </a:prstGeom>
        </p:spPr>
      </p:pic>
      <p:pic>
        <p:nvPicPr>
          <p:cNvPr id="70" name="Picture 69">
            <a:extLst>
              <a:ext uri="{FF2B5EF4-FFF2-40B4-BE49-F238E27FC236}">
                <a16:creationId xmlns:a16="http://schemas.microsoft.com/office/drawing/2014/main" id="{5F0BA43F-8959-F6DB-9DAC-A5B2087BDC99}"/>
              </a:ext>
            </a:extLst>
          </p:cNvPr>
          <p:cNvPicPr>
            <a:picLocks noChangeAspect="1"/>
          </p:cNvPicPr>
          <p:nvPr/>
        </p:nvPicPr>
        <p:blipFill>
          <a:blip r:embed="rId4"/>
          <a:stretch>
            <a:fillRect/>
          </a:stretch>
        </p:blipFill>
        <p:spPr>
          <a:xfrm>
            <a:off x="4967258" y="3690912"/>
            <a:ext cx="688162" cy="688162"/>
          </a:xfrm>
          <a:prstGeom prst="rect">
            <a:avLst/>
          </a:prstGeom>
        </p:spPr>
      </p:pic>
      <p:pic>
        <p:nvPicPr>
          <p:cNvPr id="71" name="Picture 70">
            <a:extLst>
              <a:ext uri="{FF2B5EF4-FFF2-40B4-BE49-F238E27FC236}">
                <a16:creationId xmlns:a16="http://schemas.microsoft.com/office/drawing/2014/main" id="{258BBCA6-646E-B4BA-C5D6-DE33078A5449}"/>
              </a:ext>
            </a:extLst>
          </p:cNvPr>
          <p:cNvPicPr>
            <a:picLocks noChangeAspect="1"/>
          </p:cNvPicPr>
          <p:nvPr/>
        </p:nvPicPr>
        <p:blipFill>
          <a:blip r:embed="rId4"/>
          <a:stretch>
            <a:fillRect/>
          </a:stretch>
        </p:blipFill>
        <p:spPr>
          <a:xfrm>
            <a:off x="5780170" y="3690912"/>
            <a:ext cx="688162" cy="688162"/>
          </a:xfrm>
          <a:prstGeom prst="rect">
            <a:avLst/>
          </a:prstGeom>
        </p:spPr>
      </p:pic>
      <p:sp>
        <p:nvSpPr>
          <p:cNvPr id="72" name="Arrow: Up 71">
            <a:extLst>
              <a:ext uri="{FF2B5EF4-FFF2-40B4-BE49-F238E27FC236}">
                <a16:creationId xmlns:a16="http://schemas.microsoft.com/office/drawing/2014/main" id="{3353EFEB-4382-3121-0E00-BDD51A5544F8}"/>
              </a:ext>
            </a:extLst>
          </p:cNvPr>
          <p:cNvSpPr/>
          <p:nvPr/>
        </p:nvSpPr>
        <p:spPr>
          <a:xfrm>
            <a:off x="2968256" y="29512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AC20E737-471D-DAA2-FE4D-77C8F780DE86}"/>
              </a:ext>
            </a:extLst>
          </p:cNvPr>
          <p:cNvSpPr/>
          <p:nvPr/>
        </p:nvSpPr>
        <p:spPr>
          <a:xfrm rot="16200000">
            <a:off x="2196246" y="36800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EFBE7062-2585-3142-B803-013DA8375F09}"/>
              </a:ext>
            </a:extLst>
          </p:cNvPr>
          <p:cNvSpPr/>
          <p:nvPr/>
        </p:nvSpPr>
        <p:spPr>
          <a:xfrm rot="5400000" flipH="1">
            <a:off x="3646262" y="36800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4CE31500-B4AA-C37A-BC9A-6D0B8B8C228B}"/>
              </a:ext>
            </a:extLst>
          </p:cNvPr>
          <p:cNvSpPr/>
          <p:nvPr/>
        </p:nvSpPr>
        <p:spPr>
          <a:xfrm rot="2707381" flipV="1">
            <a:off x="2385340" y="42114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5F3A685D-8C0C-5F3B-474F-B3AA34EFE4D5}"/>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3374970"/>
            <a:ext cx="1122309" cy="1910215"/>
          </a:xfrm>
          <a:prstGeom prst="rect">
            <a:avLst/>
          </a:prstGeom>
        </p:spPr>
      </p:pic>
      <p:pic>
        <p:nvPicPr>
          <p:cNvPr id="77" name="Picture 76">
            <a:extLst>
              <a:ext uri="{FF2B5EF4-FFF2-40B4-BE49-F238E27FC236}">
                <a16:creationId xmlns:a16="http://schemas.microsoft.com/office/drawing/2014/main" id="{1A30E70A-DFE3-785E-2BD5-DE05ED33B2BE}"/>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4216605"/>
            <a:ext cx="688162" cy="688162"/>
          </a:xfrm>
          <a:prstGeom prst="rect">
            <a:avLst/>
          </a:prstGeom>
        </p:spPr>
      </p:pic>
      <p:pic>
        <p:nvPicPr>
          <p:cNvPr id="78" name="Picture 77">
            <a:extLst>
              <a:ext uri="{FF2B5EF4-FFF2-40B4-BE49-F238E27FC236}">
                <a16:creationId xmlns:a16="http://schemas.microsoft.com/office/drawing/2014/main" id="{74311078-F60B-069F-020A-EA2692D6313F}"/>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995279"/>
            <a:ext cx="688162" cy="688162"/>
          </a:xfrm>
          <a:prstGeom prst="rect">
            <a:avLst/>
          </a:prstGeom>
        </p:spPr>
      </p:pic>
      <p:pic>
        <p:nvPicPr>
          <p:cNvPr id="79" name="Picture 78">
            <a:extLst>
              <a:ext uri="{FF2B5EF4-FFF2-40B4-BE49-F238E27FC236}">
                <a16:creationId xmlns:a16="http://schemas.microsoft.com/office/drawing/2014/main" id="{0EE05FB1-1BFB-4EF9-4D57-9CD0C672BEDA}"/>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4469586"/>
            <a:ext cx="688162" cy="688162"/>
          </a:xfrm>
          <a:prstGeom prst="rect">
            <a:avLst/>
          </a:prstGeom>
        </p:spPr>
      </p:pic>
      <p:pic>
        <p:nvPicPr>
          <p:cNvPr id="80" name="Picture 79">
            <a:extLst>
              <a:ext uri="{FF2B5EF4-FFF2-40B4-BE49-F238E27FC236}">
                <a16:creationId xmlns:a16="http://schemas.microsoft.com/office/drawing/2014/main" id="{76C92EF6-9456-EEDB-BFBC-1E9D19590F97}"/>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4469586"/>
            <a:ext cx="688162" cy="688162"/>
          </a:xfrm>
          <a:prstGeom prst="rect">
            <a:avLst/>
          </a:prstGeom>
        </p:spPr>
      </p:pic>
      <p:pic>
        <p:nvPicPr>
          <p:cNvPr id="81" name="Picture 80">
            <a:extLst>
              <a:ext uri="{FF2B5EF4-FFF2-40B4-BE49-F238E27FC236}">
                <a16:creationId xmlns:a16="http://schemas.microsoft.com/office/drawing/2014/main" id="{D96D1BE2-2BE6-B183-CA49-B463459A7F61}"/>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4452139"/>
            <a:ext cx="688162" cy="688162"/>
          </a:xfrm>
          <a:prstGeom prst="rect">
            <a:avLst/>
          </a:prstGeom>
        </p:spPr>
      </p:pic>
      <p:sp>
        <p:nvSpPr>
          <p:cNvPr id="83" name="Arrow: Up 82">
            <a:extLst>
              <a:ext uri="{FF2B5EF4-FFF2-40B4-BE49-F238E27FC236}">
                <a16:creationId xmlns:a16="http://schemas.microsoft.com/office/drawing/2014/main" id="{6CB21D2B-82A3-7F7C-E171-C86DD0805FCC}"/>
              </a:ext>
            </a:extLst>
          </p:cNvPr>
          <p:cNvSpPr/>
          <p:nvPr/>
        </p:nvSpPr>
        <p:spPr>
          <a:xfrm rot="3030207">
            <a:off x="3611115" y="30871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991B8485-D0CC-351B-A591-09BA6807A8FF}"/>
              </a:ext>
            </a:extLst>
          </p:cNvPr>
          <p:cNvSpPr/>
          <p:nvPr/>
        </p:nvSpPr>
        <p:spPr>
          <a:xfrm rot="18863264">
            <a:off x="2410808" y="31308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1DAB2D07-75BD-F564-D3B2-F71F73FBB9E8}"/>
              </a:ext>
            </a:extLst>
          </p:cNvPr>
          <p:cNvSpPr/>
          <p:nvPr/>
        </p:nvSpPr>
        <p:spPr>
          <a:xfrm rot="8401222" flipH="1">
            <a:off x="3474376" y="42333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4EC6E111-7AD4-75FA-1FE4-07C43A2815A7}"/>
              </a:ext>
            </a:extLst>
          </p:cNvPr>
          <p:cNvSpPr/>
          <p:nvPr/>
        </p:nvSpPr>
        <p:spPr>
          <a:xfrm flipV="1">
            <a:off x="2939704" y="44521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5EBF2BE1-9317-6235-6F68-07867C451F30}"/>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AEB98A59-40F8-02FE-7B9C-D3CDAB9EA0D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A198175-21B2-B961-B96E-F18A78905DFD}"/>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BFC8C02-9C22-E2C0-6425-2FF8E67D4A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DD8E7C1B-D1E3-C040-B215-65CA27FCF7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BE50B25D-4272-A0CD-620A-2C707AED48BB}"/>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E08363F1-9C67-A1DF-A41B-29B996074BB9}"/>
              </a:ext>
            </a:extLst>
          </p:cNvPr>
          <p:cNvSpPr/>
          <p:nvPr/>
        </p:nvSpPr>
        <p:spPr>
          <a:xfrm rot="18000000">
            <a:off x="4422266" y="1959532"/>
            <a:ext cx="317185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Shot/Charge Shot</a:t>
            </a:r>
          </a:p>
        </p:txBody>
      </p:sp>
      <p:sp>
        <p:nvSpPr>
          <p:cNvPr id="11" name="Rectangle 10">
            <a:extLst>
              <a:ext uri="{FF2B5EF4-FFF2-40B4-BE49-F238E27FC236}">
                <a16:creationId xmlns:a16="http://schemas.microsoft.com/office/drawing/2014/main" id="{751A47B7-FA31-6A21-544A-A80014FEC827}"/>
              </a:ext>
            </a:extLst>
          </p:cNvPr>
          <p:cNvSpPr/>
          <p:nvPr/>
        </p:nvSpPr>
        <p:spPr>
          <a:xfrm rot="18000000">
            <a:off x="5450832" y="2331624"/>
            <a:ext cx="2312546"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Smart Bomb</a:t>
            </a:r>
          </a:p>
        </p:txBody>
      </p:sp>
    </p:spTree>
    <p:extLst>
      <p:ext uri="{BB962C8B-B14F-4D97-AF65-F5344CB8AC3E}">
        <p14:creationId xmlns:p14="http://schemas.microsoft.com/office/powerpoint/2010/main" val="36351651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54BB974F-CEF9-39A2-19DD-A9AE8155DE21}"/>
              </a:ext>
            </a:extLst>
          </p:cNvPr>
          <p:cNvPicPr>
            <a:picLocks noChangeAspect="1"/>
          </p:cNvPicPr>
          <p:nvPr/>
        </p:nvPicPr>
        <p:blipFill rotWithShape="1">
          <a:blip r:embed="rId2">
            <a:extLst>
              <a:ext uri="{28A0092B-C50C-407E-A947-70E740481C1C}">
                <a14:useLocalDpi xmlns:a14="http://schemas.microsoft.com/office/drawing/2010/main" val="0"/>
              </a:ext>
            </a:extLst>
          </a:blip>
          <a:srcRect l="-110" t="5868" r="110" b="37081"/>
          <a:stretch/>
        </p:blipFill>
        <p:spPr>
          <a:xfrm>
            <a:off x="0" y="-116966"/>
            <a:ext cx="9169312" cy="6974965"/>
          </a:xfrm>
          <a:prstGeom prst="rect">
            <a:avLst/>
          </a:prstGeom>
        </p:spPr>
      </p:pic>
      <p:pic>
        <p:nvPicPr>
          <p:cNvPr id="68" name="Picture 67">
            <a:extLst>
              <a:ext uri="{FF2B5EF4-FFF2-40B4-BE49-F238E27FC236}">
                <a16:creationId xmlns:a16="http://schemas.microsoft.com/office/drawing/2014/main" id="{475AB100-327F-45A0-FB8B-F1B5EAADC2A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Vimana</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3A577754-4FDF-1B1C-9086-2DF14391C0A7}"/>
              </a:ext>
            </a:extLst>
          </p:cNvPr>
          <p:cNvGraphicFramePr>
            <a:graphicFrameLocks noGrp="1"/>
          </p:cNvGraphicFramePr>
          <p:nvPr>
            <p:extLst>
              <p:ext uri="{D42A27DB-BD31-4B8C-83A1-F6EECF244321}">
                <p14:modId xmlns:p14="http://schemas.microsoft.com/office/powerpoint/2010/main" val="1892321371"/>
              </p:ext>
            </p:extLst>
          </p:nvPr>
        </p:nvGraphicFramePr>
        <p:xfrm>
          <a:off x="-4283033" y="2432842"/>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Vimana</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vimana</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806217620"/>
                  </a:ext>
                </a:extLst>
              </a:tr>
            </a:tbl>
          </a:graphicData>
        </a:graphic>
      </p:graphicFrame>
      <p:pic>
        <p:nvPicPr>
          <p:cNvPr id="69" name="Picture 68">
            <a:extLst>
              <a:ext uri="{FF2B5EF4-FFF2-40B4-BE49-F238E27FC236}">
                <a16:creationId xmlns:a16="http://schemas.microsoft.com/office/drawing/2014/main" id="{D1CA794E-0299-16E4-6401-EF62508F472E}"/>
              </a:ext>
            </a:extLst>
          </p:cNvPr>
          <p:cNvPicPr>
            <a:picLocks noChangeAspect="1"/>
          </p:cNvPicPr>
          <p:nvPr/>
        </p:nvPicPr>
        <p:blipFill>
          <a:blip r:embed="rId4"/>
          <a:stretch>
            <a:fillRect/>
          </a:stretch>
        </p:blipFill>
        <p:spPr>
          <a:xfrm>
            <a:off x="6590947" y="3122884"/>
            <a:ext cx="688162" cy="688162"/>
          </a:xfrm>
          <a:prstGeom prst="rect">
            <a:avLst/>
          </a:prstGeom>
        </p:spPr>
      </p:pic>
      <p:pic>
        <p:nvPicPr>
          <p:cNvPr id="70" name="Picture 69">
            <a:extLst>
              <a:ext uri="{FF2B5EF4-FFF2-40B4-BE49-F238E27FC236}">
                <a16:creationId xmlns:a16="http://schemas.microsoft.com/office/drawing/2014/main" id="{4C8C42C1-F64F-14AF-7BC4-692BB890C79C}"/>
              </a:ext>
            </a:extLst>
          </p:cNvPr>
          <p:cNvPicPr>
            <a:picLocks noChangeAspect="1"/>
          </p:cNvPicPr>
          <p:nvPr/>
        </p:nvPicPr>
        <p:blipFill>
          <a:blip r:embed="rId4"/>
          <a:stretch>
            <a:fillRect/>
          </a:stretch>
        </p:blipFill>
        <p:spPr>
          <a:xfrm>
            <a:off x="4967258" y="3140331"/>
            <a:ext cx="688162" cy="688162"/>
          </a:xfrm>
          <a:prstGeom prst="rect">
            <a:avLst/>
          </a:prstGeom>
        </p:spPr>
      </p:pic>
      <p:pic>
        <p:nvPicPr>
          <p:cNvPr id="71" name="Picture 70">
            <a:extLst>
              <a:ext uri="{FF2B5EF4-FFF2-40B4-BE49-F238E27FC236}">
                <a16:creationId xmlns:a16="http://schemas.microsoft.com/office/drawing/2014/main" id="{D2FFAC65-8666-9B07-287A-047F852D28B5}"/>
              </a:ext>
            </a:extLst>
          </p:cNvPr>
          <p:cNvPicPr>
            <a:picLocks noChangeAspect="1"/>
          </p:cNvPicPr>
          <p:nvPr/>
        </p:nvPicPr>
        <p:blipFill>
          <a:blip r:embed="rId4"/>
          <a:stretch>
            <a:fillRect/>
          </a:stretch>
        </p:blipFill>
        <p:spPr>
          <a:xfrm>
            <a:off x="5780170" y="3140331"/>
            <a:ext cx="688162" cy="688162"/>
          </a:xfrm>
          <a:prstGeom prst="rect">
            <a:avLst/>
          </a:prstGeom>
        </p:spPr>
      </p:pic>
      <p:sp>
        <p:nvSpPr>
          <p:cNvPr id="72" name="Arrow: Up 71">
            <a:extLst>
              <a:ext uri="{FF2B5EF4-FFF2-40B4-BE49-F238E27FC236}">
                <a16:creationId xmlns:a16="http://schemas.microsoft.com/office/drawing/2014/main" id="{AE745F29-323F-2645-C3BF-B9EEE02FAF56}"/>
              </a:ext>
            </a:extLst>
          </p:cNvPr>
          <p:cNvSpPr/>
          <p:nvPr/>
        </p:nvSpPr>
        <p:spPr>
          <a:xfrm>
            <a:off x="2968256" y="24006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F8464563-C2C7-CBCA-FE05-27D355406079}"/>
              </a:ext>
            </a:extLst>
          </p:cNvPr>
          <p:cNvSpPr/>
          <p:nvPr/>
        </p:nvSpPr>
        <p:spPr>
          <a:xfrm rot="16200000">
            <a:off x="2196246" y="31294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B0740CD6-3FE3-CD85-2E5C-851DC3D854AE}"/>
              </a:ext>
            </a:extLst>
          </p:cNvPr>
          <p:cNvSpPr/>
          <p:nvPr/>
        </p:nvSpPr>
        <p:spPr>
          <a:xfrm rot="5400000" flipH="1">
            <a:off x="3646262" y="31294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8079DD54-6515-773F-3A2E-7C46BEAAEA74}"/>
              </a:ext>
            </a:extLst>
          </p:cNvPr>
          <p:cNvSpPr/>
          <p:nvPr/>
        </p:nvSpPr>
        <p:spPr>
          <a:xfrm rot="2707381" flipV="1">
            <a:off x="2385340" y="36608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C06D23A6-62AD-3114-0421-654BD539335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824389"/>
            <a:ext cx="1122309" cy="1910215"/>
          </a:xfrm>
          <a:prstGeom prst="rect">
            <a:avLst/>
          </a:prstGeom>
        </p:spPr>
      </p:pic>
      <p:pic>
        <p:nvPicPr>
          <p:cNvPr id="77" name="Picture 76">
            <a:extLst>
              <a:ext uri="{FF2B5EF4-FFF2-40B4-BE49-F238E27FC236}">
                <a16:creationId xmlns:a16="http://schemas.microsoft.com/office/drawing/2014/main" id="{BE967E6F-EDD3-0834-2F51-C0FD43F40408}"/>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666024"/>
            <a:ext cx="688162" cy="688162"/>
          </a:xfrm>
          <a:prstGeom prst="rect">
            <a:avLst/>
          </a:prstGeom>
        </p:spPr>
      </p:pic>
      <p:pic>
        <p:nvPicPr>
          <p:cNvPr id="78" name="Picture 77">
            <a:extLst>
              <a:ext uri="{FF2B5EF4-FFF2-40B4-BE49-F238E27FC236}">
                <a16:creationId xmlns:a16="http://schemas.microsoft.com/office/drawing/2014/main" id="{B8C93AA4-58CF-B106-44DA-1AAD3E3F964B}"/>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444698"/>
            <a:ext cx="688162" cy="688162"/>
          </a:xfrm>
          <a:prstGeom prst="rect">
            <a:avLst/>
          </a:prstGeom>
        </p:spPr>
      </p:pic>
      <p:pic>
        <p:nvPicPr>
          <p:cNvPr id="79" name="Picture 78">
            <a:extLst>
              <a:ext uri="{FF2B5EF4-FFF2-40B4-BE49-F238E27FC236}">
                <a16:creationId xmlns:a16="http://schemas.microsoft.com/office/drawing/2014/main" id="{0F62608A-308B-10EE-E776-348B2AABC908}"/>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919005"/>
            <a:ext cx="688162" cy="688162"/>
          </a:xfrm>
          <a:prstGeom prst="rect">
            <a:avLst/>
          </a:prstGeom>
        </p:spPr>
      </p:pic>
      <p:pic>
        <p:nvPicPr>
          <p:cNvPr id="80" name="Picture 79">
            <a:extLst>
              <a:ext uri="{FF2B5EF4-FFF2-40B4-BE49-F238E27FC236}">
                <a16:creationId xmlns:a16="http://schemas.microsoft.com/office/drawing/2014/main" id="{CE8901BC-FEC2-7337-EDFC-CBB9883057EC}"/>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919005"/>
            <a:ext cx="688162" cy="688162"/>
          </a:xfrm>
          <a:prstGeom prst="rect">
            <a:avLst/>
          </a:prstGeom>
        </p:spPr>
      </p:pic>
      <p:pic>
        <p:nvPicPr>
          <p:cNvPr id="81" name="Picture 80">
            <a:extLst>
              <a:ext uri="{FF2B5EF4-FFF2-40B4-BE49-F238E27FC236}">
                <a16:creationId xmlns:a16="http://schemas.microsoft.com/office/drawing/2014/main" id="{DF62D3A1-9EC9-EF13-3061-6EDDA0AAA877}"/>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901558"/>
            <a:ext cx="688162" cy="688162"/>
          </a:xfrm>
          <a:prstGeom prst="rect">
            <a:avLst/>
          </a:prstGeom>
        </p:spPr>
      </p:pic>
      <p:sp>
        <p:nvSpPr>
          <p:cNvPr id="83" name="Arrow: Up 82">
            <a:extLst>
              <a:ext uri="{FF2B5EF4-FFF2-40B4-BE49-F238E27FC236}">
                <a16:creationId xmlns:a16="http://schemas.microsoft.com/office/drawing/2014/main" id="{D9052AA0-5F90-D719-A6CF-D57484A37716}"/>
              </a:ext>
            </a:extLst>
          </p:cNvPr>
          <p:cNvSpPr/>
          <p:nvPr/>
        </p:nvSpPr>
        <p:spPr>
          <a:xfrm rot="3030207">
            <a:off x="3611115" y="25365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2F1B0635-5A78-F1A7-2714-E65465E4733B}"/>
              </a:ext>
            </a:extLst>
          </p:cNvPr>
          <p:cNvSpPr/>
          <p:nvPr/>
        </p:nvSpPr>
        <p:spPr>
          <a:xfrm rot="18863264">
            <a:off x="2410808" y="25803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760A75AE-5FE6-D922-4DFB-6AF95A9D1D76}"/>
              </a:ext>
            </a:extLst>
          </p:cNvPr>
          <p:cNvSpPr/>
          <p:nvPr/>
        </p:nvSpPr>
        <p:spPr>
          <a:xfrm rot="8401222" flipH="1">
            <a:off x="3474376" y="36827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9D4C289F-280B-69E2-64CB-4236450CBD18}"/>
              </a:ext>
            </a:extLst>
          </p:cNvPr>
          <p:cNvSpPr/>
          <p:nvPr/>
        </p:nvSpPr>
        <p:spPr>
          <a:xfrm flipV="1">
            <a:off x="2939704" y="39015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 name="Group 1">
            <a:extLst>
              <a:ext uri="{FF2B5EF4-FFF2-40B4-BE49-F238E27FC236}">
                <a16:creationId xmlns:a16="http://schemas.microsoft.com/office/drawing/2014/main" id="{0F09E812-C17F-C965-A658-3847B142CCCE}"/>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C3B439C-C29B-44B3-2E31-9C63933A18D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779DB3C-75C0-4AF2-9A5C-28B3FAE50970}"/>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844F009D-7910-AA8A-DE30-98974B5C9A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259CDF5D-56D0-0413-D97D-CA493FDE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97E772F5-EC76-586F-D6D4-3F1CDAB28DD7}"/>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0" name="Rectangle 9">
            <a:extLst>
              <a:ext uri="{FF2B5EF4-FFF2-40B4-BE49-F238E27FC236}">
                <a16:creationId xmlns:a16="http://schemas.microsoft.com/office/drawing/2014/main" id="{C0161DE8-F296-D82E-D64D-9B692BD1B18B}"/>
              </a:ext>
            </a:extLst>
          </p:cNvPr>
          <p:cNvSpPr/>
          <p:nvPr/>
        </p:nvSpPr>
        <p:spPr>
          <a:xfrm rot="18000000">
            <a:off x="4914008" y="2260672"/>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11" name="Rectangle 10">
            <a:extLst>
              <a:ext uri="{FF2B5EF4-FFF2-40B4-BE49-F238E27FC236}">
                <a16:creationId xmlns:a16="http://schemas.microsoft.com/office/drawing/2014/main" id="{55C5FA31-2F24-FD36-EFC9-F2C1D4AA36AF}"/>
              </a:ext>
            </a:extLst>
          </p:cNvPr>
          <p:cNvSpPr/>
          <p:nvPr/>
        </p:nvSpPr>
        <p:spPr>
          <a:xfrm rot="18000000">
            <a:off x="5482045" y="1835107"/>
            <a:ext cx="218769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Circle Bomb</a:t>
            </a:r>
          </a:p>
        </p:txBody>
      </p:sp>
      <p:sp>
        <p:nvSpPr>
          <p:cNvPr id="16" name="Rectangle 15">
            <a:extLst>
              <a:ext uri="{FF2B5EF4-FFF2-40B4-BE49-F238E27FC236}">
                <a16:creationId xmlns:a16="http://schemas.microsoft.com/office/drawing/2014/main" id="{F731228E-4320-F74D-B15B-DDF8BAFF49E2}"/>
              </a:ext>
            </a:extLst>
          </p:cNvPr>
          <p:cNvSpPr/>
          <p:nvPr/>
        </p:nvSpPr>
        <p:spPr>
          <a:xfrm rot="18000000">
            <a:off x="6586768" y="223474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244663870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diagram&#10;&#10;Description automatically generated">
            <a:extLst>
              <a:ext uri="{FF2B5EF4-FFF2-40B4-BE49-F238E27FC236}">
                <a16:creationId xmlns:a16="http://schemas.microsoft.com/office/drawing/2014/main" id="{104321FF-DA16-D72C-13FA-DA330CD17DBA}"/>
              </a:ext>
            </a:extLst>
          </p:cNvPr>
          <p:cNvPicPr>
            <a:picLocks noChangeAspect="1"/>
          </p:cNvPicPr>
          <p:nvPr/>
        </p:nvPicPr>
        <p:blipFill rotWithShape="1">
          <a:blip r:embed="rId2">
            <a:extLst>
              <a:ext uri="{28A0092B-C50C-407E-A947-70E740481C1C}">
                <a14:useLocalDpi xmlns:a14="http://schemas.microsoft.com/office/drawing/2010/main" val="0"/>
              </a:ext>
            </a:extLst>
          </a:blip>
          <a:srcRect l="2683" t="-190" r="3983" b="190"/>
          <a:stretch/>
        </p:blipFill>
        <p:spPr>
          <a:xfrm>
            <a:off x="-1" y="0"/>
            <a:ext cx="9144001" cy="685800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Waku </a:t>
            </a:r>
            <a:r>
              <a:rPr lang="en-US" sz="3600" u="none" strike="noStrike" dirty="0" err="1">
                <a:effectLst/>
              </a:rPr>
              <a:t>Waku</a:t>
            </a:r>
            <a:r>
              <a:rPr lang="en-US" sz="3600" u="none" strike="noStrike" dirty="0">
                <a:effectLst/>
              </a:rPr>
              <a:t> 7</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8D538D42-DEDD-2D07-EDF0-0702B3215404}"/>
              </a:ext>
            </a:extLst>
          </p:cNvPr>
          <p:cNvGraphicFramePr>
            <a:graphicFrameLocks noGrp="1"/>
          </p:cNvGraphicFramePr>
          <p:nvPr>
            <p:extLst>
              <p:ext uri="{D42A27DB-BD31-4B8C-83A1-F6EECF244321}">
                <p14:modId xmlns:p14="http://schemas.microsoft.com/office/powerpoint/2010/main" val="1246361644"/>
              </p:ext>
            </p:extLst>
          </p:nvPr>
        </p:nvGraphicFramePr>
        <p:xfrm>
          <a:off x="-3699448" y="1714698"/>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94011">
                <a:tc>
                  <a:txBody>
                    <a:bodyPr/>
                    <a:lstStyle/>
                    <a:p>
                      <a:pPr algn="l" fontAlgn="b"/>
                      <a:r>
                        <a:rPr lang="en-US" sz="2400" u="none" strike="noStrike">
                          <a:effectLst/>
                        </a:rPr>
                        <a:t>Waku Waku 7</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wakuwak7</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999257359"/>
                  </a:ext>
                </a:extLst>
              </a:tr>
            </a:tbl>
          </a:graphicData>
        </a:graphic>
      </p:graphicFrame>
      <p:grpSp>
        <p:nvGrpSpPr>
          <p:cNvPr id="2" name="Group 1">
            <a:extLst>
              <a:ext uri="{FF2B5EF4-FFF2-40B4-BE49-F238E27FC236}">
                <a16:creationId xmlns:a16="http://schemas.microsoft.com/office/drawing/2014/main" id="{73C69B05-E46A-3300-7A9C-3B592D81863F}"/>
              </a:ext>
            </a:extLst>
          </p:cNvPr>
          <p:cNvGrpSpPr/>
          <p:nvPr/>
        </p:nvGrpSpPr>
        <p:grpSpPr>
          <a:xfrm>
            <a:off x="88393" y="5830162"/>
            <a:ext cx="1315776" cy="960943"/>
            <a:chOff x="3671805" y="1586091"/>
            <a:chExt cx="1315776" cy="960943"/>
          </a:xfrm>
        </p:grpSpPr>
        <p:sp>
          <p:nvSpPr>
            <p:cNvPr id="5" name="Flowchart: Alternate Process 4">
              <a:extLst>
                <a:ext uri="{FF2B5EF4-FFF2-40B4-BE49-F238E27FC236}">
                  <a16:creationId xmlns:a16="http://schemas.microsoft.com/office/drawing/2014/main" id="{39020658-05AC-1A15-3EED-44D48505D1B3}"/>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C64EE334-9FD7-8E28-168C-A40BA9F9C4FD}"/>
                </a:ext>
              </a:extLst>
            </p:cNvPr>
            <p:cNvGrpSpPr/>
            <p:nvPr/>
          </p:nvGrpSpPr>
          <p:grpSpPr>
            <a:xfrm>
              <a:off x="3754479" y="1779934"/>
              <a:ext cx="1155730" cy="685800"/>
              <a:chOff x="5115719" y="1096814"/>
              <a:chExt cx="1540973" cy="914400"/>
            </a:xfrm>
          </p:grpSpPr>
          <p:pic>
            <p:nvPicPr>
              <p:cNvPr id="9" name="Graphic 8" descr="User with solid fill">
                <a:extLst>
                  <a:ext uri="{FF2B5EF4-FFF2-40B4-BE49-F238E27FC236}">
                    <a16:creationId xmlns:a16="http://schemas.microsoft.com/office/drawing/2014/main" id="{6085A488-54F6-3C5C-475A-62021F637BF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06078CCF-9EBF-93C9-364B-A501E01CE7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2E7EE8A2-E1AF-0B41-B605-1E5CED63A9B9}"/>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7" name="TextBox 6">
              <a:extLst>
                <a:ext uri="{FF2B5EF4-FFF2-40B4-BE49-F238E27FC236}">
                  <a16:creationId xmlns:a16="http://schemas.microsoft.com/office/drawing/2014/main" id="{B6AF9B7F-3012-6201-03AD-464F10AA5FA9}"/>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8" name="TextBox 7">
              <a:extLst>
                <a:ext uri="{FF2B5EF4-FFF2-40B4-BE49-F238E27FC236}">
                  <a16:creationId xmlns:a16="http://schemas.microsoft.com/office/drawing/2014/main" id="{95D66629-8101-019E-0E3D-BACFECCEFB1C}"/>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pic>
        <p:nvPicPr>
          <p:cNvPr id="18" name="Picture 17">
            <a:extLst>
              <a:ext uri="{FF2B5EF4-FFF2-40B4-BE49-F238E27FC236}">
                <a16:creationId xmlns:a16="http://schemas.microsoft.com/office/drawing/2014/main" id="{171911E0-45BE-0F49-008E-8756D2C89543}"/>
              </a:ext>
            </a:extLst>
          </p:cNvPr>
          <p:cNvPicPr>
            <a:picLocks noChangeAspect="1"/>
          </p:cNvPicPr>
          <p:nvPr/>
        </p:nvPicPr>
        <p:blipFill>
          <a:blip r:embed="rId5"/>
          <a:stretch>
            <a:fillRect/>
          </a:stretch>
        </p:blipFill>
        <p:spPr>
          <a:xfrm>
            <a:off x="858825" y="196992"/>
            <a:ext cx="7553655" cy="6157866"/>
          </a:xfrm>
          <a:prstGeom prst="rect">
            <a:avLst/>
          </a:prstGeom>
        </p:spPr>
      </p:pic>
      <p:pic>
        <p:nvPicPr>
          <p:cNvPr id="19" name="Picture 18">
            <a:extLst>
              <a:ext uri="{FF2B5EF4-FFF2-40B4-BE49-F238E27FC236}">
                <a16:creationId xmlns:a16="http://schemas.microsoft.com/office/drawing/2014/main" id="{FBF72235-7F07-C99B-A4D4-ACCBDBCED802}"/>
              </a:ext>
            </a:extLst>
          </p:cNvPr>
          <p:cNvPicPr>
            <a:picLocks noChangeAspect="1"/>
          </p:cNvPicPr>
          <p:nvPr/>
        </p:nvPicPr>
        <p:blipFill>
          <a:blip r:embed="rId6"/>
          <a:stretch>
            <a:fillRect/>
          </a:stretch>
        </p:blipFill>
        <p:spPr>
          <a:xfrm>
            <a:off x="6644100" y="2821651"/>
            <a:ext cx="688162" cy="688162"/>
          </a:xfrm>
          <a:prstGeom prst="rect">
            <a:avLst/>
          </a:prstGeom>
        </p:spPr>
      </p:pic>
      <p:pic>
        <p:nvPicPr>
          <p:cNvPr id="20" name="Picture 19">
            <a:extLst>
              <a:ext uri="{FF2B5EF4-FFF2-40B4-BE49-F238E27FC236}">
                <a16:creationId xmlns:a16="http://schemas.microsoft.com/office/drawing/2014/main" id="{44AC3405-29C7-0E5B-4251-EC0B260D0931}"/>
              </a:ext>
            </a:extLst>
          </p:cNvPr>
          <p:cNvPicPr>
            <a:picLocks noChangeAspect="1"/>
          </p:cNvPicPr>
          <p:nvPr/>
        </p:nvPicPr>
        <p:blipFill>
          <a:blip r:embed="rId6"/>
          <a:stretch>
            <a:fillRect/>
          </a:stretch>
        </p:blipFill>
        <p:spPr>
          <a:xfrm>
            <a:off x="5020411" y="2839098"/>
            <a:ext cx="688162" cy="688162"/>
          </a:xfrm>
          <a:prstGeom prst="rect">
            <a:avLst/>
          </a:prstGeom>
        </p:spPr>
      </p:pic>
      <p:pic>
        <p:nvPicPr>
          <p:cNvPr id="21" name="Picture 20">
            <a:extLst>
              <a:ext uri="{FF2B5EF4-FFF2-40B4-BE49-F238E27FC236}">
                <a16:creationId xmlns:a16="http://schemas.microsoft.com/office/drawing/2014/main" id="{AD296AA3-F5DB-338D-4BAB-4BB678025CAC}"/>
              </a:ext>
            </a:extLst>
          </p:cNvPr>
          <p:cNvPicPr>
            <a:picLocks noChangeAspect="1"/>
          </p:cNvPicPr>
          <p:nvPr/>
        </p:nvPicPr>
        <p:blipFill>
          <a:blip r:embed="rId6"/>
          <a:stretch>
            <a:fillRect/>
          </a:stretch>
        </p:blipFill>
        <p:spPr>
          <a:xfrm>
            <a:off x="5833323" y="2839098"/>
            <a:ext cx="688162" cy="688162"/>
          </a:xfrm>
          <a:prstGeom prst="rect">
            <a:avLst/>
          </a:prstGeom>
        </p:spPr>
      </p:pic>
      <p:sp>
        <p:nvSpPr>
          <p:cNvPr id="22" name="Arrow: Up 21">
            <a:extLst>
              <a:ext uri="{FF2B5EF4-FFF2-40B4-BE49-F238E27FC236}">
                <a16:creationId xmlns:a16="http://schemas.microsoft.com/office/drawing/2014/main" id="{482F19C1-1DD5-77DF-71BD-047608D216A7}"/>
              </a:ext>
            </a:extLst>
          </p:cNvPr>
          <p:cNvSpPr/>
          <p:nvPr/>
        </p:nvSpPr>
        <p:spPr>
          <a:xfrm>
            <a:off x="3021409" y="2099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92DCED4D-F17C-B6E1-404C-F2F4B83AD0BB}"/>
              </a:ext>
            </a:extLst>
          </p:cNvPr>
          <p:cNvSpPr/>
          <p:nvPr/>
        </p:nvSpPr>
        <p:spPr>
          <a:xfrm rot="16200000">
            <a:off x="2249399"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EBC42BB0-9C42-A7CC-FE66-06D56F66FAB9}"/>
              </a:ext>
            </a:extLst>
          </p:cNvPr>
          <p:cNvSpPr/>
          <p:nvPr/>
        </p:nvSpPr>
        <p:spPr>
          <a:xfrm rot="5400000" flipH="1">
            <a:off x="3699415"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2EFC95DE-2EE3-A5E3-B29F-9A246BCDAD93}"/>
              </a:ext>
            </a:extLst>
          </p:cNvPr>
          <p:cNvSpPr/>
          <p:nvPr/>
        </p:nvSpPr>
        <p:spPr>
          <a:xfrm rot="2707381" flipV="1">
            <a:off x="2438493" y="3359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6" name="Picture 25">
            <a:extLst>
              <a:ext uri="{FF2B5EF4-FFF2-40B4-BE49-F238E27FC236}">
                <a16:creationId xmlns:a16="http://schemas.microsoft.com/office/drawing/2014/main" id="{6E9B0405-E050-88A6-9D0D-D1087A93BB5D}"/>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517235" y="2523156"/>
            <a:ext cx="1122309" cy="1910215"/>
          </a:xfrm>
          <a:prstGeom prst="rect">
            <a:avLst/>
          </a:prstGeom>
        </p:spPr>
      </p:pic>
      <p:pic>
        <p:nvPicPr>
          <p:cNvPr id="27" name="Picture 26">
            <a:extLst>
              <a:ext uri="{FF2B5EF4-FFF2-40B4-BE49-F238E27FC236}">
                <a16:creationId xmlns:a16="http://schemas.microsoft.com/office/drawing/2014/main" id="{29E31DFA-0903-30B5-A4C3-DC2451C5DED7}"/>
              </a:ext>
            </a:extLst>
          </p:cNvPr>
          <p:cNvPicPr>
            <a:picLocks noChangeAspect="1"/>
          </p:cNvPicPr>
          <p:nvPr/>
        </p:nvPicPr>
        <p:blipFill>
          <a:blip r:embed="rId6">
            <a:duotone>
              <a:schemeClr val="accent3">
                <a:shade val="45000"/>
                <a:satMod val="135000"/>
              </a:schemeClr>
              <a:prstClr val="white"/>
            </a:duotone>
          </a:blip>
          <a:stretch>
            <a:fillRect/>
          </a:stretch>
        </p:blipFill>
        <p:spPr>
          <a:xfrm>
            <a:off x="4282159" y="3364791"/>
            <a:ext cx="688162" cy="688162"/>
          </a:xfrm>
          <a:prstGeom prst="rect">
            <a:avLst/>
          </a:prstGeom>
        </p:spPr>
      </p:pic>
      <p:pic>
        <p:nvPicPr>
          <p:cNvPr id="28" name="Picture 27">
            <a:extLst>
              <a:ext uri="{FF2B5EF4-FFF2-40B4-BE49-F238E27FC236}">
                <a16:creationId xmlns:a16="http://schemas.microsoft.com/office/drawing/2014/main" id="{089B3B06-0696-B857-8D3C-E0DED13C9F41}"/>
              </a:ext>
            </a:extLst>
          </p:cNvPr>
          <p:cNvPicPr>
            <a:picLocks noChangeAspect="1"/>
          </p:cNvPicPr>
          <p:nvPr/>
        </p:nvPicPr>
        <p:blipFill>
          <a:blip r:embed="rId6">
            <a:duotone>
              <a:schemeClr val="accent3">
                <a:shade val="45000"/>
                <a:satMod val="135000"/>
              </a:schemeClr>
              <a:prstClr val="white"/>
            </a:duotone>
          </a:blip>
          <a:stretch>
            <a:fillRect/>
          </a:stretch>
        </p:blipFill>
        <p:spPr>
          <a:xfrm>
            <a:off x="4281072" y="4143465"/>
            <a:ext cx="688162" cy="688162"/>
          </a:xfrm>
          <a:prstGeom prst="rect">
            <a:avLst/>
          </a:prstGeom>
        </p:spPr>
      </p:pic>
      <p:pic>
        <p:nvPicPr>
          <p:cNvPr id="29" name="Picture 28">
            <a:extLst>
              <a:ext uri="{FF2B5EF4-FFF2-40B4-BE49-F238E27FC236}">
                <a16:creationId xmlns:a16="http://schemas.microsoft.com/office/drawing/2014/main" id="{D17717BC-C34A-7592-0C5A-1A640D1959C5}"/>
              </a:ext>
            </a:extLst>
          </p:cNvPr>
          <p:cNvPicPr>
            <a:picLocks noChangeAspect="1"/>
          </p:cNvPicPr>
          <p:nvPr/>
        </p:nvPicPr>
        <p:blipFill>
          <a:blip r:embed="rId6"/>
          <a:stretch>
            <a:fillRect/>
          </a:stretch>
        </p:blipFill>
        <p:spPr>
          <a:xfrm>
            <a:off x="5019324" y="3617772"/>
            <a:ext cx="688162" cy="688162"/>
          </a:xfrm>
          <a:prstGeom prst="rect">
            <a:avLst/>
          </a:prstGeom>
        </p:spPr>
      </p:pic>
      <p:pic>
        <p:nvPicPr>
          <p:cNvPr id="30" name="Picture 29">
            <a:extLst>
              <a:ext uri="{FF2B5EF4-FFF2-40B4-BE49-F238E27FC236}">
                <a16:creationId xmlns:a16="http://schemas.microsoft.com/office/drawing/2014/main" id="{A1761F70-5703-3458-F003-F51F477D0583}"/>
              </a:ext>
            </a:extLst>
          </p:cNvPr>
          <p:cNvPicPr>
            <a:picLocks noChangeAspect="1"/>
          </p:cNvPicPr>
          <p:nvPr/>
        </p:nvPicPr>
        <p:blipFill>
          <a:blip r:embed="rId6">
            <a:duotone>
              <a:schemeClr val="accent3">
                <a:shade val="45000"/>
                <a:satMod val="135000"/>
              </a:schemeClr>
              <a:prstClr val="white"/>
            </a:duotone>
          </a:blip>
          <a:stretch>
            <a:fillRect/>
          </a:stretch>
        </p:blipFill>
        <p:spPr>
          <a:xfrm>
            <a:off x="5832237" y="3617772"/>
            <a:ext cx="688162" cy="688162"/>
          </a:xfrm>
          <a:prstGeom prst="rect">
            <a:avLst/>
          </a:prstGeom>
        </p:spPr>
      </p:pic>
      <p:pic>
        <p:nvPicPr>
          <p:cNvPr id="31" name="Picture 30">
            <a:extLst>
              <a:ext uri="{FF2B5EF4-FFF2-40B4-BE49-F238E27FC236}">
                <a16:creationId xmlns:a16="http://schemas.microsoft.com/office/drawing/2014/main" id="{8D6EC4B9-C1F8-A38E-DF69-14E696CD1F3C}"/>
              </a:ext>
            </a:extLst>
          </p:cNvPr>
          <p:cNvPicPr>
            <a:picLocks noChangeAspect="1"/>
          </p:cNvPicPr>
          <p:nvPr/>
        </p:nvPicPr>
        <p:blipFill>
          <a:blip r:embed="rId6">
            <a:duotone>
              <a:schemeClr val="accent3">
                <a:shade val="45000"/>
                <a:satMod val="135000"/>
              </a:schemeClr>
              <a:prstClr val="white"/>
            </a:duotone>
          </a:blip>
          <a:stretch>
            <a:fillRect/>
          </a:stretch>
        </p:blipFill>
        <p:spPr>
          <a:xfrm>
            <a:off x="6643014" y="3600325"/>
            <a:ext cx="688162" cy="688162"/>
          </a:xfrm>
          <a:prstGeom prst="rect">
            <a:avLst/>
          </a:prstGeom>
        </p:spPr>
      </p:pic>
      <p:sp>
        <p:nvSpPr>
          <p:cNvPr id="32" name="Arrow: Up 31">
            <a:extLst>
              <a:ext uri="{FF2B5EF4-FFF2-40B4-BE49-F238E27FC236}">
                <a16:creationId xmlns:a16="http://schemas.microsoft.com/office/drawing/2014/main" id="{21DC8088-CA23-B855-F1A3-1240D1763419}"/>
              </a:ext>
            </a:extLst>
          </p:cNvPr>
          <p:cNvSpPr/>
          <p:nvPr/>
        </p:nvSpPr>
        <p:spPr>
          <a:xfrm rot="3030207">
            <a:off x="3664268" y="22353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8B8A77B8-E5AC-FB28-28C9-B73ED8D91428}"/>
              </a:ext>
            </a:extLst>
          </p:cNvPr>
          <p:cNvSpPr/>
          <p:nvPr/>
        </p:nvSpPr>
        <p:spPr>
          <a:xfrm rot="18863264">
            <a:off x="2463961" y="22790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3662559D-900B-A82D-CBCA-8BD0EB9ABA63}"/>
              </a:ext>
            </a:extLst>
          </p:cNvPr>
          <p:cNvSpPr/>
          <p:nvPr/>
        </p:nvSpPr>
        <p:spPr>
          <a:xfrm rot="8401222" flipH="1">
            <a:off x="3527529" y="33815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2B0CCBC5-3894-9837-9E9F-6C24B1EF40BC}"/>
              </a:ext>
            </a:extLst>
          </p:cNvPr>
          <p:cNvSpPr/>
          <p:nvPr/>
        </p:nvSpPr>
        <p:spPr>
          <a:xfrm flipV="1">
            <a:off x="2992857" y="36003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ectangle 35">
            <a:extLst>
              <a:ext uri="{FF2B5EF4-FFF2-40B4-BE49-F238E27FC236}">
                <a16:creationId xmlns:a16="http://schemas.microsoft.com/office/drawing/2014/main" id="{53C97C5E-7B82-9B99-4EEF-2A3C4C69DA4C}"/>
              </a:ext>
            </a:extLst>
          </p:cNvPr>
          <p:cNvSpPr/>
          <p:nvPr/>
        </p:nvSpPr>
        <p:spPr>
          <a:xfrm rot="18000000">
            <a:off x="4697248" y="1491937"/>
            <a:ext cx="22845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Quick Punch</a:t>
            </a:r>
          </a:p>
        </p:txBody>
      </p:sp>
      <p:sp>
        <p:nvSpPr>
          <p:cNvPr id="37" name="Rectangle 36">
            <a:extLst>
              <a:ext uri="{FF2B5EF4-FFF2-40B4-BE49-F238E27FC236}">
                <a16:creationId xmlns:a16="http://schemas.microsoft.com/office/drawing/2014/main" id="{B1C0C366-2E95-3D09-C85D-AF5221F52653}"/>
              </a:ext>
            </a:extLst>
          </p:cNvPr>
          <p:cNvSpPr/>
          <p:nvPr/>
        </p:nvSpPr>
        <p:spPr>
          <a:xfrm rot="18000000">
            <a:off x="5367789" y="1243912"/>
            <a:ext cx="28573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Quick Kick</a:t>
            </a:r>
          </a:p>
        </p:txBody>
      </p:sp>
      <p:sp>
        <p:nvSpPr>
          <p:cNvPr id="38" name="Rectangle 37">
            <a:extLst>
              <a:ext uri="{FF2B5EF4-FFF2-40B4-BE49-F238E27FC236}">
                <a16:creationId xmlns:a16="http://schemas.microsoft.com/office/drawing/2014/main" id="{AB937443-D2CD-7E3C-D07E-018CC4FF822A}"/>
              </a:ext>
            </a:extLst>
          </p:cNvPr>
          <p:cNvSpPr/>
          <p:nvPr/>
        </p:nvSpPr>
        <p:spPr>
          <a:xfrm rot="18000000">
            <a:off x="6263358" y="1431775"/>
            <a:ext cx="242348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39" name="Rectangle 38">
            <a:extLst>
              <a:ext uri="{FF2B5EF4-FFF2-40B4-BE49-F238E27FC236}">
                <a16:creationId xmlns:a16="http://schemas.microsoft.com/office/drawing/2014/main" id="{692C54B5-6F64-C58A-0EC9-C345E70B7991}"/>
              </a:ext>
            </a:extLst>
          </p:cNvPr>
          <p:cNvSpPr/>
          <p:nvPr/>
        </p:nvSpPr>
        <p:spPr>
          <a:xfrm rot="2700000">
            <a:off x="4864888" y="4987129"/>
            <a:ext cx="24753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
        <p:nvSpPr>
          <p:cNvPr id="40" name="Rectangle 39">
            <a:extLst>
              <a:ext uri="{FF2B5EF4-FFF2-40B4-BE49-F238E27FC236}">
                <a16:creationId xmlns:a16="http://schemas.microsoft.com/office/drawing/2014/main" id="{84829FD4-B34D-6986-1F3B-80C1D2291B5B}"/>
              </a:ext>
            </a:extLst>
          </p:cNvPr>
          <p:cNvSpPr/>
          <p:nvPr/>
        </p:nvSpPr>
        <p:spPr>
          <a:xfrm>
            <a:off x="5038569" y="288774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41" name="Rectangle 40">
            <a:extLst>
              <a:ext uri="{FF2B5EF4-FFF2-40B4-BE49-F238E27FC236}">
                <a16:creationId xmlns:a16="http://schemas.microsoft.com/office/drawing/2014/main" id="{D02D7A48-7D94-2C20-1290-96F5D90AA30F}"/>
              </a:ext>
            </a:extLst>
          </p:cNvPr>
          <p:cNvSpPr/>
          <p:nvPr/>
        </p:nvSpPr>
        <p:spPr>
          <a:xfrm>
            <a:off x="5857052" y="289974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2" name="Rectangle 41">
            <a:extLst>
              <a:ext uri="{FF2B5EF4-FFF2-40B4-BE49-F238E27FC236}">
                <a16:creationId xmlns:a16="http://schemas.microsoft.com/office/drawing/2014/main" id="{EEE68C35-0271-2AC0-CA36-9FB4A156C8CE}"/>
              </a:ext>
            </a:extLst>
          </p:cNvPr>
          <p:cNvSpPr/>
          <p:nvPr/>
        </p:nvSpPr>
        <p:spPr>
          <a:xfrm>
            <a:off x="6625075" y="286495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3" name="Rectangle 42">
            <a:extLst>
              <a:ext uri="{FF2B5EF4-FFF2-40B4-BE49-F238E27FC236}">
                <a16:creationId xmlns:a16="http://schemas.microsoft.com/office/drawing/2014/main" id="{35796896-1699-36D4-DA3A-28BC43811E3C}"/>
              </a:ext>
            </a:extLst>
          </p:cNvPr>
          <p:cNvSpPr/>
          <p:nvPr/>
        </p:nvSpPr>
        <p:spPr>
          <a:xfrm>
            <a:off x="5038568" y="367841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390631843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raphical user interface, qr code&#10;&#10;Description automatically generated">
            <a:extLst>
              <a:ext uri="{FF2B5EF4-FFF2-40B4-BE49-F238E27FC236}">
                <a16:creationId xmlns:a16="http://schemas.microsoft.com/office/drawing/2014/main" id="{0153C5D0-3574-C751-5D3F-5BD22E222AB8}"/>
              </a:ext>
            </a:extLst>
          </p:cNvPr>
          <p:cNvPicPr>
            <a:picLocks noChangeAspect="1"/>
          </p:cNvPicPr>
          <p:nvPr/>
        </p:nvPicPr>
        <p:blipFill rotWithShape="1">
          <a:blip r:embed="rId2">
            <a:extLst>
              <a:ext uri="{28A0092B-C50C-407E-A947-70E740481C1C}">
                <a14:useLocalDpi xmlns:a14="http://schemas.microsoft.com/office/drawing/2010/main" val="0"/>
              </a:ext>
            </a:extLst>
          </a:blip>
          <a:srcRect b="20000"/>
          <a:stretch/>
        </p:blipFill>
        <p:spPr>
          <a:xfrm>
            <a:off x="0" y="0"/>
            <a:ext cx="9144000" cy="6858000"/>
          </a:xfrm>
          <a:prstGeom prst="rect">
            <a:avLst/>
          </a:prstGeom>
        </p:spPr>
      </p:pic>
      <p:pic>
        <p:nvPicPr>
          <p:cNvPr id="9" name="Picture 8">
            <a:extLst>
              <a:ext uri="{FF2B5EF4-FFF2-40B4-BE49-F238E27FC236}">
                <a16:creationId xmlns:a16="http://schemas.microsoft.com/office/drawing/2014/main" id="{9CC9FEE2-00ED-1BF2-FD2D-1B1A18C3CD6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Warlords</a:t>
            </a:r>
            <a:endParaRPr lang="en-US" sz="3600" b="0" i="0" u="none" strike="noStrike" dirty="0">
              <a:solidFill>
                <a:srgbClr val="000000"/>
              </a:solidFill>
              <a:effectLst/>
              <a:latin typeface="Calibri" panose="020F0502020204030204" pitchFamily="34" charset="0"/>
            </a:endParaRPr>
          </a:p>
        </p:txBody>
      </p:sp>
      <p:graphicFrame>
        <p:nvGraphicFramePr>
          <p:cNvPr id="3" name="Table 2">
            <a:extLst>
              <a:ext uri="{FF2B5EF4-FFF2-40B4-BE49-F238E27FC236}">
                <a16:creationId xmlns:a16="http://schemas.microsoft.com/office/drawing/2014/main" id="{4DD6DB0E-B05C-9D5C-BE7B-FEDECA6FEA7A}"/>
              </a:ext>
            </a:extLst>
          </p:cNvPr>
          <p:cNvGraphicFramePr>
            <a:graphicFrameLocks noGrp="1"/>
          </p:cNvGraphicFramePr>
          <p:nvPr>
            <p:extLst>
              <p:ext uri="{D42A27DB-BD31-4B8C-83A1-F6EECF244321}">
                <p14:modId xmlns:p14="http://schemas.microsoft.com/office/powerpoint/2010/main" val="3370541719"/>
              </p:ext>
            </p:extLst>
          </p:nvPr>
        </p:nvGraphicFramePr>
        <p:xfrm>
          <a:off x="-3897599" y="1941341"/>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Warlords</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warlords</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652514819"/>
                  </a:ext>
                </a:extLst>
              </a:tr>
            </a:tbl>
          </a:graphicData>
        </a:graphic>
      </p:graphicFrame>
      <p:pic>
        <p:nvPicPr>
          <p:cNvPr id="5" name="Picture 4">
            <a:extLst>
              <a:ext uri="{FF2B5EF4-FFF2-40B4-BE49-F238E27FC236}">
                <a16:creationId xmlns:a16="http://schemas.microsoft.com/office/drawing/2014/main" id="{53E80449-6A8D-5B08-6622-3786EFA5065A}"/>
              </a:ext>
            </a:extLst>
          </p:cNvPr>
          <p:cNvPicPr>
            <a:picLocks noChangeAspect="1"/>
          </p:cNvPicPr>
          <p:nvPr/>
        </p:nvPicPr>
        <p:blipFill>
          <a:blip r:embed="rId4">
            <a:duotone>
              <a:schemeClr val="accent3">
                <a:shade val="45000"/>
                <a:satMod val="135000"/>
              </a:schemeClr>
              <a:prstClr val="white"/>
            </a:duotone>
          </a:blip>
          <a:stretch>
            <a:fillRect/>
          </a:stretch>
        </p:blipFill>
        <p:spPr>
          <a:xfrm>
            <a:off x="4727592" y="3252687"/>
            <a:ext cx="688162" cy="688162"/>
          </a:xfrm>
          <a:prstGeom prst="rect">
            <a:avLst/>
          </a:prstGeom>
        </p:spPr>
      </p:pic>
      <p:pic>
        <p:nvPicPr>
          <p:cNvPr id="6" name="Picture 5">
            <a:extLst>
              <a:ext uri="{FF2B5EF4-FFF2-40B4-BE49-F238E27FC236}">
                <a16:creationId xmlns:a16="http://schemas.microsoft.com/office/drawing/2014/main" id="{10C0EFD4-1689-C364-0FA9-0929E1828FFD}"/>
              </a:ext>
            </a:extLst>
          </p:cNvPr>
          <p:cNvPicPr>
            <a:picLocks noChangeAspect="1"/>
          </p:cNvPicPr>
          <p:nvPr/>
        </p:nvPicPr>
        <p:blipFill>
          <a:blip r:embed="rId4"/>
          <a:stretch>
            <a:fillRect/>
          </a:stretch>
        </p:blipFill>
        <p:spPr>
          <a:xfrm>
            <a:off x="3103903" y="3270134"/>
            <a:ext cx="688162" cy="688162"/>
          </a:xfrm>
          <a:prstGeom prst="rect">
            <a:avLst/>
          </a:prstGeom>
        </p:spPr>
      </p:pic>
      <p:pic>
        <p:nvPicPr>
          <p:cNvPr id="7" name="Picture 6">
            <a:extLst>
              <a:ext uri="{FF2B5EF4-FFF2-40B4-BE49-F238E27FC236}">
                <a16:creationId xmlns:a16="http://schemas.microsoft.com/office/drawing/2014/main" id="{6160C2E2-A065-72F6-855E-EE0A155F0416}"/>
              </a:ext>
            </a:extLst>
          </p:cNvPr>
          <p:cNvPicPr>
            <a:picLocks noChangeAspect="1"/>
          </p:cNvPicPr>
          <p:nvPr/>
        </p:nvPicPr>
        <p:blipFill>
          <a:blip r:embed="rId4">
            <a:duotone>
              <a:schemeClr val="accent3">
                <a:shade val="45000"/>
                <a:satMod val="135000"/>
              </a:schemeClr>
              <a:prstClr val="white"/>
            </a:duotone>
          </a:blip>
          <a:stretch>
            <a:fillRect/>
          </a:stretch>
        </p:blipFill>
        <p:spPr>
          <a:xfrm>
            <a:off x="3916815" y="3270134"/>
            <a:ext cx="688162" cy="688162"/>
          </a:xfrm>
          <a:prstGeom prst="rect">
            <a:avLst/>
          </a:prstGeom>
        </p:spPr>
      </p:pic>
      <p:pic>
        <p:nvPicPr>
          <p:cNvPr id="13" name="Picture 12">
            <a:extLst>
              <a:ext uri="{FF2B5EF4-FFF2-40B4-BE49-F238E27FC236}">
                <a16:creationId xmlns:a16="http://schemas.microsoft.com/office/drawing/2014/main" id="{717D7E80-25C9-7DD5-D31C-F1CAC92AB1AC}"/>
              </a:ext>
            </a:extLst>
          </p:cNvPr>
          <p:cNvPicPr>
            <a:picLocks noChangeAspect="1"/>
          </p:cNvPicPr>
          <p:nvPr/>
        </p:nvPicPr>
        <p:blipFill>
          <a:blip r:embed="rId4">
            <a:duotone>
              <a:schemeClr val="accent3">
                <a:shade val="45000"/>
                <a:satMod val="135000"/>
              </a:schemeClr>
              <a:prstClr val="white"/>
            </a:duotone>
          </a:blip>
          <a:stretch>
            <a:fillRect/>
          </a:stretch>
        </p:blipFill>
        <p:spPr>
          <a:xfrm>
            <a:off x="2365651" y="3795827"/>
            <a:ext cx="688162" cy="688162"/>
          </a:xfrm>
          <a:prstGeom prst="rect">
            <a:avLst/>
          </a:prstGeom>
        </p:spPr>
      </p:pic>
      <p:pic>
        <p:nvPicPr>
          <p:cNvPr id="14" name="Picture 13">
            <a:extLst>
              <a:ext uri="{FF2B5EF4-FFF2-40B4-BE49-F238E27FC236}">
                <a16:creationId xmlns:a16="http://schemas.microsoft.com/office/drawing/2014/main" id="{8FE36274-FCE9-BC2C-4D12-0EDF6144CE92}"/>
              </a:ext>
            </a:extLst>
          </p:cNvPr>
          <p:cNvPicPr>
            <a:picLocks noChangeAspect="1"/>
          </p:cNvPicPr>
          <p:nvPr/>
        </p:nvPicPr>
        <p:blipFill>
          <a:blip r:embed="rId4">
            <a:duotone>
              <a:schemeClr val="accent3">
                <a:shade val="45000"/>
                <a:satMod val="135000"/>
              </a:schemeClr>
              <a:prstClr val="white"/>
            </a:duotone>
          </a:blip>
          <a:stretch>
            <a:fillRect/>
          </a:stretch>
        </p:blipFill>
        <p:spPr>
          <a:xfrm>
            <a:off x="2364564" y="4574501"/>
            <a:ext cx="688162" cy="688162"/>
          </a:xfrm>
          <a:prstGeom prst="rect">
            <a:avLst/>
          </a:prstGeom>
        </p:spPr>
      </p:pic>
      <p:pic>
        <p:nvPicPr>
          <p:cNvPr id="15" name="Picture 14">
            <a:extLst>
              <a:ext uri="{FF2B5EF4-FFF2-40B4-BE49-F238E27FC236}">
                <a16:creationId xmlns:a16="http://schemas.microsoft.com/office/drawing/2014/main" id="{46859EDC-5291-00E0-A509-07DA6C2FA238}"/>
              </a:ext>
            </a:extLst>
          </p:cNvPr>
          <p:cNvPicPr>
            <a:picLocks noChangeAspect="1"/>
          </p:cNvPicPr>
          <p:nvPr/>
        </p:nvPicPr>
        <p:blipFill>
          <a:blip r:embed="rId4">
            <a:duotone>
              <a:schemeClr val="accent3">
                <a:shade val="45000"/>
                <a:satMod val="135000"/>
              </a:schemeClr>
              <a:prstClr val="white"/>
            </a:duotone>
          </a:blip>
          <a:stretch>
            <a:fillRect/>
          </a:stretch>
        </p:blipFill>
        <p:spPr>
          <a:xfrm>
            <a:off x="3102816" y="4048808"/>
            <a:ext cx="688162" cy="688162"/>
          </a:xfrm>
          <a:prstGeom prst="rect">
            <a:avLst/>
          </a:prstGeom>
        </p:spPr>
      </p:pic>
      <p:pic>
        <p:nvPicPr>
          <p:cNvPr id="16" name="Picture 15">
            <a:extLst>
              <a:ext uri="{FF2B5EF4-FFF2-40B4-BE49-F238E27FC236}">
                <a16:creationId xmlns:a16="http://schemas.microsoft.com/office/drawing/2014/main" id="{8A5F62C9-A8BB-9BC9-2B0A-11030EE0B8CB}"/>
              </a:ext>
            </a:extLst>
          </p:cNvPr>
          <p:cNvPicPr>
            <a:picLocks noChangeAspect="1"/>
          </p:cNvPicPr>
          <p:nvPr/>
        </p:nvPicPr>
        <p:blipFill>
          <a:blip r:embed="rId4">
            <a:duotone>
              <a:schemeClr val="accent3">
                <a:shade val="45000"/>
                <a:satMod val="135000"/>
              </a:schemeClr>
              <a:prstClr val="white"/>
            </a:duotone>
          </a:blip>
          <a:stretch>
            <a:fillRect/>
          </a:stretch>
        </p:blipFill>
        <p:spPr>
          <a:xfrm>
            <a:off x="3915729" y="4048808"/>
            <a:ext cx="688162" cy="688162"/>
          </a:xfrm>
          <a:prstGeom prst="rect">
            <a:avLst/>
          </a:prstGeom>
        </p:spPr>
      </p:pic>
      <p:pic>
        <p:nvPicPr>
          <p:cNvPr id="17" name="Picture 16">
            <a:extLst>
              <a:ext uri="{FF2B5EF4-FFF2-40B4-BE49-F238E27FC236}">
                <a16:creationId xmlns:a16="http://schemas.microsoft.com/office/drawing/2014/main" id="{2350ED78-E462-4043-8E14-4492BE63E242}"/>
              </a:ext>
            </a:extLst>
          </p:cNvPr>
          <p:cNvPicPr>
            <a:picLocks noChangeAspect="1"/>
          </p:cNvPicPr>
          <p:nvPr/>
        </p:nvPicPr>
        <p:blipFill>
          <a:blip r:embed="rId4">
            <a:duotone>
              <a:schemeClr val="accent3">
                <a:shade val="45000"/>
                <a:satMod val="135000"/>
              </a:schemeClr>
              <a:prstClr val="white"/>
            </a:duotone>
          </a:blip>
          <a:stretch>
            <a:fillRect/>
          </a:stretch>
        </p:blipFill>
        <p:spPr>
          <a:xfrm>
            <a:off x="4726506" y="4031361"/>
            <a:ext cx="688162" cy="688162"/>
          </a:xfrm>
          <a:prstGeom prst="rect">
            <a:avLst/>
          </a:prstGeom>
        </p:spPr>
      </p:pic>
      <p:sp>
        <p:nvSpPr>
          <p:cNvPr id="18" name="Rectangle 17">
            <a:extLst>
              <a:ext uri="{FF2B5EF4-FFF2-40B4-BE49-F238E27FC236}">
                <a16:creationId xmlns:a16="http://schemas.microsoft.com/office/drawing/2014/main" id="{4081C24F-6A4B-6242-80FE-B087F3B640F8}"/>
              </a:ext>
            </a:extLst>
          </p:cNvPr>
          <p:cNvSpPr/>
          <p:nvPr/>
        </p:nvSpPr>
        <p:spPr>
          <a:xfrm rot="18900000">
            <a:off x="2913083" y="2038465"/>
            <a:ext cx="243143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Power Stone</a:t>
            </a:r>
          </a:p>
        </p:txBody>
      </p:sp>
      <p:grpSp>
        <p:nvGrpSpPr>
          <p:cNvPr id="52" name="Group 51">
            <a:extLst>
              <a:ext uri="{FF2B5EF4-FFF2-40B4-BE49-F238E27FC236}">
                <a16:creationId xmlns:a16="http://schemas.microsoft.com/office/drawing/2014/main" id="{9071B58E-069E-3697-5338-EFA86F4320CC}"/>
              </a:ext>
            </a:extLst>
          </p:cNvPr>
          <p:cNvGrpSpPr/>
          <p:nvPr/>
        </p:nvGrpSpPr>
        <p:grpSpPr>
          <a:xfrm>
            <a:off x="6168632" y="2859309"/>
            <a:ext cx="1942960" cy="569691"/>
            <a:chOff x="4030387" y="1547447"/>
            <a:chExt cx="1942960" cy="569691"/>
          </a:xfrm>
        </p:grpSpPr>
        <p:sp>
          <p:nvSpPr>
            <p:cNvPr id="53" name="Cylinder 52">
              <a:extLst>
                <a:ext uri="{FF2B5EF4-FFF2-40B4-BE49-F238E27FC236}">
                  <a16:creationId xmlns:a16="http://schemas.microsoft.com/office/drawing/2014/main" id="{ADD9DF91-902C-56F3-EE7E-559E8340880C}"/>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4" name="Arrow: Curved Left 53">
              <a:extLst>
                <a:ext uri="{FF2B5EF4-FFF2-40B4-BE49-F238E27FC236}">
                  <a16:creationId xmlns:a16="http://schemas.microsoft.com/office/drawing/2014/main" id="{E90D55E1-0195-D2EB-EF28-5F8AF53D3EA4}"/>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5" name="Arrow: Curved Left 54">
              <a:extLst>
                <a:ext uri="{FF2B5EF4-FFF2-40B4-BE49-F238E27FC236}">
                  <a16:creationId xmlns:a16="http://schemas.microsoft.com/office/drawing/2014/main" id="{4C8E4573-1F33-6454-E189-DFE3EFF818F6}"/>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5" name="TextBox 64">
            <a:extLst>
              <a:ext uri="{FF2B5EF4-FFF2-40B4-BE49-F238E27FC236}">
                <a16:creationId xmlns:a16="http://schemas.microsoft.com/office/drawing/2014/main" id="{F3DD9F20-3C43-578D-8B59-973F50E57ED0}"/>
              </a:ext>
            </a:extLst>
          </p:cNvPr>
          <p:cNvSpPr txBox="1"/>
          <p:nvPr/>
        </p:nvSpPr>
        <p:spPr>
          <a:xfrm>
            <a:off x="3897728" y="4814499"/>
            <a:ext cx="3810770" cy="1015663"/>
          </a:xfrm>
          <a:prstGeom prst="rect">
            <a:avLst/>
          </a:prstGeom>
          <a:noFill/>
        </p:spPr>
        <p:txBody>
          <a:bodyPr wrap="square" rtlCol="0">
            <a:spAutoFit/>
          </a:bodyPr>
          <a:lstStyle/>
          <a:p>
            <a:r>
              <a:rPr lang="en-US" sz="2000" b="1" dirty="0"/>
              <a:t>Although this game support multiple people there’s only one spinner, so you’ll have to play solo</a:t>
            </a:r>
          </a:p>
        </p:txBody>
      </p:sp>
      <p:pic>
        <p:nvPicPr>
          <p:cNvPr id="8" name="Picture 7">
            <a:extLst>
              <a:ext uri="{FF2B5EF4-FFF2-40B4-BE49-F238E27FC236}">
                <a16:creationId xmlns:a16="http://schemas.microsoft.com/office/drawing/2014/main" id="{84FD55E1-14FB-5AE3-7C0E-328A8DF76B09}"/>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201180" y="3170357"/>
            <a:ext cx="1122309" cy="1910215"/>
          </a:xfrm>
          <a:prstGeom prst="rect">
            <a:avLst/>
          </a:prstGeom>
        </p:spPr>
      </p:pic>
      <p:grpSp>
        <p:nvGrpSpPr>
          <p:cNvPr id="2" name="Group 1">
            <a:extLst>
              <a:ext uri="{FF2B5EF4-FFF2-40B4-BE49-F238E27FC236}">
                <a16:creationId xmlns:a16="http://schemas.microsoft.com/office/drawing/2014/main" id="{A7A76F20-14A9-C408-2BAD-F0B47AB467AF}"/>
              </a:ext>
            </a:extLst>
          </p:cNvPr>
          <p:cNvGrpSpPr/>
          <p:nvPr/>
        </p:nvGrpSpPr>
        <p:grpSpPr>
          <a:xfrm>
            <a:off x="88393" y="5830162"/>
            <a:ext cx="1315776" cy="960943"/>
            <a:chOff x="3671805" y="1586091"/>
            <a:chExt cx="1315776" cy="960943"/>
          </a:xfrm>
        </p:grpSpPr>
        <p:sp>
          <p:nvSpPr>
            <p:cNvPr id="10" name="Flowchart: Alternate Process 9">
              <a:extLst>
                <a:ext uri="{FF2B5EF4-FFF2-40B4-BE49-F238E27FC236}">
                  <a16:creationId xmlns:a16="http://schemas.microsoft.com/office/drawing/2014/main" id="{88D06C2B-2390-101E-D137-0B0B80B4E4E0}"/>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73578B82-7794-34AA-AA3C-73BDF2B7D6E2}"/>
                </a:ext>
              </a:extLst>
            </p:cNvPr>
            <p:cNvGrpSpPr/>
            <p:nvPr/>
          </p:nvGrpSpPr>
          <p:grpSpPr>
            <a:xfrm>
              <a:off x="3754479" y="1779934"/>
              <a:ext cx="1155730" cy="685800"/>
              <a:chOff x="5115719" y="1096814"/>
              <a:chExt cx="1540973" cy="914400"/>
            </a:xfrm>
          </p:grpSpPr>
          <p:pic>
            <p:nvPicPr>
              <p:cNvPr id="20" name="Graphic 19" descr="User with solid fill">
                <a:extLst>
                  <a:ext uri="{FF2B5EF4-FFF2-40B4-BE49-F238E27FC236}">
                    <a16:creationId xmlns:a16="http://schemas.microsoft.com/office/drawing/2014/main" id="{0145DA90-2E10-1042-14AC-CA689F8D4C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21" name="Graphic 20" descr="User with solid fill">
                <a:extLst>
                  <a:ext uri="{FF2B5EF4-FFF2-40B4-BE49-F238E27FC236}">
                    <a16:creationId xmlns:a16="http://schemas.microsoft.com/office/drawing/2014/main" id="{052EB73B-6FAF-4E55-6DF2-F632CBC1AB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22" name="TextBox 21">
                <a:extLst>
                  <a:ext uri="{FF2B5EF4-FFF2-40B4-BE49-F238E27FC236}">
                    <a16:creationId xmlns:a16="http://schemas.microsoft.com/office/drawing/2014/main" id="{1251360F-C785-3055-3993-408CE5B1EF4D}"/>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12" name="TextBox 11">
              <a:extLst>
                <a:ext uri="{FF2B5EF4-FFF2-40B4-BE49-F238E27FC236}">
                  <a16:creationId xmlns:a16="http://schemas.microsoft.com/office/drawing/2014/main" id="{2948511B-4A29-29F7-939B-91B2C4931251}"/>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19" name="TextBox 18">
              <a:extLst>
                <a:ext uri="{FF2B5EF4-FFF2-40B4-BE49-F238E27FC236}">
                  <a16:creationId xmlns:a16="http://schemas.microsoft.com/office/drawing/2014/main" id="{74FC5A02-0D65-5016-0E91-6E0ACCC6081F}"/>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Tree>
    <p:extLst>
      <p:ext uri="{BB962C8B-B14F-4D97-AF65-F5344CB8AC3E}">
        <p14:creationId xmlns:p14="http://schemas.microsoft.com/office/powerpoint/2010/main" val="13944206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p&#10;&#10;Description automatically generated">
            <a:extLst>
              <a:ext uri="{FF2B5EF4-FFF2-40B4-BE49-F238E27FC236}">
                <a16:creationId xmlns:a16="http://schemas.microsoft.com/office/drawing/2014/main" id="{9E043D78-8374-6988-627D-9D498069386B}"/>
              </a:ext>
            </a:extLst>
          </p:cNvPr>
          <p:cNvPicPr>
            <a:picLocks noChangeAspect="1"/>
          </p:cNvPicPr>
          <p:nvPr/>
        </p:nvPicPr>
        <p:blipFill rotWithShape="1">
          <a:blip r:embed="rId2">
            <a:extLst>
              <a:ext uri="{28A0092B-C50C-407E-A947-70E740481C1C}">
                <a14:useLocalDpi xmlns:a14="http://schemas.microsoft.com/office/drawing/2010/main" val="0"/>
              </a:ext>
            </a:extLst>
          </a:blip>
          <a:srcRect l="22222" t="353" b="-353"/>
          <a:stretch/>
        </p:blipFill>
        <p:spPr>
          <a:xfrm>
            <a:off x="-1" y="0"/>
            <a:ext cx="9144001" cy="6858000"/>
          </a:xfrm>
          <a:prstGeom prst="rect">
            <a:avLst/>
          </a:prstGeom>
        </p:spPr>
      </p:pic>
      <p:pic>
        <p:nvPicPr>
          <p:cNvPr id="69" name="Picture 68">
            <a:extLst>
              <a:ext uri="{FF2B5EF4-FFF2-40B4-BE49-F238E27FC236}">
                <a16:creationId xmlns:a16="http://schemas.microsoft.com/office/drawing/2014/main" id="{C17F7809-CCB9-C4DD-BF1F-FE43B6EE598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Willow</a:t>
            </a:r>
            <a:endParaRPr lang="en-US" sz="3600" b="0" i="0" u="none" strike="noStrike" dirty="0">
              <a:solidFill>
                <a:srgbClr val="000000"/>
              </a:solidFill>
              <a:effectLst/>
              <a:latin typeface="Calibri" panose="020F0502020204030204" pitchFamily="34" charset="0"/>
            </a:endParaRPr>
          </a:p>
        </p:txBody>
      </p:sp>
      <p:graphicFrame>
        <p:nvGraphicFramePr>
          <p:cNvPr id="5" name="Table 4">
            <a:extLst>
              <a:ext uri="{FF2B5EF4-FFF2-40B4-BE49-F238E27FC236}">
                <a16:creationId xmlns:a16="http://schemas.microsoft.com/office/drawing/2014/main" id="{AB6D02E5-12A0-E4B9-AAB4-23E7F444FEE1}"/>
              </a:ext>
            </a:extLst>
          </p:cNvPr>
          <p:cNvGraphicFramePr>
            <a:graphicFrameLocks noGrp="1"/>
          </p:cNvGraphicFramePr>
          <p:nvPr>
            <p:extLst>
              <p:ext uri="{D42A27DB-BD31-4B8C-83A1-F6EECF244321}">
                <p14:modId xmlns:p14="http://schemas.microsoft.com/office/powerpoint/2010/main" val="266090189"/>
              </p:ext>
            </p:extLst>
          </p:nvPr>
        </p:nvGraphicFramePr>
        <p:xfrm>
          <a:off x="-3613653" y="1680461"/>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Willow</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willow</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2214641649"/>
                  </a:ext>
                </a:extLst>
              </a:tr>
            </a:tbl>
          </a:graphicData>
        </a:graphic>
      </p:graphicFrame>
      <p:grpSp>
        <p:nvGrpSpPr>
          <p:cNvPr id="67" name="Group 66">
            <a:extLst>
              <a:ext uri="{FF2B5EF4-FFF2-40B4-BE49-F238E27FC236}">
                <a16:creationId xmlns:a16="http://schemas.microsoft.com/office/drawing/2014/main" id="{37E90B24-22CE-ED43-BEDE-EA952888FA48}"/>
              </a:ext>
            </a:extLst>
          </p:cNvPr>
          <p:cNvGrpSpPr/>
          <p:nvPr/>
        </p:nvGrpSpPr>
        <p:grpSpPr>
          <a:xfrm>
            <a:off x="70338" y="5837637"/>
            <a:ext cx="1315776" cy="960943"/>
            <a:chOff x="-2779612" y="6214530"/>
            <a:chExt cx="1315776" cy="960943"/>
          </a:xfrm>
        </p:grpSpPr>
        <p:sp>
          <p:nvSpPr>
            <p:cNvPr id="68" name="Flowchart: Alternate Process 67">
              <a:extLst>
                <a:ext uri="{FF2B5EF4-FFF2-40B4-BE49-F238E27FC236}">
                  <a16:creationId xmlns:a16="http://schemas.microsoft.com/office/drawing/2014/main" id="{8B5AC27A-9EF9-85CA-6D9B-677ED0F4195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88732DD-F81F-5857-0F55-AF1B763AE866}"/>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9A87BE8-F241-852D-ABD1-E11198E5D5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749981A-6C49-7EB8-B584-4FCF8B6D4B4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E39CC74-0D15-7774-0828-A13BF430607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60974B16-2D44-F72A-436B-224A361C6E20}"/>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3218666"/>
            <a:ext cx="688162" cy="688162"/>
          </a:xfrm>
          <a:prstGeom prst="rect">
            <a:avLst/>
          </a:prstGeom>
        </p:spPr>
      </p:pic>
      <p:pic>
        <p:nvPicPr>
          <p:cNvPr id="75" name="Picture 74">
            <a:extLst>
              <a:ext uri="{FF2B5EF4-FFF2-40B4-BE49-F238E27FC236}">
                <a16:creationId xmlns:a16="http://schemas.microsoft.com/office/drawing/2014/main" id="{FA24A92C-5449-91D5-0B97-36CFB2C4DE34}"/>
              </a:ext>
            </a:extLst>
          </p:cNvPr>
          <p:cNvPicPr>
            <a:picLocks noChangeAspect="1"/>
          </p:cNvPicPr>
          <p:nvPr/>
        </p:nvPicPr>
        <p:blipFill>
          <a:blip r:embed="rId8"/>
          <a:stretch>
            <a:fillRect/>
          </a:stretch>
        </p:blipFill>
        <p:spPr>
          <a:xfrm>
            <a:off x="4967258" y="3236113"/>
            <a:ext cx="688162" cy="688162"/>
          </a:xfrm>
          <a:prstGeom prst="rect">
            <a:avLst/>
          </a:prstGeom>
        </p:spPr>
      </p:pic>
      <p:pic>
        <p:nvPicPr>
          <p:cNvPr id="76" name="Picture 75">
            <a:extLst>
              <a:ext uri="{FF2B5EF4-FFF2-40B4-BE49-F238E27FC236}">
                <a16:creationId xmlns:a16="http://schemas.microsoft.com/office/drawing/2014/main" id="{9C4993B4-09A1-D90B-7993-BD42E21519E4}"/>
              </a:ext>
            </a:extLst>
          </p:cNvPr>
          <p:cNvPicPr>
            <a:picLocks noChangeAspect="1"/>
          </p:cNvPicPr>
          <p:nvPr/>
        </p:nvPicPr>
        <p:blipFill>
          <a:blip r:embed="rId8"/>
          <a:stretch>
            <a:fillRect/>
          </a:stretch>
        </p:blipFill>
        <p:spPr>
          <a:xfrm>
            <a:off x="5780170" y="3236113"/>
            <a:ext cx="688162" cy="688162"/>
          </a:xfrm>
          <a:prstGeom prst="rect">
            <a:avLst/>
          </a:prstGeom>
        </p:spPr>
      </p:pic>
      <p:sp>
        <p:nvSpPr>
          <p:cNvPr id="77" name="Arrow: Up 76">
            <a:extLst>
              <a:ext uri="{FF2B5EF4-FFF2-40B4-BE49-F238E27FC236}">
                <a16:creationId xmlns:a16="http://schemas.microsoft.com/office/drawing/2014/main" id="{7776B10F-8ADE-FC1D-493B-D0807618A00D}"/>
              </a:ext>
            </a:extLst>
          </p:cNvPr>
          <p:cNvSpPr/>
          <p:nvPr/>
        </p:nvSpPr>
        <p:spPr>
          <a:xfrm>
            <a:off x="2968256" y="24964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7CA1B979-4E79-AAE0-01B6-C8E5A81C3E19}"/>
              </a:ext>
            </a:extLst>
          </p:cNvPr>
          <p:cNvSpPr/>
          <p:nvPr/>
        </p:nvSpPr>
        <p:spPr>
          <a:xfrm rot="16200000">
            <a:off x="2196246" y="32252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AFC3D672-4B41-43AD-60FC-9FC1C8AA1532}"/>
              </a:ext>
            </a:extLst>
          </p:cNvPr>
          <p:cNvSpPr/>
          <p:nvPr/>
        </p:nvSpPr>
        <p:spPr>
          <a:xfrm rot="5400000" flipH="1">
            <a:off x="3646262" y="32252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5D9A8F0D-76C4-2FE0-B5B8-1723CECCC8EA}"/>
              </a:ext>
            </a:extLst>
          </p:cNvPr>
          <p:cNvSpPr/>
          <p:nvPr/>
        </p:nvSpPr>
        <p:spPr>
          <a:xfrm rot="2707381" flipV="1">
            <a:off x="2385340" y="37566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713A2CC8-74BA-4533-BD09-3E2ABA35D152}"/>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2920171"/>
            <a:ext cx="1122309" cy="1910215"/>
          </a:xfrm>
          <a:prstGeom prst="rect">
            <a:avLst/>
          </a:prstGeom>
        </p:spPr>
      </p:pic>
      <p:pic>
        <p:nvPicPr>
          <p:cNvPr id="82" name="Picture 81">
            <a:extLst>
              <a:ext uri="{FF2B5EF4-FFF2-40B4-BE49-F238E27FC236}">
                <a16:creationId xmlns:a16="http://schemas.microsoft.com/office/drawing/2014/main" id="{2D86EAD6-82D9-D93B-977B-B8CA547AAF9F}"/>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3761806"/>
            <a:ext cx="688162" cy="688162"/>
          </a:xfrm>
          <a:prstGeom prst="rect">
            <a:avLst/>
          </a:prstGeom>
        </p:spPr>
      </p:pic>
      <p:pic>
        <p:nvPicPr>
          <p:cNvPr id="83" name="Picture 82">
            <a:extLst>
              <a:ext uri="{FF2B5EF4-FFF2-40B4-BE49-F238E27FC236}">
                <a16:creationId xmlns:a16="http://schemas.microsoft.com/office/drawing/2014/main" id="{C9328694-8DE5-7904-AF91-8D3200538A90}"/>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4540480"/>
            <a:ext cx="688162" cy="688162"/>
          </a:xfrm>
          <a:prstGeom prst="rect">
            <a:avLst/>
          </a:prstGeom>
        </p:spPr>
      </p:pic>
      <p:pic>
        <p:nvPicPr>
          <p:cNvPr id="84" name="Picture 83">
            <a:extLst>
              <a:ext uri="{FF2B5EF4-FFF2-40B4-BE49-F238E27FC236}">
                <a16:creationId xmlns:a16="http://schemas.microsoft.com/office/drawing/2014/main" id="{C59C67E7-6184-8FB7-1862-CADF62EB94D0}"/>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4014787"/>
            <a:ext cx="688162" cy="688162"/>
          </a:xfrm>
          <a:prstGeom prst="rect">
            <a:avLst/>
          </a:prstGeom>
        </p:spPr>
      </p:pic>
      <p:pic>
        <p:nvPicPr>
          <p:cNvPr id="85" name="Picture 84">
            <a:extLst>
              <a:ext uri="{FF2B5EF4-FFF2-40B4-BE49-F238E27FC236}">
                <a16:creationId xmlns:a16="http://schemas.microsoft.com/office/drawing/2014/main" id="{7A3A99A1-0C65-7DB8-5FC7-94290C2610C3}"/>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4014787"/>
            <a:ext cx="688162" cy="688162"/>
          </a:xfrm>
          <a:prstGeom prst="rect">
            <a:avLst/>
          </a:prstGeom>
        </p:spPr>
      </p:pic>
      <p:pic>
        <p:nvPicPr>
          <p:cNvPr id="86" name="Picture 85">
            <a:extLst>
              <a:ext uri="{FF2B5EF4-FFF2-40B4-BE49-F238E27FC236}">
                <a16:creationId xmlns:a16="http://schemas.microsoft.com/office/drawing/2014/main" id="{E95E9EF9-63C7-F7FE-4F4F-66A541940247}"/>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3997340"/>
            <a:ext cx="688162" cy="688162"/>
          </a:xfrm>
          <a:prstGeom prst="rect">
            <a:avLst/>
          </a:prstGeom>
        </p:spPr>
      </p:pic>
      <p:sp>
        <p:nvSpPr>
          <p:cNvPr id="88" name="Arrow: Up 87">
            <a:extLst>
              <a:ext uri="{FF2B5EF4-FFF2-40B4-BE49-F238E27FC236}">
                <a16:creationId xmlns:a16="http://schemas.microsoft.com/office/drawing/2014/main" id="{84882389-F658-F2EF-B1E5-DB95D1E680E9}"/>
              </a:ext>
            </a:extLst>
          </p:cNvPr>
          <p:cNvSpPr/>
          <p:nvPr/>
        </p:nvSpPr>
        <p:spPr>
          <a:xfrm rot="3030207">
            <a:off x="3611115" y="26323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4DF95DDD-1EE1-33C1-4EEB-56FDEBA624F2}"/>
              </a:ext>
            </a:extLst>
          </p:cNvPr>
          <p:cNvSpPr/>
          <p:nvPr/>
        </p:nvSpPr>
        <p:spPr>
          <a:xfrm rot="18863264">
            <a:off x="2410808" y="26760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1607CF01-BC8F-CC02-D409-BF6C9CF1881A}"/>
              </a:ext>
            </a:extLst>
          </p:cNvPr>
          <p:cNvSpPr/>
          <p:nvPr/>
        </p:nvSpPr>
        <p:spPr>
          <a:xfrm rot="8401222" flipH="1">
            <a:off x="3474376" y="37785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2B25DE93-171D-26FD-125F-90BEB43FB75F}"/>
              </a:ext>
            </a:extLst>
          </p:cNvPr>
          <p:cNvSpPr/>
          <p:nvPr/>
        </p:nvSpPr>
        <p:spPr>
          <a:xfrm flipV="1">
            <a:off x="2939704" y="39973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F28EB224-2CA6-B812-D0FD-9B8942D8C38E}"/>
              </a:ext>
            </a:extLst>
          </p:cNvPr>
          <p:cNvSpPr txBox="1"/>
          <p:nvPr/>
        </p:nvSpPr>
        <p:spPr>
          <a:xfrm>
            <a:off x="4940481" y="4684506"/>
            <a:ext cx="2516395" cy="400110"/>
          </a:xfrm>
          <a:prstGeom prst="rect">
            <a:avLst/>
          </a:prstGeom>
          <a:noFill/>
        </p:spPr>
        <p:txBody>
          <a:bodyPr wrap="none" rtlCol="0">
            <a:spAutoFit/>
          </a:bodyPr>
          <a:lstStyle/>
          <a:p>
            <a:r>
              <a:rPr lang="en-US" sz="2000" b="1" dirty="0"/>
              <a:t>Left side controls only</a:t>
            </a:r>
          </a:p>
        </p:txBody>
      </p:sp>
      <p:sp>
        <p:nvSpPr>
          <p:cNvPr id="2" name="Rectangle 1">
            <a:extLst>
              <a:ext uri="{FF2B5EF4-FFF2-40B4-BE49-F238E27FC236}">
                <a16:creationId xmlns:a16="http://schemas.microsoft.com/office/drawing/2014/main" id="{D36E68B8-F50F-8530-EC9D-354C4FB795CA}"/>
              </a:ext>
            </a:extLst>
          </p:cNvPr>
          <p:cNvSpPr/>
          <p:nvPr/>
        </p:nvSpPr>
        <p:spPr>
          <a:xfrm rot="18000000">
            <a:off x="4583943" y="1784766"/>
            <a:ext cx="2525147"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Fire/Swing</a:t>
            </a:r>
          </a:p>
        </p:txBody>
      </p:sp>
      <p:sp>
        <p:nvSpPr>
          <p:cNvPr id="3" name="Rectangle 2">
            <a:extLst>
              <a:ext uri="{FF2B5EF4-FFF2-40B4-BE49-F238E27FC236}">
                <a16:creationId xmlns:a16="http://schemas.microsoft.com/office/drawing/2014/main" id="{F603E24B-A75A-A0DF-1BB9-B9D7BB791E51}"/>
              </a:ext>
            </a:extLst>
          </p:cNvPr>
          <p:cNvSpPr/>
          <p:nvPr/>
        </p:nvSpPr>
        <p:spPr>
          <a:xfrm rot="18000000">
            <a:off x="5727746" y="2356454"/>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44469132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2EC5AA78-8870-C348-98FE-E99DAC38A283}"/>
              </a:ext>
            </a:extLst>
          </p:cNvPr>
          <p:cNvPicPr>
            <a:picLocks noChangeAspect="1"/>
          </p:cNvPicPr>
          <p:nvPr/>
        </p:nvPicPr>
        <p:blipFill rotWithShape="1">
          <a:blip r:embed="rId2">
            <a:extLst>
              <a:ext uri="{28A0092B-C50C-407E-A947-70E740481C1C}">
                <a14:useLocalDpi xmlns:a14="http://schemas.microsoft.com/office/drawing/2010/main" val="0"/>
              </a:ext>
            </a:extLst>
          </a:blip>
          <a:srcRect t="8125" b="6161"/>
          <a:stretch/>
        </p:blipFill>
        <p:spPr>
          <a:xfrm>
            <a:off x="0" y="0"/>
            <a:ext cx="9144000" cy="6858000"/>
          </a:xfrm>
          <a:prstGeom prst="rect">
            <a:avLst/>
          </a:prstGeom>
        </p:spPr>
      </p:pic>
      <p:pic>
        <p:nvPicPr>
          <p:cNvPr id="96" name="Picture 95">
            <a:extLst>
              <a:ext uri="{FF2B5EF4-FFF2-40B4-BE49-F238E27FC236}">
                <a16:creationId xmlns:a16="http://schemas.microsoft.com/office/drawing/2014/main" id="{6B0DE685-A2EE-7837-2247-09F919C9662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Wonder Boy</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131CC2E9-6EB0-849A-3F52-6DD2EE72DFBB}"/>
              </a:ext>
            </a:extLst>
          </p:cNvPr>
          <p:cNvGraphicFramePr>
            <a:graphicFrameLocks noGrp="1"/>
          </p:cNvGraphicFramePr>
          <p:nvPr>
            <p:extLst>
              <p:ext uri="{D42A27DB-BD31-4B8C-83A1-F6EECF244321}">
                <p14:modId xmlns:p14="http://schemas.microsoft.com/office/powerpoint/2010/main" val="4018117954"/>
              </p:ext>
            </p:extLst>
          </p:nvPr>
        </p:nvGraphicFramePr>
        <p:xfrm>
          <a:off x="-3850586" y="1832834"/>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221503">
                <a:tc>
                  <a:txBody>
                    <a:bodyPr/>
                    <a:lstStyle/>
                    <a:p>
                      <a:pPr algn="l" fontAlgn="b"/>
                      <a:r>
                        <a:rPr lang="en-US" sz="2400" u="none" strike="noStrike" dirty="0">
                          <a:effectLst/>
                        </a:rPr>
                        <a:t>Wonder Boy</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wboy</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21024157"/>
                  </a:ext>
                </a:extLst>
              </a:tr>
            </a:tbl>
          </a:graphicData>
        </a:graphic>
      </p:graphicFrame>
      <p:grpSp>
        <p:nvGrpSpPr>
          <p:cNvPr id="68" name="Group 67">
            <a:extLst>
              <a:ext uri="{FF2B5EF4-FFF2-40B4-BE49-F238E27FC236}">
                <a16:creationId xmlns:a16="http://schemas.microsoft.com/office/drawing/2014/main" id="{EA9099A7-D6A0-F3A4-B4E5-23EF890553C6}"/>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65AD33ED-2793-9A58-D440-5782EA85227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C6974D89-A091-A861-568A-36F1666B464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CE01BB1F-65FF-2BD5-5011-79E5EE7B45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7A8E869-8D95-5833-8446-8E2B83D8096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6F24BAC0-D649-0593-EDBE-6D7241B049A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97" name="Picture 96">
            <a:extLst>
              <a:ext uri="{FF2B5EF4-FFF2-40B4-BE49-F238E27FC236}">
                <a16:creationId xmlns:a16="http://schemas.microsoft.com/office/drawing/2014/main" id="{05E41C58-0D6D-281C-10D9-D2011D56ED13}"/>
              </a:ext>
            </a:extLst>
          </p:cNvPr>
          <p:cNvPicPr>
            <a:picLocks noChangeAspect="1"/>
          </p:cNvPicPr>
          <p:nvPr/>
        </p:nvPicPr>
        <p:blipFill>
          <a:blip r:embed="rId8">
            <a:duotone>
              <a:schemeClr val="accent3">
                <a:shade val="45000"/>
                <a:satMod val="135000"/>
              </a:schemeClr>
              <a:prstClr val="white"/>
            </a:duotone>
          </a:blip>
          <a:stretch>
            <a:fillRect/>
          </a:stretch>
        </p:blipFill>
        <p:spPr>
          <a:xfrm>
            <a:off x="6430797" y="3170300"/>
            <a:ext cx="688162" cy="688162"/>
          </a:xfrm>
          <a:prstGeom prst="rect">
            <a:avLst/>
          </a:prstGeom>
        </p:spPr>
      </p:pic>
      <p:pic>
        <p:nvPicPr>
          <p:cNvPr id="98" name="Picture 97">
            <a:extLst>
              <a:ext uri="{FF2B5EF4-FFF2-40B4-BE49-F238E27FC236}">
                <a16:creationId xmlns:a16="http://schemas.microsoft.com/office/drawing/2014/main" id="{9EBCAEE2-2137-BD16-3386-32D6A19547B7}"/>
              </a:ext>
            </a:extLst>
          </p:cNvPr>
          <p:cNvPicPr>
            <a:picLocks noChangeAspect="1"/>
          </p:cNvPicPr>
          <p:nvPr/>
        </p:nvPicPr>
        <p:blipFill>
          <a:blip r:embed="rId8"/>
          <a:stretch>
            <a:fillRect/>
          </a:stretch>
        </p:blipFill>
        <p:spPr>
          <a:xfrm>
            <a:off x="4807108" y="3187747"/>
            <a:ext cx="688162" cy="688162"/>
          </a:xfrm>
          <a:prstGeom prst="rect">
            <a:avLst/>
          </a:prstGeom>
        </p:spPr>
      </p:pic>
      <p:pic>
        <p:nvPicPr>
          <p:cNvPr id="99" name="Picture 98">
            <a:extLst>
              <a:ext uri="{FF2B5EF4-FFF2-40B4-BE49-F238E27FC236}">
                <a16:creationId xmlns:a16="http://schemas.microsoft.com/office/drawing/2014/main" id="{C4B73CF8-D362-8CD4-2391-DC446A23DC03}"/>
              </a:ext>
            </a:extLst>
          </p:cNvPr>
          <p:cNvPicPr>
            <a:picLocks noChangeAspect="1"/>
          </p:cNvPicPr>
          <p:nvPr/>
        </p:nvPicPr>
        <p:blipFill>
          <a:blip r:embed="rId8"/>
          <a:stretch>
            <a:fillRect/>
          </a:stretch>
        </p:blipFill>
        <p:spPr>
          <a:xfrm>
            <a:off x="5620020" y="3187747"/>
            <a:ext cx="688162" cy="688162"/>
          </a:xfrm>
          <a:prstGeom prst="rect">
            <a:avLst/>
          </a:prstGeom>
        </p:spPr>
      </p:pic>
      <p:pic>
        <p:nvPicPr>
          <p:cNvPr id="105" name="Picture 104">
            <a:extLst>
              <a:ext uri="{FF2B5EF4-FFF2-40B4-BE49-F238E27FC236}">
                <a16:creationId xmlns:a16="http://schemas.microsoft.com/office/drawing/2014/main" id="{D3D8FD46-3CEF-51CD-C83C-83D27D87BB7D}"/>
              </a:ext>
            </a:extLst>
          </p:cNvPr>
          <p:cNvPicPr>
            <a:picLocks noChangeAspect="1"/>
          </p:cNvPicPr>
          <p:nvPr/>
        </p:nvPicPr>
        <p:blipFill>
          <a:blip r:embed="rId8">
            <a:duotone>
              <a:schemeClr val="accent3">
                <a:shade val="45000"/>
                <a:satMod val="135000"/>
              </a:schemeClr>
              <a:prstClr val="white"/>
            </a:duotone>
          </a:blip>
          <a:stretch>
            <a:fillRect/>
          </a:stretch>
        </p:blipFill>
        <p:spPr>
          <a:xfrm>
            <a:off x="4068856" y="3713440"/>
            <a:ext cx="688162" cy="688162"/>
          </a:xfrm>
          <a:prstGeom prst="rect">
            <a:avLst/>
          </a:prstGeom>
        </p:spPr>
      </p:pic>
      <p:pic>
        <p:nvPicPr>
          <p:cNvPr id="106" name="Picture 105">
            <a:extLst>
              <a:ext uri="{FF2B5EF4-FFF2-40B4-BE49-F238E27FC236}">
                <a16:creationId xmlns:a16="http://schemas.microsoft.com/office/drawing/2014/main" id="{E93233E2-ED9E-2A24-6EF9-DDCE29574C5F}"/>
              </a:ext>
            </a:extLst>
          </p:cNvPr>
          <p:cNvPicPr>
            <a:picLocks noChangeAspect="1"/>
          </p:cNvPicPr>
          <p:nvPr/>
        </p:nvPicPr>
        <p:blipFill>
          <a:blip r:embed="rId8">
            <a:duotone>
              <a:schemeClr val="accent3">
                <a:shade val="45000"/>
                <a:satMod val="135000"/>
              </a:schemeClr>
              <a:prstClr val="white"/>
            </a:duotone>
          </a:blip>
          <a:stretch>
            <a:fillRect/>
          </a:stretch>
        </p:blipFill>
        <p:spPr>
          <a:xfrm>
            <a:off x="4067769" y="4492114"/>
            <a:ext cx="688162" cy="688162"/>
          </a:xfrm>
          <a:prstGeom prst="rect">
            <a:avLst/>
          </a:prstGeom>
        </p:spPr>
      </p:pic>
      <p:pic>
        <p:nvPicPr>
          <p:cNvPr id="107" name="Picture 106">
            <a:extLst>
              <a:ext uri="{FF2B5EF4-FFF2-40B4-BE49-F238E27FC236}">
                <a16:creationId xmlns:a16="http://schemas.microsoft.com/office/drawing/2014/main" id="{E7B6B5C7-67D6-69FE-F8F5-C0182DB63119}"/>
              </a:ext>
            </a:extLst>
          </p:cNvPr>
          <p:cNvPicPr>
            <a:picLocks noChangeAspect="1"/>
          </p:cNvPicPr>
          <p:nvPr/>
        </p:nvPicPr>
        <p:blipFill>
          <a:blip r:embed="rId8">
            <a:duotone>
              <a:schemeClr val="accent3">
                <a:shade val="45000"/>
                <a:satMod val="135000"/>
              </a:schemeClr>
              <a:prstClr val="white"/>
            </a:duotone>
          </a:blip>
          <a:stretch>
            <a:fillRect/>
          </a:stretch>
        </p:blipFill>
        <p:spPr>
          <a:xfrm>
            <a:off x="4806021" y="3966421"/>
            <a:ext cx="688162" cy="688162"/>
          </a:xfrm>
          <a:prstGeom prst="rect">
            <a:avLst/>
          </a:prstGeom>
        </p:spPr>
      </p:pic>
      <p:pic>
        <p:nvPicPr>
          <p:cNvPr id="108" name="Picture 107">
            <a:extLst>
              <a:ext uri="{FF2B5EF4-FFF2-40B4-BE49-F238E27FC236}">
                <a16:creationId xmlns:a16="http://schemas.microsoft.com/office/drawing/2014/main" id="{1AB1993A-A260-034F-1A34-35225C5FC47B}"/>
              </a:ext>
            </a:extLst>
          </p:cNvPr>
          <p:cNvPicPr>
            <a:picLocks noChangeAspect="1"/>
          </p:cNvPicPr>
          <p:nvPr/>
        </p:nvPicPr>
        <p:blipFill>
          <a:blip r:embed="rId8">
            <a:duotone>
              <a:schemeClr val="accent3">
                <a:shade val="45000"/>
                <a:satMod val="135000"/>
              </a:schemeClr>
              <a:prstClr val="white"/>
            </a:duotone>
          </a:blip>
          <a:stretch>
            <a:fillRect/>
          </a:stretch>
        </p:blipFill>
        <p:spPr>
          <a:xfrm>
            <a:off x="5618934" y="3966421"/>
            <a:ext cx="688162" cy="688162"/>
          </a:xfrm>
          <a:prstGeom prst="rect">
            <a:avLst/>
          </a:prstGeom>
        </p:spPr>
      </p:pic>
      <p:pic>
        <p:nvPicPr>
          <p:cNvPr id="109" name="Picture 108">
            <a:extLst>
              <a:ext uri="{FF2B5EF4-FFF2-40B4-BE49-F238E27FC236}">
                <a16:creationId xmlns:a16="http://schemas.microsoft.com/office/drawing/2014/main" id="{08F5B47C-78B9-D8BC-B6EA-4C301DC5DDBC}"/>
              </a:ext>
            </a:extLst>
          </p:cNvPr>
          <p:cNvPicPr>
            <a:picLocks noChangeAspect="1"/>
          </p:cNvPicPr>
          <p:nvPr/>
        </p:nvPicPr>
        <p:blipFill>
          <a:blip r:embed="rId8">
            <a:duotone>
              <a:schemeClr val="accent3">
                <a:shade val="45000"/>
                <a:satMod val="135000"/>
              </a:schemeClr>
              <a:prstClr val="white"/>
            </a:duotone>
          </a:blip>
          <a:stretch>
            <a:fillRect/>
          </a:stretch>
        </p:blipFill>
        <p:spPr>
          <a:xfrm>
            <a:off x="6429711" y="3948974"/>
            <a:ext cx="688162" cy="688162"/>
          </a:xfrm>
          <a:prstGeom prst="rect">
            <a:avLst/>
          </a:prstGeom>
        </p:spPr>
      </p:pic>
      <p:sp>
        <p:nvSpPr>
          <p:cNvPr id="115" name="TextBox 114">
            <a:extLst>
              <a:ext uri="{FF2B5EF4-FFF2-40B4-BE49-F238E27FC236}">
                <a16:creationId xmlns:a16="http://schemas.microsoft.com/office/drawing/2014/main" id="{A6B0BCE8-BAD5-0F68-989B-CAE6447585BF}"/>
              </a:ext>
            </a:extLst>
          </p:cNvPr>
          <p:cNvSpPr txBox="1"/>
          <p:nvPr/>
        </p:nvSpPr>
        <p:spPr>
          <a:xfrm>
            <a:off x="4780331" y="4636140"/>
            <a:ext cx="2516395" cy="400110"/>
          </a:xfrm>
          <a:prstGeom prst="rect">
            <a:avLst/>
          </a:prstGeom>
          <a:noFill/>
        </p:spPr>
        <p:txBody>
          <a:bodyPr wrap="none" rtlCol="0">
            <a:spAutoFit/>
          </a:bodyPr>
          <a:lstStyle/>
          <a:p>
            <a:r>
              <a:rPr lang="en-US" sz="2000" b="1" dirty="0"/>
              <a:t>Left side controls only</a:t>
            </a:r>
          </a:p>
        </p:txBody>
      </p:sp>
      <p:sp>
        <p:nvSpPr>
          <p:cNvPr id="119" name="Arrow: Up 118">
            <a:extLst>
              <a:ext uri="{FF2B5EF4-FFF2-40B4-BE49-F238E27FC236}">
                <a16:creationId xmlns:a16="http://schemas.microsoft.com/office/drawing/2014/main" id="{73C4FC3A-68A5-9BAE-E846-BA435A790AA5}"/>
              </a:ext>
            </a:extLst>
          </p:cNvPr>
          <p:cNvSpPr/>
          <p:nvPr/>
        </p:nvSpPr>
        <p:spPr>
          <a:xfrm rot="16200000">
            <a:off x="2597443" y="32905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Arrow: Up 119">
            <a:extLst>
              <a:ext uri="{FF2B5EF4-FFF2-40B4-BE49-F238E27FC236}">
                <a16:creationId xmlns:a16="http://schemas.microsoft.com/office/drawing/2014/main" id="{7AEF259D-7B9B-797B-5094-E05129B7D329}"/>
              </a:ext>
            </a:extLst>
          </p:cNvPr>
          <p:cNvSpPr/>
          <p:nvPr/>
        </p:nvSpPr>
        <p:spPr>
          <a:xfrm rot="5400000" flipH="1">
            <a:off x="4047459" y="32905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1" name="Picture 120">
            <a:extLst>
              <a:ext uri="{FF2B5EF4-FFF2-40B4-BE49-F238E27FC236}">
                <a16:creationId xmlns:a16="http://schemas.microsoft.com/office/drawing/2014/main" id="{6F75F288-2E0E-90C7-2C46-5A141B1BC89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865279" y="2985516"/>
            <a:ext cx="1122309" cy="1910215"/>
          </a:xfrm>
          <a:prstGeom prst="rect">
            <a:avLst/>
          </a:prstGeom>
        </p:spPr>
      </p:pic>
      <p:sp>
        <p:nvSpPr>
          <p:cNvPr id="122" name="Rectangle 121">
            <a:extLst>
              <a:ext uri="{FF2B5EF4-FFF2-40B4-BE49-F238E27FC236}">
                <a16:creationId xmlns:a16="http://schemas.microsoft.com/office/drawing/2014/main" id="{8590D90D-B656-AA15-0982-050C241857A4}"/>
              </a:ext>
            </a:extLst>
          </p:cNvPr>
          <p:cNvSpPr/>
          <p:nvPr/>
        </p:nvSpPr>
        <p:spPr>
          <a:xfrm rot="18000000">
            <a:off x="2161153" y="2645155"/>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123" name="Rectangle 122">
            <a:extLst>
              <a:ext uri="{FF2B5EF4-FFF2-40B4-BE49-F238E27FC236}">
                <a16:creationId xmlns:a16="http://schemas.microsoft.com/office/drawing/2014/main" id="{E42311F2-2384-44B7-D307-B4969DD675D7}"/>
              </a:ext>
            </a:extLst>
          </p:cNvPr>
          <p:cNvSpPr/>
          <p:nvPr/>
        </p:nvSpPr>
        <p:spPr>
          <a:xfrm rot="18000000">
            <a:off x="3515540" y="2524369"/>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sp>
        <p:nvSpPr>
          <p:cNvPr id="3" name="Rectangle 2">
            <a:extLst>
              <a:ext uri="{FF2B5EF4-FFF2-40B4-BE49-F238E27FC236}">
                <a16:creationId xmlns:a16="http://schemas.microsoft.com/office/drawing/2014/main" id="{C382996A-CA8F-AB1D-B37F-6E2F9A90139F}"/>
              </a:ext>
            </a:extLst>
          </p:cNvPr>
          <p:cNvSpPr/>
          <p:nvPr/>
        </p:nvSpPr>
        <p:spPr>
          <a:xfrm rot="18000000">
            <a:off x="4753858" y="2308088"/>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5" name="Rectangle 4">
            <a:extLst>
              <a:ext uri="{FF2B5EF4-FFF2-40B4-BE49-F238E27FC236}">
                <a16:creationId xmlns:a16="http://schemas.microsoft.com/office/drawing/2014/main" id="{2AABAA37-B07A-73CA-81D8-893341104A0C}"/>
              </a:ext>
            </a:extLst>
          </p:cNvPr>
          <p:cNvSpPr/>
          <p:nvPr/>
        </p:nvSpPr>
        <p:spPr>
          <a:xfrm rot="18000000">
            <a:off x="5241089" y="1742564"/>
            <a:ext cx="251091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Speed/Attack</a:t>
            </a:r>
          </a:p>
        </p:txBody>
      </p:sp>
    </p:spTree>
    <p:extLst>
      <p:ext uri="{BB962C8B-B14F-4D97-AF65-F5344CB8AC3E}">
        <p14:creationId xmlns:p14="http://schemas.microsoft.com/office/powerpoint/2010/main" val="408443650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Graphical user interface, application&#10;&#10;Description automatically generated">
            <a:extLst>
              <a:ext uri="{FF2B5EF4-FFF2-40B4-BE49-F238E27FC236}">
                <a16:creationId xmlns:a16="http://schemas.microsoft.com/office/drawing/2014/main" id="{5E0C9C22-BB6B-9B03-8A05-83658A2BC140}"/>
              </a:ext>
            </a:extLst>
          </p:cNvPr>
          <p:cNvPicPr>
            <a:picLocks noChangeAspect="1"/>
          </p:cNvPicPr>
          <p:nvPr/>
        </p:nvPicPr>
        <p:blipFill rotWithShape="1">
          <a:blip r:embed="rId2">
            <a:extLst>
              <a:ext uri="{28A0092B-C50C-407E-A947-70E740481C1C}">
                <a14:useLocalDpi xmlns:a14="http://schemas.microsoft.com/office/drawing/2010/main" val="0"/>
              </a:ext>
            </a:extLst>
          </a:blip>
          <a:srcRect l="3101" r="3565"/>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3892C23F-F65E-05BD-EE84-8B4EA58DCE4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Wonder Boy III: Monster Lair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BF8BAD0B-A627-4EC5-8CB0-E919CD750478}"/>
              </a:ext>
            </a:extLst>
          </p:cNvPr>
          <p:cNvGraphicFramePr>
            <a:graphicFrameLocks noGrp="1"/>
          </p:cNvGraphicFramePr>
          <p:nvPr>
            <p:extLst>
              <p:ext uri="{D42A27DB-BD31-4B8C-83A1-F6EECF244321}">
                <p14:modId xmlns:p14="http://schemas.microsoft.com/office/powerpoint/2010/main" val="3170222316"/>
              </p:ext>
            </p:extLst>
          </p:nvPr>
        </p:nvGraphicFramePr>
        <p:xfrm>
          <a:off x="-4056097" y="2147436"/>
          <a:ext cx="3432748" cy="110040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248996">
                <a:tc>
                  <a:txBody>
                    <a:bodyPr/>
                    <a:lstStyle/>
                    <a:p>
                      <a:pPr algn="l" fontAlgn="b"/>
                      <a:r>
                        <a:rPr lang="en-US" sz="2400" u="none" strike="noStrike">
                          <a:effectLst/>
                        </a:rPr>
                        <a:t>Wonder Boy III: Monster Lair</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wb3</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58734975"/>
                  </a:ext>
                </a:extLst>
              </a:tr>
            </a:tbl>
          </a:graphicData>
        </a:graphic>
      </p:graphicFrame>
      <p:pic>
        <p:nvPicPr>
          <p:cNvPr id="69" name="Picture 68">
            <a:extLst>
              <a:ext uri="{FF2B5EF4-FFF2-40B4-BE49-F238E27FC236}">
                <a16:creationId xmlns:a16="http://schemas.microsoft.com/office/drawing/2014/main" id="{C60F815B-D52E-4CD4-41AE-2D68687EF97A}"/>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7EDB18BE-EA5E-BC0F-0E8D-A28236373A2C}"/>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0EF4921-F714-04DA-505C-0F830291C0BE}"/>
              </a:ext>
            </a:extLst>
          </p:cNvPr>
          <p:cNvPicPr>
            <a:picLocks noChangeAspect="1"/>
          </p:cNvPicPr>
          <p:nvPr/>
        </p:nvPicPr>
        <p:blipFill>
          <a:blip r:embed="rId4"/>
          <a:stretch>
            <a:fillRect/>
          </a:stretch>
        </p:blipFill>
        <p:spPr>
          <a:xfrm>
            <a:off x="5802900" y="2579565"/>
            <a:ext cx="688162" cy="688162"/>
          </a:xfrm>
          <a:prstGeom prst="rect">
            <a:avLst/>
          </a:prstGeom>
        </p:spPr>
      </p:pic>
      <p:pic>
        <p:nvPicPr>
          <p:cNvPr id="77" name="Picture 76">
            <a:extLst>
              <a:ext uri="{FF2B5EF4-FFF2-40B4-BE49-F238E27FC236}">
                <a16:creationId xmlns:a16="http://schemas.microsoft.com/office/drawing/2014/main" id="{195CD872-E7B5-892E-9F10-753BA18A9373}"/>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B5CA0D24-EB5A-D75C-C1CE-8F02EDF0DD73}"/>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A8291EE2-7043-A6C8-9A47-21F0A53E7A06}"/>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13B09476-9F5F-CD32-232E-29C1E2D94806}"/>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7D1D34F8-74BF-C399-3694-16B81F2C1004}"/>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3" name="Arrow: Up 2">
            <a:extLst>
              <a:ext uri="{FF2B5EF4-FFF2-40B4-BE49-F238E27FC236}">
                <a16:creationId xmlns:a16="http://schemas.microsoft.com/office/drawing/2014/main" id="{05AC546B-A68E-3BC9-4E39-ECE48AC2690F}"/>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75FC5510-2ED9-AD3A-9912-9F235C11322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BF7E8FA3-F1CF-2F40-3416-F4B14C96017E}"/>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36DCD700-D962-6B93-C61F-29B18D0420B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978850CE-F5D4-4AB3-784A-B2316A04E89E}"/>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9" name="Group 8">
            <a:extLst>
              <a:ext uri="{FF2B5EF4-FFF2-40B4-BE49-F238E27FC236}">
                <a16:creationId xmlns:a16="http://schemas.microsoft.com/office/drawing/2014/main" id="{3FCCA0D5-60FC-14F0-E367-EC2A738164AA}"/>
              </a:ext>
            </a:extLst>
          </p:cNvPr>
          <p:cNvGrpSpPr/>
          <p:nvPr/>
        </p:nvGrpSpPr>
        <p:grpSpPr>
          <a:xfrm>
            <a:off x="70338" y="5837636"/>
            <a:ext cx="1315776" cy="960943"/>
            <a:chOff x="13024338" y="1352362"/>
            <a:chExt cx="1315776" cy="960943"/>
          </a:xfrm>
        </p:grpSpPr>
        <p:sp>
          <p:nvSpPr>
            <p:cNvPr id="10" name="Flowchart: Alternate Process 9">
              <a:extLst>
                <a:ext uri="{FF2B5EF4-FFF2-40B4-BE49-F238E27FC236}">
                  <a16:creationId xmlns:a16="http://schemas.microsoft.com/office/drawing/2014/main" id="{FA3224A5-D7AC-4F8B-64CA-BBFCD31CFA03}"/>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778A124C-A758-53B4-8944-10DFA79B534F}"/>
                </a:ext>
              </a:extLst>
            </p:cNvPr>
            <p:cNvGrpSpPr/>
            <p:nvPr/>
          </p:nvGrpSpPr>
          <p:grpSpPr>
            <a:xfrm>
              <a:off x="13220454" y="1489134"/>
              <a:ext cx="923543" cy="687397"/>
              <a:chOff x="9500040" y="2509406"/>
              <a:chExt cx="1231390" cy="916529"/>
            </a:xfrm>
          </p:grpSpPr>
          <p:pic>
            <p:nvPicPr>
              <p:cNvPr id="12" name="Graphic 11" descr="User with solid fill">
                <a:extLst>
                  <a:ext uri="{FF2B5EF4-FFF2-40B4-BE49-F238E27FC236}">
                    <a16:creationId xmlns:a16="http://schemas.microsoft.com/office/drawing/2014/main" id="{A472F763-BACC-09C7-F5F8-890568C9BD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3" name="Graphic 12" descr="User with solid fill">
                <a:extLst>
                  <a:ext uri="{FF2B5EF4-FFF2-40B4-BE49-F238E27FC236}">
                    <a16:creationId xmlns:a16="http://schemas.microsoft.com/office/drawing/2014/main" id="{E4290581-97E0-BE6C-5599-B574A2C8E0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4" name="TextBox 13">
                <a:extLst>
                  <a:ext uri="{FF2B5EF4-FFF2-40B4-BE49-F238E27FC236}">
                    <a16:creationId xmlns:a16="http://schemas.microsoft.com/office/drawing/2014/main" id="{38E9F436-D6DD-1D53-848D-4344646BDE68}"/>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5" name="Rectangle 14">
            <a:extLst>
              <a:ext uri="{FF2B5EF4-FFF2-40B4-BE49-F238E27FC236}">
                <a16:creationId xmlns:a16="http://schemas.microsoft.com/office/drawing/2014/main" id="{0E3ABE8D-23EA-D1E9-1898-358B1D0FCF0A}"/>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
        <p:nvSpPr>
          <p:cNvPr id="16" name="Rectangle 15">
            <a:extLst>
              <a:ext uri="{FF2B5EF4-FFF2-40B4-BE49-F238E27FC236}">
                <a16:creationId xmlns:a16="http://schemas.microsoft.com/office/drawing/2014/main" id="{3A7418B9-6A7A-4F35-B3EE-6F08CD78C0C1}"/>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Shoot</a:t>
            </a:r>
          </a:p>
        </p:txBody>
      </p:sp>
      <p:sp>
        <p:nvSpPr>
          <p:cNvPr id="21" name="Arrow: Up 20">
            <a:extLst>
              <a:ext uri="{FF2B5EF4-FFF2-40B4-BE49-F238E27FC236}">
                <a16:creationId xmlns:a16="http://schemas.microsoft.com/office/drawing/2014/main" id="{B717B437-4ECA-9EAD-59DA-3C0C745A160C}"/>
              </a:ext>
            </a:extLst>
          </p:cNvPr>
          <p:cNvSpPr/>
          <p:nvPr/>
        </p:nvSpPr>
        <p:spPr>
          <a:xfrm rot="2707381" flipV="1">
            <a:off x="2387115" y="31392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4EEE98B9-A4D5-FCD3-9F62-72604E970792}"/>
              </a:ext>
            </a:extLst>
          </p:cNvPr>
          <p:cNvSpPr/>
          <p:nvPr/>
        </p:nvSpPr>
        <p:spPr>
          <a:xfrm rot="3030207">
            <a:off x="3584754" y="20149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B985A2B5-33AF-E71B-ADD3-F2B53FB55CC4}"/>
              </a:ext>
            </a:extLst>
          </p:cNvPr>
          <p:cNvSpPr/>
          <p:nvPr/>
        </p:nvSpPr>
        <p:spPr>
          <a:xfrm rot="18863264">
            <a:off x="2412583" y="20587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2C38FAA0-BE09-9660-49D2-516ED2B2C3ED}"/>
              </a:ext>
            </a:extLst>
          </p:cNvPr>
          <p:cNvSpPr/>
          <p:nvPr/>
        </p:nvSpPr>
        <p:spPr>
          <a:xfrm rot="8401222" flipH="1">
            <a:off x="3476151" y="31611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192291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Picture 84" descr="Diagram&#10;&#10;Description automatically generated">
            <a:extLst>
              <a:ext uri="{FF2B5EF4-FFF2-40B4-BE49-F238E27FC236}">
                <a16:creationId xmlns:a16="http://schemas.microsoft.com/office/drawing/2014/main" id="{7D08B6C3-6DE2-F803-18EE-C1BEF9378E1B}"/>
              </a:ext>
            </a:extLst>
          </p:cNvPr>
          <p:cNvPicPr>
            <a:picLocks noChangeAspect="1"/>
          </p:cNvPicPr>
          <p:nvPr/>
        </p:nvPicPr>
        <p:blipFill rotWithShape="1">
          <a:blip r:embed="rId2">
            <a:extLst>
              <a:ext uri="{28A0092B-C50C-407E-A947-70E740481C1C}">
                <a14:useLocalDpi xmlns:a14="http://schemas.microsoft.com/office/drawing/2010/main" val="0"/>
              </a:ext>
            </a:extLst>
          </a:blip>
          <a:srcRect t="17242"/>
          <a:stretch/>
        </p:blipFill>
        <p:spPr>
          <a:xfrm>
            <a:off x="0" y="0"/>
            <a:ext cx="9144000" cy="6858000"/>
          </a:xfrm>
          <a:prstGeom prst="rect">
            <a:avLst/>
          </a:prstGeom>
        </p:spPr>
      </p:pic>
      <p:pic>
        <p:nvPicPr>
          <p:cNvPr id="9" name="Picture 8">
            <a:extLst>
              <a:ext uri="{FF2B5EF4-FFF2-40B4-BE49-F238E27FC236}">
                <a16:creationId xmlns:a16="http://schemas.microsoft.com/office/drawing/2014/main" id="{EEFCA1F4-9468-A622-842A-807948D6170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2965473-20AB-4961-02FC-8AF22FC143B1}"/>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Crystal Castles</a:t>
            </a:r>
            <a:r>
              <a:rPr lang="en-US" sz="3600" dirty="0"/>
              <a:t> </a:t>
            </a:r>
            <a:endParaRPr lang="en-US" sz="7200" dirty="0"/>
          </a:p>
        </p:txBody>
      </p:sp>
      <p:graphicFrame>
        <p:nvGraphicFramePr>
          <p:cNvPr id="67" name="Table 66">
            <a:extLst>
              <a:ext uri="{FF2B5EF4-FFF2-40B4-BE49-F238E27FC236}">
                <a16:creationId xmlns:a16="http://schemas.microsoft.com/office/drawing/2014/main" id="{D2EE43B8-BA5C-69A9-63FB-D94BEC92A0E4}"/>
              </a:ext>
            </a:extLst>
          </p:cNvPr>
          <p:cNvGraphicFramePr>
            <a:graphicFrameLocks noGrp="1"/>
          </p:cNvGraphicFramePr>
          <p:nvPr>
            <p:extLst>
              <p:ext uri="{D42A27DB-BD31-4B8C-83A1-F6EECF244321}">
                <p14:modId xmlns:p14="http://schemas.microsoft.com/office/powerpoint/2010/main" val="1515084013"/>
              </p:ext>
            </p:extLst>
          </p:nvPr>
        </p:nvGraphicFramePr>
        <p:xfrm>
          <a:off x="-3430983" y="1568961"/>
          <a:ext cx="3303678" cy="1096919"/>
        </p:xfrm>
        <a:graphic>
          <a:graphicData uri="http://schemas.openxmlformats.org/drawingml/2006/table">
            <a:tbl>
              <a:tblPr>
                <a:tableStyleId>{5C22544A-7EE6-4342-B048-85BDC9FD1C3A}</a:tableStyleId>
              </a:tblPr>
              <a:tblGrid>
                <a:gridCol w="2069773">
                  <a:extLst>
                    <a:ext uri="{9D8B030D-6E8A-4147-A177-3AD203B41FA5}">
                      <a16:colId xmlns:a16="http://schemas.microsoft.com/office/drawing/2014/main" val="1306157281"/>
                    </a:ext>
                  </a:extLst>
                </a:gridCol>
                <a:gridCol w="1233905">
                  <a:extLst>
                    <a:ext uri="{9D8B030D-6E8A-4147-A177-3AD203B41FA5}">
                      <a16:colId xmlns:a16="http://schemas.microsoft.com/office/drawing/2014/main" val="3696122499"/>
                    </a:ext>
                  </a:extLst>
                </a:gridCol>
              </a:tblGrid>
              <a:tr h="41142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85499">
                <a:tc>
                  <a:txBody>
                    <a:bodyPr/>
                    <a:lstStyle/>
                    <a:p>
                      <a:pPr algn="l" fontAlgn="b"/>
                      <a:r>
                        <a:rPr lang="en-US" sz="2400" u="none" strike="noStrike" dirty="0">
                          <a:effectLst/>
                        </a:rPr>
                        <a:t>Crystal Castles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ccastles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732948413"/>
                  </a:ext>
                </a:extLst>
              </a:tr>
            </a:tbl>
          </a:graphicData>
        </a:graphic>
      </p:graphicFrame>
      <p:pic>
        <p:nvPicPr>
          <p:cNvPr id="69" name="Picture 68">
            <a:extLst>
              <a:ext uri="{FF2B5EF4-FFF2-40B4-BE49-F238E27FC236}">
                <a16:creationId xmlns:a16="http://schemas.microsoft.com/office/drawing/2014/main" id="{88DAAF30-BDDE-7F96-5922-702351DE2CB8}"/>
              </a:ext>
            </a:extLst>
          </p:cNvPr>
          <p:cNvPicPr>
            <a:picLocks noChangeAspect="1"/>
          </p:cNvPicPr>
          <p:nvPr/>
        </p:nvPicPr>
        <p:blipFill>
          <a:blip r:embed="rId4">
            <a:duotone>
              <a:schemeClr val="accent3">
                <a:shade val="45000"/>
                <a:satMod val="135000"/>
              </a:schemeClr>
              <a:prstClr val="white"/>
            </a:duotone>
          </a:blip>
          <a:stretch>
            <a:fillRect/>
          </a:stretch>
        </p:blipFill>
        <p:spPr>
          <a:xfrm>
            <a:off x="5033619" y="3079789"/>
            <a:ext cx="688162" cy="688162"/>
          </a:xfrm>
          <a:prstGeom prst="rect">
            <a:avLst/>
          </a:prstGeom>
        </p:spPr>
      </p:pic>
      <p:pic>
        <p:nvPicPr>
          <p:cNvPr id="70" name="Picture 69">
            <a:extLst>
              <a:ext uri="{FF2B5EF4-FFF2-40B4-BE49-F238E27FC236}">
                <a16:creationId xmlns:a16="http://schemas.microsoft.com/office/drawing/2014/main" id="{BEE1C7F8-9A55-ECBA-CB7C-48B561DC5FB7}"/>
              </a:ext>
            </a:extLst>
          </p:cNvPr>
          <p:cNvPicPr>
            <a:picLocks noChangeAspect="1"/>
          </p:cNvPicPr>
          <p:nvPr/>
        </p:nvPicPr>
        <p:blipFill>
          <a:blip r:embed="rId4"/>
          <a:stretch>
            <a:fillRect/>
          </a:stretch>
        </p:blipFill>
        <p:spPr>
          <a:xfrm>
            <a:off x="3409930" y="3097236"/>
            <a:ext cx="688162" cy="688162"/>
          </a:xfrm>
          <a:prstGeom prst="rect">
            <a:avLst/>
          </a:prstGeom>
        </p:spPr>
      </p:pic>
      <p:pic>
        <p:nvPicPr>
          <p:cNvPr id="71" name="Picture 70">
            <a:extLst>
              <a:ext uri="{FF2B5EF4-FFF2-40B4-BE49-F238E27FC236}">
                <a16:creationId xmlns:a16="http://schemas.microsoft.com/office/drawing/2014/main" id="{4BC6F6C9-3797-D46E-C4AF-1B14056A3FA0}"/>
              </a:ext>
            </a:extLst>
          </p:cNvPr>
          <p:cNvPicPr>
            <a:picLocks noChangeAspect="1"/>
          </p:cNvPicPr>
          <p:nvPr/>
        </p:nvPicPr>
        <p:blipFill>
          <a:blip r:embed="rId4">
            <a:duotone>
              <a:schemeClr val="accent3">
                <a:shade val="45000"/>
                <a:satMod val="135000"/>
              </a:schemeClr>
              <a:prstClr val="white"/>
            </a:duotone>
          </a:blip>
          <a:stretch>
            <a:fillRect/>
          </a:stretch>
        </p:blipFill>
        <p:spPr>
          <a:xfrm>
            <a:off x="4222842" y="3097236"/>
            <a:ext cx="688162" cy="688162"/>
          </a:xfrm>
          <a:prstGeom prst="rect">
            <a:avLst/>
          </a:prstGeom>
        </p:spPr>
      </p:pic>
      <p:pic>
        <p:nvPicPr>
          <p:cNvPr id="72" name="Picture 71">
            <a:extLst>
              <a:ext uri="{FF2B5EF4-FFF2-40B4-BE49-F238E27FC236}">
                <a16:creationId xmlns:a16="http://schemas.microsoft.com/office/drawing/2014/main" id="{D06D58D7-68ED-15B5-5AA5-2A074759E55E}"/>
              </a:ext>
            </a:extLst>
          </p:cNvPr>
          <p:cNvPicPr>
            <a:picLocks noChangeAspect="1"/>
          </p:cNvPicPr>
          <p:nvPr/>
        </p:nvPicPr>
        <p:blipFill>
          <a:blip r:embed="rId4">
            <a:duotone>
              <a:schemeClr val="accent3">
                <a:shade val="45000"/>
                <a:satMod val="135000"/>
              </a:schemeClr>
              <a:prstClr val="white"/>
            </a:duotone>
          </a:blip>
          <a:stretch>
            <a:fillRect/>
          </a:stretch>
        </p:blipFill>
        <p:spPr>
          <a:xfrm>
            <a:off x="2671678" y="3622929"/>
            <a:ext cx="688162" cy="688162"/>
          </a:xfrm>
          <a:prstGeom prst="rect">
            <a:avLst/>
          </a:prstGeom>
        </p:spPr>
      </p:pic>
      <p:pic>
        <p:nvPicPr>
          <p:cNvPr id="73" name="Picture 72">
            <a:extLst>
              <a:ext uri="{FF2B5EF4-FFF2-40B4-BE49-F238E27FC236}">
                <a16:creationId xmlns:a16="http://schemas.microsoft.com/office/drawing/2014/main" id="{A4693DFB-5BE8-84DE-03EA-27243DD3E8DD}"/>
              </a:ext>
            </a:extLst>
          </p:cNvPr>
          <p:cNvPicPr>
            <a:picLocks noChangeAspect="1"/>
          </p:cNvPicPr>
          <p:nvPr/>
        </p:nvPicPr>
        <p:blipFill>
          <a:blip r:embed="rId4">
            <a:duotone>
              <a:schemeClr val="accent3">
                <a:shade val="45000"/>
                <a:satMod val="135000"/>
              </a:schemeClr>
              <a:prstClr val="white"/>
            </a:duotone>
          </a:blip>
          <a:stretch>
            <a:fillRect/>
          </a:stretch>
        </p:blipFill>
        <p:spPr>
          <a:xfrm>
            <a:off x="2670591" y="4401603"/>
            <a:ext cx="688162" cy="688162"/>
          </a:xfrm>
          <a:prstGeom prst="rect">
            <a:avLst/>
          </a:prstGeom>
        </p:spPr>
      </p:pic>
      <p:pic>
        <p:nvPicPr>
          <p:cNvPr id="74" name="Picture 73">
            <a:extLst>
              <a:ext uri="{FF2B5EF4-FFF2-40B4-BE49-F238E27FC236}">
                <a16:creationId xmlns:a16="http://schemas.microsoft.com/office/drawing/2014/main" id="{14162D60-BC35-07C7-3324-AAA0AE5A163B}"/>
              </a:ext>
            </a:extLst>
          </p:cNvPr>
          <p:cNvPicPr>
            <a:picLocks noChangeAspect="1"/>
          </p:cNvPicPr>
          <p:nvPr/>
        </p:nvPicPr>
        <p:blipFill>
          <a:blip r:embed="rId4">
            <a:duotone>
              <a:schemeClr val="accent3">
                <a:shade val="45000"/>
                <a:satMod val="135000"/>
              </a:schemeClr>
              <a:prstClr val="white"/>
            </a:duotone>
          </a:blip>
          <a:stretch>
            <a:fillRect/>
          </a:stretch>
        </p:blipFill>
        <p:spPr>
          <a:xfrm>
            <a:off x="3408843" y="3875910"/>
            <a:ext cx="688162" cy="688162"/>
          </a:xfrm>
          <a:prstGeom prst="rect">
            <a:avLst/>
          </a:prstGeom>
        </p:spPr>
      </p:pic>
      <p:pic>
        <p:nvPicPr>
          <p:cNvPr id="75" name="Picture 74">
            <a:extLst>
              <a:ext uri="{FF2B5EF4-FFF2-40B4-BE49-F238E27FC236}">
                <a16:creationId xmlns:a16="http://schemas.microsoft.com/office/drawing/2014/main" id="{A8707E15-BC8B-5DAA-BD67-D673F70ED986}"/>
              </a:ext>
            </a:extLst>
          </p:cNvPr>
          <p:cNvPicPr>
            <a:picLocks noChangeAspect="1"/>
          </p:cNvPicPr>
          <p:nvPr/>
        </p:nvPicPr>
        <p:blipFill>
          <a:blip r:embed="rId4">
            <a:duotone>
              <a:schemeClr val="accent3">
                <a:shade val="45000"/>
                <a:satMod val="135000"/>
              </a:schemeClr>
              <a:prstClr val="white"/>
            </a:duotone>
          </a:blip>
          <a:stretch>
            <a:fillRect/>
          </a:stretch>
        </p:blipFill>
        <p:spPr>
          <a:xfrm>
            <a:off x="4221756" y="3875910"/>
            <a:ext cx="688162" cy="688162"/>
          </a:xfrm>
          <a:prstGeom prst="rect">
            <a:avLst/>
          </a:prstGeom>
        </p:spPr>
      </p:pic>
      <p:pic>
        <p:nvPicPr>
          <p:cNvPr id="76" name="Picture 75">
            <a:extLst>
              <a:ext uri="{FF2B5EF4-FFF2-40B4-BE49-F238E27FC236}">
                <a16:creationId xmlns:a16="http://schemas.microsoft.com/office/drawing/2014/main" id="{2E2A75C3-D3FB-4EF9-BA21-1EB1DE07C0A4}"/>
              </a:ext>
            </a:extLst>
          </p:cNvPr>
          <p:cNvPicPr>
            <a:picLocks noChangeAspect="1"/>
          </p:cNvPicPr>
          <p:nvPr/>
        </p:nvPicPr>
        <p:blipFill>
          <a:blip r:embed="rId4">
            <a:duotone>
              <a:schemeClr val="accent3">
                <a:shade val="45000"/>
                <a:satMod val="135000"/>
              </a:schemeClr>
              <a:prstClr val="white"/>
            </a:duotone>
          </a:blip>
          <a:stretch>
            <a:fillRect/>
          </a:stretch>
        </p:blipFill>
        <p:spPr>
          <a:xfrm>
            <a:off x="5032533" y="3858463"/>
            <a:ext cx="688162" cy="688162"/>
          </a:xfrm>
          <a:prstGeom prst="rect">
            <a:avLst/>
          </a:prstGeom>
        </p:spPr>
      </p:pic>
      <p:sp>
        <p:nvSpPr>
          <p:cNvPr id="77" name="Rectangle 76">
            <a:extLst>
              <a:ext uri="{FF2B5EF4-FFF2-40B4-BE49-F238E27FC236}">
                <a16:creationId xmlns:a16="http://schemas.microsoft.com/office/drawing/2014/main" id="{FCEB3F24-6772-D81E-D908-F9E592238CAB}"/>
              </a:ext>
            </a:extLst>
          </p:cNvPr>
          <p:cNvSpPr/>
          <p:nvPr/>
        </p:nvSpPr>
        <p:spPr>
          <a:xfrm rot="18000000">
            <a:off x="3357504" y="221010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82" name="TextBox 81">
            <a:extLst>
              <a:ext uri="{FF2B5EF4-FFF2-40B4-BE49-F238E27FC236}">
                <a16:creationId xmlns:a16="http://schemas.microsoft.com/office/drawing/2014/main" id="{8C79F409-698A-D7CD-4820-E5084352FD61}"/>
              </a:ext>
            </a:extLst>
          </p:cNvPr>
          <p:cNvSpPr txBox="1"/>
          <p:nvPr/>
        </p:nvSpPr>
        <p:spPr>
          <a:xfrm>
            <a:off x="3383153" y="4545629"/>
            <a:ext cx="2516395" cy="400110"/>
          </a:xfrm>
          <a:prstGeom prst="rect">
            <a:avLst/>
          </a:prstGeom>
          <a:noFill/>
        </p:spPr>
        <p:txBody>
          <a:bodyPr wrap="none" rtlCol="0">
            <a:spAutoFit/>
          </a:bodyPr>
          <a:lstStyle/>
          <a:p>
            <a:r>
              <a:rPr lang="en-US" sz="2000" b="1" dirty="0"/>
              <a:t>Left side controls only</a:t>
            </a:r>
          </a:p>
        </p:txBody>
      </p:sp>
      <p:pic>
        <p:nvPicPr>
          <p:cNvPr id="83" name="Picture 82">
            <a:extLst>
              <a:ext uri="{FF2B5EF4-FFF2-40B4-BE49-F238E27FC236}">
                <a16:creationId xmlns:a16="http://schemas.microsoft.com/office/drawing/2014/main" id="{FD725EA7-4BF4-CDC6-75CB-79AB847B1795}"/>
              </a:ext>
            </a:extLst>
          </p:cNvPr>
          <p:cNvPicPr>
            <a:picLocks noChangeAspect="1"/>
          </p:cNvPicPr>
          <p:nvPr/>
        </p:nvPicPr>
        <p:blipFill>
          <a:blip r:embed="rId5"/>
          <a:stretch>
            <a:fillRect/>
          </a:stretch>
        </p:blipFill>
        <p:spPr>
          <a:xfrm>
            <a:off x="6483781" y="1772847"/>
            <a:ext cx="1801394" cy="1308768"/>
          </a:xfrm>
          <a:prstGeom prst="rect">
            <a:avLst/>
          </a:prstGeom>
        </p:spPr>
      </p:pic>
      <p:grpSp>
        <p:nvGrpSpPr>
          <p:cNvPr id="2" name="Group 1">
            <a:extLst>
              <a:ext uri="{FF2B5EF4-FFF2-40B4-BE49-F238E27FC236}">
                <a16:creationId xmlns:a16="http://schemas.microsoft.com/office/drawing/2014/main" id="{DAE33C1E-B955-566E-624E-17F89E5A218F}"/>
              </a:ext>
            </a:extLst>
          </p:cNvPr>
          <p:cNvGrpSpPr/>
          <p:nvPr/>
        </p:nvGrpSpPr>
        <p:grpSpPr>
          <a:xfrm>
            <a:off x="70338" y="5837637"/>
            <a:ext cx="1315776" cy="960943"/>
            <a:chOff x="-2779612" y="6214530"/>
            <a:chExt cx="1315776" cy="960943"/>
          </a:xfrm>
        </p:grpSpPr>
        <p:sp>
          <p:nvSpPr>
            <p:cNvPr id="3" name="Flowchart: Alternate Process 2">
              <a:extLst>
                <a:ext uri="{FF2B5EF4-FFF2-40B4-BE49-F238E27FC236}">
                  <a16:creationId xmlns:a16="http://schemas.microsoft.com/office/drawing/2014/main" id="{B191915D-AC0E-BE87-C11A-3C67CAEACB5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5" name="Group 4">
              <a:extLst>
                <a:ext uri="{FF2B5EF4-FFF2-40B4-BE49-F238E27FC236}">
                  <a16:creationId xmlns:a16="http://schemas.microsoft.com/office/drawing/2014/main" id="{4BDF60BB-B3F8-33B5-50A6-136B5583AFA1}"/>
                </a:ext>
              </a:extLst>
            </p:cNvPr>
            <p:cNvGrpSpPr/>
            <p:nvPr/>
          </p:nvGrpSpPr>
          <p:grpSpPr>
            <a:xfrm>
              <a:off x="-2541291" y="6352101"/>
              <a:ext cx="839133" cy="685800"/>
              <a:chOff x="7462592" y="4655465"/>
              <a:chExt cx="839133" cy="685800"/>
            </a:xfrm>
          </p:grpSpPr>
          <p:pic>
            <p:nvPicPr>
              <p:cNvPr id="6" name="Graphic 5" descr="User with solid fill">
                <a:extLst>
                  <a:ext uri="{FF2B5EF4-FFF2-40B4-BE49-F238E27FC236}">
                    <a16:creationId xmlns:a16="http://schemas.microsoft.com/office/drawing/2014/main" id="{B63369DC-8FAE-0910-2AB7-85EE23F0AC3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7" name="Graphic 6" descr="User with solid fill">
                <a:extLst>
                  <a:ext uri="{FF2B5EF4-FFF2-40B4-BE49-F238E27FC236}">
                    <a16:creationId xmlns:a16="http://schemas.microsoft.com/office/drawing/2014/main" id="{4EB61BC0-A7E7-FEDF-AF1F-8EDD1A276D7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8" name="TextBox 7">
                <a:extLst>
                  <a:ext uri="{FF2B5EF4-FFF2-40B4-BE49-F238E27FC236}">
                    <a16:creationId xmlns:a16="http://schemas.microsoft.com/office/drawing/2014/main" id="{35D27F9A-F34D-D4A5-ABB8-6245BD86C2B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10" name="Picture 9">
            <a:extLst>
              <a:ext uri="{FF2B5EF4-FFF2-40B4-BE49-F238E27FC236}">
                <a16:creationId xmlns:a16="http://schemas.microsoft.com/office/drawing/2014/main" id="{352DE954-6040-4A7E-E22A-A0A468562CBF}"/>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379003" y="2400876"/>
            <a:ext cx="1122309" cy="1910215"/>
          </a:xfrm>
          <a:prstGeom prst="rect">
            <a:avLst/>
          </a:prstGeom>
        </p:spPr>
      </p:pic>
    </p:spTree>
    <p:extLst>
      <p:ext uri="{BB962C8B-B14F-4D97-AF65-F5344CB8AC3E}">
        <p14:creationId xmlns:p14="http://schemas.microsoft.com/office/powerpoint/2010/main" val="192503649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68746D65-B37F-84A9-1D6A-6853E0FC5CAD}"/>
              </a:ext>
            </a:extLst>
          </p:cNvPr>
          <p:cNvPicPr>
            <a:picLocks noChangeAspect="1"/>
          </p:cNvPicPr>
          <p:nvPr/>
        </p:nvPicPr>
        <p:blipFill rotWithShape="1">
          <a:blip r:embed="rId2">
            <a:extLst>
              <a:ext uri="{28A0092B-C50C-407E-A947-70E740481C1C}">
                <a14:useLocalDpi xmlns:a14="http://schemas.microsoft.com/office/drawing/2010/main" val="0"/>
              </a:ext>
            </a:extLst>
          </a:blip>
          <a:srcRect t="23903" b="17764"/>
          <a:stretch/>
        </p:blipFill>
        <p:spPr>
          <a:xfrm>
            <a:off x="0" y="-1"/>
            <a:ext cx="9144000" cy="6858001"/>
          </a:xfrm>
          <a:prstGeom prst="rect">
            <a:avLst/>
          </a:prstGeom>
        </p:spPr>
      </p:pic>
      <p:pic>
        <p:nvPicPr>
          <p:cNvPr id="67" name="Picture 66">
            <a:extLst>
              <a:ext uri="{FF2B5EF4-FFF2-40B4-BE49-F238E27FC236}">
                <a16:creationId xmlns:a16="http://schemas.microsoft.com/office/drawing/2014/main" id="{2D2E600A-A44D-1B60-D881-9398C664297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Xevious</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8969E1EE-A2BA-A657-C1E3-15124B1FF6D5}"/>
              </a:ext>
            </a:extLst>
          </p:cNvPr>
          <p:cNvGraphicFramePr>
            <a:graphicFrameLocks noGrp="1"/>
          </p:cNvGraphicFramePr>
          <p:nvPr>
            <p:extLst>
              <p:ext uri="{D42A27DB-BD31-4B8C-83A1-F6EECF244321}">
                <p14:modId xmlns:p14="http://schemas.microsoft.com/office/powerpoint/2010/main" val="605290839"/>
              </p:ext>
            </p:extLst>
          </p:nvPr>
        </p:nvGraphicFramePr>
        <p:xfrm>
          <a:off x="-3874039" y="1829281"/>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dirty="0" err="1">
                          <a:effectLst/>
                        </a:rPr>
                        <a:t>Xevious</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xevious</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3669896761"/>
                  </a:ext>
                </a:extLst>
              </a:tr>
            </a:tbl>
          </a:graphicData>
        </a:graphic>
      </p:graphicFrame>
      <p:grpSp>
        <p:nvGrpSpPr>
          <p:cNvPr id="68" name="Group 67">
            <a:extLst>
              <a:ext uri="{FF2B5EF4-FFF2-40B4-BE49-F238E27FC236}">
                <a16:creationId xmlns:a16="http://schemas.microsoft.com/office/drawing/2014/main" id="{E59BFC7E-F8A8-07B9-9B62-AD447BB6AA5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367E5D29-2CD7-2DF3-0CC9-2FEBD52D601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2C426F7C-B1B0-20B8-B860-E3C765E55B57}"/>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5B266DFD-E521-AF52-EEEB-C2329858DD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FE87CAD5-5BD3-54E2-9849-BBB69B04669F}"/>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A11E29DC-3CC3-CBB0-FC1D-15859112AB7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0ACAAD09-EF90-59D0-1958-1F0A5C5E4B17}"/>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22FB8AA6-527D-9757-50FE-E165B59BBAE2}"/>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C0E6A695-4C5F-C066-FA79-4800E608B172}"/>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01D91B0E-0427-919B-2E32-F154FF35FBB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FD18E08C-C9DC-4783-EC18-34C7DF4B238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BE867119-9585-1FDF-A7FA-B31836191967}"/>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C811C8FE-D9D9-56CC-B656-E6B3AFE67CE9}"/>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29F50479-CE9E-AA93-5F91-BCE5D91D4F0C}"/>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D1A4D095-976E-22A9-56A9-C30B61EC692F}"/>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A87C0FA1-E63F-29F9-6B61-E4A70F059704}"/>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44FA9990-77F3-7D76-8FDB-4EE14A41D256}"/>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F9636D2A-38BA-C292-136B-18ECFADCDA9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5D736865-D94F-0723-8246-1C0D79F0E0FD}"/>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2901EB51-5B3C-1E48-4430-9952DCEAAC68}"/>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F3389402-250D-CEE2-BD73-AA13FC91D2A4}"/>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5ECA1116-5AC9-C9B7-D3FF-CC17765EE4A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CA13B130-AAA8-A73E-6581-E1D28262FA7A}"/>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D2BE7A4D-619D-3B40-E9F8-5C8E04DBD5C1}"/>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32FE43D4-FEAF-8A0F-28AC-9940B276564A}"/>
              </a:ext>
            </a:extLst>
          </p:cNvPr>
          <p:cNvSpPr/>
          <p:nvPr/>
        </p:nvSpPr>
        <p:spPr>
          <a:xfrm rot="18000000">
            <a:off x="4882024" y="1605140"/>
            <a:ext cx="142374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Zapper</a:t>
            </a:r>
          </a:p>
        </p:txBody>
      </p:sp>
      <p:sp>
        <p:nvSpPr>
          <p:cNvPr id="5" name="Rectangle 4">
            <a:extLst>
              <a:ext uri="{FF2B5EF4-FFF2-40B4-BE49-F238E27FC236}">
                <a16:creationId xmlns:a16="http://schemas.microsoft.com/office/drawing/2014/main" id="{B752AAFC-E48A-70F4-82DD-6A9C16D81AB1}"/>
              </a:ext>
            </a:extLst>
          </p:cNvPr>
          <p:cNvSpPr/>
          <p:nvPr/>
        </p:nvSpPr>
        <p:spPr>
          <a:xfrm rot="18000000">
            <a:off x="5695763" y="1605141"/>
            <a:ext cx="1423742"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Blaster</a:t>
            </a:r>
          </a:p>
        </p:txBody>
      </p:sp>
    </p:spTree>
    <p:extLst>
      <p:ext uri="{BB962C8B-B14F-4D97-AF65-F5344CB8AC3E}">
        <p14:creationId xmlns:p14="http://schemas.microsoft.com/office/powerpoint/2010/main" val="289062028"/>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12D9FD28-88EB-DB1D-F94B-99E1845558EF}"/>
              </a:ext>
            </a:extLst>
          </p:cNvPr>
          <p:cNvPicPr>
            <a:picLocks noChangeAspect="1"/>
          </p:cNvPicPr>
          <p:nvPr/>
        </p:nvPicPr>
        <p:blipFill rotWithShape="1">
          <a:blip r:embed="rId2">
            <a:extLst>
              <a:ext uri="{28A0092B-C50C-407E-A947-70E740481C1C}">
                <a14:useLocalDpi xmlns:a14="http://schemas.microsoft.com/office/drawing/2010/main" val="0"/>
              </a:ext>
            </a:extLst>
          </a:blip>
          <a:srcRect l="9928" t="159" r="12294" b="-159"/>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328F5715-DFFC-2779-7A43-3D30F7B1470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X-Men: Children of the Atom</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42F205D0-F7FF-CBE8-85B1-693A1D03374F}"/>
              </a:ext>
            </a:extLst>
          </p:cNvPr>
          <p:cNvGraphicFramePr>
            <a:graphicFrameLocks noGrp="1"/>
          </p:cNvGraphicFramePr>
          <p:nvPr>
            <p:extLst>
              <p:ext uri="{D42A27DB-BD31-4B8C-83A1-F6EECF244321}">
                <p14:modId xmlns:p14="http://schemas.microsoft.com/office/powerpoint/2010/main" val="1475544192"/>
              </p:ext>
            </p:extLst>
          </p:nvPr>
        </p:nvGraphicFramePr>
        <p:xfrm>
          <a:off x="-3941270" y="2372202"/>
          <a:ext cx="3432748" cy="110040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441445">
                <a:tc>
                  <a:txBody>
                    <a:bodyPr/>
                    <a:lstStyle/>
                    <a:p>
                      <a:pPr algn="l" fontAlgn="b"/>
                      <a:r>
                        <a:rPr lang="en-US" sz="2400" u="none" strike="noStrike" dirty="0">
                          <a:effectLst/>
                        </a:rPr>
                        <a:t>X-Men: Children of the Atom</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xmcota</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2600866620"/>
                  </a:ext>
                </a:extLst>
              </a:tr>
            </a:tbl>
          </a:graphicData>
        </a:graphic>
      </p:graphicFrame>
      <p:grpSp>
        <p:nvGrpSpPr>
          <p:cNvPr id="3" name="Group 2">
            <a:extLst>
              <a:ext uri="{FF2B5EF4-FFF2-40B4-BE49-F238E27FC236}">
                <a16:creationId xmlns:a16="http://schemas.microsoft.com/office/drawing/2014/main" id="{40AB359D-3F3F-5F5F-804F-E067CB0C0C87}"/>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F8B578B-DF56-81EC-067A-704F0706E25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7350261-FB77-5345-A119-271C293387B2}"/>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589DA6FC-62C0-C62B-033C-3C0C4A8D4F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122CF5CA-144D-FB9F-E02C-167D7E0B3A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5D88785B-E210-835D-31FF-0BE2DC6B8A9C}"/>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6" name="Arrow: Up 15">
            <a:extLst>
              <a:ext uri="{FF2B5EF4-FFF2-40B4-BE49-F238E27FC236}">
                <a16:creationId xmlns:a16="http://schemas.microsoft.com/office/drawing/2014/main" id="{4221B867-2EEB-0A6B-9391-C6B203926F27}"/>
              </a:ext>
            </a:extLst>
          </p:cNvPr>
          <p:cNvSpPr/>
          <p:nvPr/>
        </p:nvSpPr>
        <p:spPr>
          <a:xfrm>
            <a:off x="2062518" y="13867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1606B1C2-AF17-9BDC-14D5-914E83CE6ABC}"/>
              </a:ext>
            </a:extLst>
          </p:cNvPr>
          <p:cNvSpPr/>
          <p:nvPr/>
        </p:nvSpPr>
        <p:spPr>
          <a:xfrm rot="16200000">
            <a:off x="1290508" y="21154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FC155A97-FCC7-5829-8333-41FA71084B94}"/>
              </a:ext>
            </a:extLst>
          </p:cNvPr>
          <p:cNvSpPr/>
          <p:nvPr/>
        </p:nvSpPr>
        <p:spPr>
          <a:xfrm rot="5400000" flipH="1">
            <a:off x="2740524" y="21154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1EBABC2A-22DF-0B44-E8C6-F4642726A75A}"/>
              </a:ext>
            </a:extLst>
          </p:cNvPr>
          <p:cNvSpPr/>
          <p:nvPr/>
        </p:nvSpPr>
        <p:spPr>
          <a:xfrm rot="2707381" flipV="1">
            <a:off x="1479602" y="26468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4AEBE222-DFDA-511F-73BD-EDE374DC470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1810401"/>
            <a:ext cx="1122309" cy="1910215"/>
          </a:xfrm>
          <a:prstGeom prst="rect">
            <a:avLst/>
          </a:prstGeom>
        </p:spPr>
      </p:pic>
      <p:pic>
        <p:nvPicPr>
          <p:cNvPr id="21" name="Picture 20">
            <a:extLst>
              <a:ext uri="{FF2B5EF4-FFF2-40B4-BE49-F238E27FC236}">
                <a16:creationId xmlns:a16="http://schemas.microsoft.com/office/drawing/2014/main" id="{92A6B496-4D67-666E-3168-A0A9567F1879}"/>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652036"/>
            <a:ext cx="688162" cy="688162"/>
          </a:xfrm>
          <a:prstGeom prst="rect">
            <a:avLst/>
          </a:prstGeom>
        </p:spPr>
      </p:pic>
      <p:pic>
        <p:nvPicPr>
          <p:cNvPr id="22" name="Picture 21">
            <a:extLst>
              <a:ext uri="{FF2B5EF4-FFF2-40B4-BE49-F238E27FC236}">
                <a16:creationId xmlns:a16="http://schemas.microsoft.com/office/drawing/2014/main" id="{A93236FF-D9C9-9F05-E8DC-2CD262968B06}"/>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430710"/>
            <a:ext cx="688162" cy="688162"/>
          </a:xfrm>
          <a:prstGeom prst="rect">
            <a:avLst/>
          </a:prstGeom>
        </p:spPr>
      </p:pic>
      <p:sp>
        <p:nvSpPr>
          <p:cNvPr id="23" name="Arrow: Up 22">
            <a:extLst>
              <a:ext uri="{FF2B5EF4-FFF2-40B4-BE49-F238E27FC236}">
                <a16:creationId xmlns:a16="http://schemas.microsoft.com/office/drawing/2014/main" id="{09C5A1CD-6451-88CF-8925-F0C4DD38639E}"/>
              </a:ext>
            </a:extLst>
          </p:cNvPr>
          <p:cNvSpPr/>
          <p:nvPr/>
        </p:nvSpPr>
        <p:spPr>
          <a:xfrm rot="3030207">
            <a:off x="2705377" y="15225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2D215A22-3D56-52A1-82C4-10D461739462}"/>
              </a:ext>
            </a:extLst>
          </p:cNvPr>
          <p:cNvSpPr/>
          <p:nvPr/>
        </p:nvSpPr>
        <p:spPr>
          <a:xfrm rot="18863264">
            <a:off x="1505070" y="15663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89500075-7E32-2EFE-FAB8-3C7F562FEB65}"/>
              </a:ext>
            </a:extLst>
          </p:cNvPr>
          <p:cNvSpPr/>
          <p:nvPr/>
        </p:nvSpPr>
        <p:spPr>
          <a:xfrm rot="8401222" flipH="1">
            <a:off x="2568638" y="26687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ADAA86D9-0E4B-2E4C-1B1D-90DEDAFD1658}"/>
              </a:ext>
            </a:extLst>
          </p:cNvPr>
          <p:cNvSpPr/>
          <p:nvPr/>
        </p:nvSpPr>
        <p:spPr>
          <a:xfrm flipV="1">
            <a:off x="2033966" y="28875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95E6E563-470D-D5EB-26D2-1C87F76C2D38}"/>
              </a:ext>
            </a:extLst>
          </p:cNvPr>
          <p:cNvPicPr>
            <a:picLocks noChangeAspect="1"/>
          </p:cNvPicPr>
          <p:nvPr/>
        </p:nvPicPr>
        <p:blipFill>
          <a:blip r:embed="rId8"/>
          <a:stretch>
            <a:fillRect/>
          </a:stretch>
        </p:blipFill>
        <p:spPr>
          <a:xfrm>
            <a:off x="5787114" y="2091449"/>
            <a:ext cx="688162" cy="688162"/>
          </a:xfrm>
          <a:prstGeom prst="rect">
            <a:avLst/>
          </a:prstGeom>
        </p:spPr>
      </p:pic>
      <p:pic>
        <p:nvPicPr>
          <p:cNvPr id="28" name="Picture 27">
            <a:extLst>
              <a:ext uri="{FF2B5EF4-FFF2-40B4-BE49-F238E27FC236}">
                <a16:creationId xmlns:a16="http://schemas.microsoft.com/office/drawing/2014/main" id="{4D5ABBA6-5ADC-5CDD-D690-60BF34615ACA}"/>
              </a:ext>
            </a:extLst>
          </p:cNvPr>
          <p:cNvPicPr>
            <a:picLocks noChangeAspect="1"/>
          </p:cNvPicPr>
          <p:nvPr/>
        </p:nvPicPr>
        <p:blipFill>
          <a:blip r:embed="rId8"/>
          <a:stretch>
            <a:fillRect/>
          </a:stretch>
        </p:blipFill>
        <p:spPr>
          <a:xfrm>
            <a:off x="4163425" y="2108896"/>
            <a:ext cx="688162" cy="688162"/>
          </a:xfrm>
          <a:prstGeom prst="rect">
            <a:avLst/>
          </a:prstGeom>
        </p:spPr>
      </p:pic>
      <p:pic>
        <p:nvPicPr>
          <p:cNvPr id="29" name="Picture 28">
            <a:extLst>
              <a:ext uri="{FF2B5EF4-FFF2-40B4-BE49-F238E27FC236}">
                <a16:creationId xmlns:a16="http://schemas.microsoft.com/office/drawing/2014/main" id="{55053E3D-B876-60D2-1E1B-244BE8CE99AE}"/>
              </a:ext>
            </a:extLst>
          </p:cNvPr>
          <p:cNvPicPr>
            <a:picLocks noChangeAspect="1"/>
          </p:cNvPicPr>
          <p:nvPr/>
        </p:nvPicPr>
        <p:blipFill>
          <a:blip r:embed="rId8"/>
          <a:stretch>
            <a:fillRect/>
          </a:stretch>
        </p:blipFill>
        <p:spPr>
          <a:xfrm>
            <a:off x="4976337" y="2108896"/>
            <a:ext cx="688162" cy="688162"/>
          </a:xfrm>
          <a:prstGeom prst="rect">
            <a:avLst/>
          </a:prstGeom>
        </p:spPr>
      </p:pic>
      <p:pic>
        <p:nvPicPr>
          <p:cNvPr id="30" name="Picture 29">
            <a:extLst>
              <a:ext uri="{FF2B5EF4-FFF2-40B4-BE49-F238E27FC236}">
                <a16:creationId xmlns:a16="http://schemas.microsoft.com/office/drawing/2014/main" id="{339A2CB8-F039-F137-1A62-9F26BE65CF7B}"/>
              </a:ext>
            </a:extLst>
          </p:cNvPr>
          <p:cNvPicPr>
            <a:picLocks noChangeAspect="1"/>
          </p:cNvPicPr>
          <p:nvPr/>
        </p:nvPicPr>
        <p:blipFill>
          <a:blip r:embed="rId8"/>
          <a:stretch>
            <a:fillRect/>
          </a:stretch>
        </p:blipFill>
        <p:spPr>
          <a:xfrm>
            <a:off x="4162338" y="2887570"/>
            <a:ext cx="688162" cy="688162"/>
          </a:xfrm>
          <a:prstGeom prst="rect">
            <a:avLst/>
          </a:prstGeom>
        </p:spPr>
      </p:pic>
      <p:pic>
        <p:nvPicPr>
          <p:cNvPr id="31" name="Picture 30">
            <a:extLst>
              <a:ext uri="{FF2B5EF4-FFF2-40B4-BE49-F238E27FC236}">
                <a16:creationId xmlns:a16="http://schemas.microsoft.com/office/drawing/2014/main" id="{520629FC-B6EE-18F5-53FC-1436754DDFB2}"/>
              </a:ext>
            </a:extLst>
          </p:cNvPr>
          <p:cNvPicPr>
            <a:picLocks noChangeAspect="1"/>
          </p:cNvPicPr>
          <p:nvPr/>
        </p:nvPicPr>
        <p:blipFill>
          <a:blip r:embed="rId8"/>
          <a:stretch>
            <a:fillRect/>
          </a:stretch>
        </p:blipFill>
        <p:spPr>
          <a:xfrm>
            <a:off x="4975251" y="2887570"/>
            <a:ext cx="688162" cy="688162"/>
          </a:xfrm>
          <a:prstGeom prst="rect">
            <a:avLst/>
          </a:prstGeom>
        </p:spPr>
      </p:pic>
      <p:pic>
        <p:nvPicPr>
          <p:cNvPr id="32" name="Picture 31">
            <a:extLst>
              <a:ext uri="{FF2B5EF4-FFF2-40B4-BE49-F238E27FC236}">
                <a16:creationId xmlns:a16="http://schemas.microsoft.com/office/drawing/2014/main" id="{9579A19F-74F8-036D-501D-422AE6BEE48D}"/>
              </a:ext>
            </a:extLst>
          </p:cNvPr>
          <p:cNvPicPr>
            <a:picLocks noChangeAspect="1"/>
          </p:cNvPicPr>
          <p:nvPr/>
        </p:nvPicPr>
        <p:blipFill>
          <a:blip r:embed="rId8"/>
          <a:stretch>
            <a:fillRect/>
          </a:stretch>
        </p:blipFill>
        <p:spPr>
          <a:xfrm>
            <a:off x="5786028" y="2870123"/>
            <a:ext cx="688162" cy="688162"/>
          </a:xfrm>
          <a:prstGeom prst="rect">
            <a:avLst/>
          </a:prstGeom>
        </p:spPr>
      </p:pic>
      <p:sp>
        <p:nvSpPr>
          <p:cNvPr id="33" name="Rectangle 32">
            <a:extLst>
              <a:ext uri="{FF2B5EF4-FFF2-40B4-BE49-F238E27FC236}">
                <a16:creationId xmlns:a16="http://schemas.microsoft.com/office/drawing/2014/main" id="{73235B18-831A-A7EF-0E68-5EB1ABD3EC9D}"/>
              </a:ext>
            </a:extLst>
          </p:cNvPr>
          <p:cNvSpPr/>
          <p:nvPr/>
        </p:nvSpPr>
        <p:spPr>
          <a:xfrm rot="18662225">
            <a:off x="3725900" y="139249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4" name="Rectangle 33">
            <a:extLst>
              <a:ext uri="{FF2B5EF4-FFF2-40B4-BE49-F238E27FC236}">
                <a16:creationId xmlns:a16="http://schemas.microsoft.com/office/drawing/2014/main" id="{7BB5174B-F980-5CF9-DFF6-9534AF040BFE}"/>
              </a:ext>
            </a:extLst>
          </p:cNvPr>
          <p:cNvSpPr/>
          <p:nvPr/>
        </p:nvSpPr>
        <p:spPr>
          <a:xfrm rot="18670683">
            <a:off x="4702042" y="1335707"/>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33A29D3F-0AAC-6E06-E449-5B2B357FA725}"/>
              </a:ext>
            </a:extLst>
          </p:cNvPr>
          <p:cNvSpPr/>
          <p:nvPr/>
        </p:nvSpPr>
        <p:spPr>
          <a:xfrm rot="18701629">
            <a:off x="5798609" y="129591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4307E025-51CA-7B3B-724B-612FFBC5C9AE}"/>
              </a:ext>
            </a:extLst>
          </p:cNvPr>
          <p:cNvSpPr/>
          <p:nvPr/>
        </p:nvSpPr>
        <p:spPr>
          <a:xfrm rot="3600000">
            <a:off x="4079548" y="3894476"/>
            <a:ext cx="155977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7" name="Rectangle 36">
            <a:extLst>
              <a:ext uri="{FF2B5EF4-FFF2-40B4-BE49-F238E27FC236}">
                <a16:creationId xmlns:a16="http://schemas.microsoft.com/office/drawing/2014/main" id="{349D97CF-38A8-11AD-FE68-6F0269B26953}"/>
              </a:ext>
            </a:extLst>
          </p:cNvPr>
          <p:cNvSpPr/>
          <p:nvPr/>
        </p:nvSpPr>
        <p:spPr>
          <a:xfrm rot="3468019">
            <a:off x="4802472" y="3985244"/>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D86551A5-DD71-EB7F-73CB-F1A6FB798147}"/>
              </a:ext>
            </a:extLst>
          </p:cNvPr>
          <p:cNvSpPr/>
          <p:nvPr/>
        </p:nvSpPr>
        <p:spPr>
          <a:xfrm rot="3663486">
            <a:off x="5498320" y="4249514"/>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16634B31-84FB-70F9-90FB-7D97AB5A8C48}"/>
              </a:ext>
            </a:extLst>
          </p:cNvPr>
          <p:cNvSpPr/>
          <p:nvPr/>
        </p:nvSpPr>
        <p:spPr>
          <a:xfrm>
            <a:off x="6580447" y="2123871"/>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39480053-4413-C5F3-F3F2-33277D54414C}"/>
              </a:ext>
            </a:extLst>
          </p:cNvPr>
          <p:cNvSpPr/>
          <p:nvPr/>
        </p:nvSpPr>
        <p:spPr>
          <a:xfrm>
            <a:off x="6532479" y="291706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586A8CDF-1039-B453-A7B8-36D55247007E}"/>
              </a:ext>
            </a:extLst>
          </p:cNvPr>
          <p:cNvSpPr/>
          <p:nvPr/>
        </p:nvSpPr>
        <p:spPr>
          <a:xfrm>
            <a:off x="6413051" y="2128399"/>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5A885D33-969A-35E9-C934-E8BB28624D91}"/>
              </a:ext>
            </a:extLst>
          </p:cNvPr>
          <p:cNvSpPr/>
          <p:nvPr/>
        </p:nvSpPr>
        <p:spPr>
          <a:xfrm>
            <a:off x="6444467" y="290867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7639734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creenshot of a video game&#10;&#10;Description automatically generated">
            <a:extLst>
              <a:ext uri="{FF2B5EF4-FFF2-40B4-BE49-F238E27FC236}">
                <a16:creationId xmlns:a16="http://schemas.microsoft.com/office/drawing/2014/main" id="{A68CC033-7E0C-DDCA-78FB-91974E3B270B}"/>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68" name="Picture 67">
            <a:extLst>
              <a:ext uri="{FF2B5EF4-FFF2-40B4-BE49-F238E27FC236}">
                <a16:creationId xmlns:a16="http://schemas.microsoft.com/office/drawing/2014/main" id="{93C81170-19F3-516D-9F2D-07CB932D47C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X-Men vs. Street Fighter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FC2C3414-9374-70F3-2D7A-6CDAA78B7303}"/>
              </a:ext>
            </a:extLst>
          </p:cNvPr>
          <p:cNvGraphicFramePr>
            <a:graphicFrameLocks noGrp="1"/>
          </p:cNvGraphicFramePr>
          <p:nvPr>
            <p:extLst>
              <p:ext uri="{D42A27DB-BD31-4B8C-83A1-F6EECF244321}">
                <p14:modId xmlns:p14="http://schemas.microsoft.com/office/powerpoint/2010/main" val="1148616330"/>
              </p:ext>
            </p:extLst>
          </p:nvPr>
        </p:nvGraphicFramePr>
        <p:xfrm>
          <a:off x="-3840311" y="1944274"/>
          <a:ext cx="3432748" cy="110040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441445">
                <a:tc>
                  <a:txBody>
                    <a:bodyPr/>
                    <a:lstStyle/>
                    <a:p>
                      <a:pPr algn="l" fontAlgn="b"/>
                      <a:r>
                        <a:rPr lang="en-US" sz="2400" u="none" strike="noStrike">
                          <a:effectLst/>
                        </a:rPr>
                        <a:t>X-Men vs. Street Fighter</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xmvsf</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2969745588"/>
                  </a:ext>
                </a:extLst>
              </a:tr>
            </a:tbl>
          </a:graphicData>
        </a:graphic>
      </p:graphicFrame>
      <p:grpSp>
        <p:nvGrpSpPr>
          <p:cNvPr id="3" name="Group 2">
            <a:extLst>
              <a:ext uri="{FF2B5EF4-FFF2-40B4-BE49-F238E27FC236}">
                <a16:creationId xmlns:a16="http://schemas.microsoft.com/office/drawing/2014/main" id="{8409C3BA-2774-8B9C-34BD-7A18832C5D2F}"/>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30DCB27-FCD3-47E6-6055-33BCB3BC94AF}"/>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72D8C52E-0F21-0D46-7B5A-ED65FD79A84A}"/>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2A271F2D-9D45-9A74-A1FE-A955A7AA6F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4AAECE43-F647-D864-6031-4D582DEF16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3C303E7E-0730-31F4-8329-2BE84B534EC8}"/>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6" name="Arrow: Up 15">
            <a:extLst>
              <a:ext uri="{FF2B5EF4-FFF2-40B4-BE49-F238E27FC236}">
                <a16:creationId xmlns:a16="http://schemas.microsoft.com/office/drawing/2014/main" id="{052B3473-2983-AAD3-BF03-4E88826D7937}"/>
              </a:ext>
            </a:extLst>
          </p:cNvPr>
          <p:cNvSpPr/>
          <p:nvPr/>
        </p:nvSpPr>
        <p:spPr>
          <a:xfrm>
            <a:off x="2062518" y="13867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Arrow: Up 16">
            <a:extLst>
              <a:ext uri="{FF2B5EF4-FFF2-40B4-BE49-F238E27FC236}">
                <a16:creationId xmlns:a16="http://schemas.microsoft.com/office/drawing/2014/main" id="{E10F6B94-15B2-DE60-6531-0432890723B6}"/>
              </a:ext>
            </a:extLst>
          </p:cNvPr>
          <p:cNvSpPr/>
          <p:nvPr/>
        </p:nvSpPr>
        <p:spPr>
          <a:xfrm rot="16200000">
            <a:off x="1290508" y="21154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Arrow: Up 17">
            <a:extLst>
              <a:ext uri="{FF2B5EF4-FFF2-40B4-BE49-F238E27FC236}">
                <a16:creationId xmlns:a16="http://schemas.microsoft.com/office/drawing/2014/main" id="{FEE85D37-1559-551E-D3A7-E43D848DAEB1}"/>
              </a:ext>
            </a:extLst>
          </p:cNvPr>
          <p:cNvSpPr/>
          <p:nvPr/>
        </p:nvSpPr>
        <p:spPr>
          <a:xfrm rot="5400000" flipH="1">
            <a:off x="2740524" y="21154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554C233A-217C-58CE-A601-8E800AB75864}"/>
              </a:ext>
            </a:extLst>
          </p:cNvPr>
          <p:cNvSpPr/>
          <p:nvPr/>
        </p:nvSpPr>
        <p:spPr>
          <a:xfrm rot="2707381" flipV="1">
            <a:off x="1479602" y="264687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 name="Picture 19">
            <a:extLst>
              <a:ext uri="{FF2B5EF4-FFF2-40B4-BE49-F238E27FC236}">
                <a16:creationId xmlns:a16="http://schemas.microsoft.com/office/drawing/2014/main" id="{BD8D18A9-4A70-1F6D-156A-5006485DAF87}"/>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558344" y="1810401"/>
            <a:ext cx="1122309" cy="1910215"/>
          </a:xfrm>
          <a:prstGeom prst="rect">
            <a:avLst/>
          </a:prstGeom>
        </p:spPr>
      </p:pic>
      <p:pic>
        <p:nvPicPr>
          <p:cNvPr id="21" name="Picture 20">
            <a:extLst>
              <a:ext uri="{FF2B5EF4-FFF2-40B4-BE49-F238E27FC236}">
                <a16:creationId xmlns:a16="http://schemas.microsoft.com/office/drawing/2014/main" id="{9A04A505-1E5F-41E2-C1E7-54B40137E939}"/>
              </a:ext>
            </a:extLst>
          </p:cNvPr>
          <p:cNvPicPr>
            <a:picLocks noChangeAspect="1"/>
          </p:cNvPicPr>
          <p:nvPr/>
        </p:nvPicPr>
        <p:blipFill>
          <a:blip r:embed="rId8">
            <a:duotone>
              <a:schemeClr val="accent3">
                <a:shade val="45000"/>
                <a:satMod val="135000"/>
              </a:schemeClr>
              <a:prstClr val="white"/>
            </a:duotone>
          </a:blip>
          <a:stretch>
            <a:fillRect/>
          </a:stretch>
        </p:blipFill>
        <p:spPr>
          <a:xfrm>
            <a:off x="3323268" y="2652036"/>
            <a:ext cx="688162" cy="688162"/>
          </a:xfrm>
          <a:prstGeom prst="rect">
            <a:avLst/>
          </a:prstGeom>
        </p:spPr>
      </p:pic>
      <p:pic>
        <p:nvPicPr>
          <p:cNvPr id="22" name="Picture 21">
            <a:extLst>
              <a:ext uri="{FF2B5EF4-FFF2-40B4-BE49-F238E27FC236}">
                <a16:creationId xmlns:a16="http://schemas.microsoft.com/office/drawing/2014/main" id="{9CF28A75-73A2-67CA-632F-AC5BD64BA492}"/>
              </a:ext>
            </a:extLst>
          </p:cNvPr>
          <p:cNvPicPr>
            <a:picLocks noChangeAspect="1"/>
          </p:cNvPicPr>
          <p:nvPr/>
        </p:nvPicPr>
        <p:blipFill>
          <a:blip r:embed="rId8">
            <a:duotone>
              <a:schemeClr val="accent3">
                <a:shade val="45000"/>
                <a:satMod val="135000"/>
              </a:schemeClr>
              <a:prstClr val="white"/>
            </a:duotone>
          </a:blip>
          <a:stretch>
            <a:fillRect/>
          </a:stretch>
        </p:blipFill>
        <p:spPr>
          <a:xfrm>
            <a:off x="3322181" y="3430710"/>
            <a:ext cx="688162" cy="688162"/>
          </a:xfrm>
          <a:prstGeom prst="rect">
            <a:avLst/>
          </a:prstGeom>
        </p:spPr>
      </p:pic>
      <p:sp>
        <p:nvSpPr>
          <p:cNvPr id="23" name="Arrow: Up 22">
            <a:extLst>
              <a:ext uri="{FF2B5EF4-FFF2-40B4-BE49-F238E27FC236}">
                <a16:creationId xmlns:a16="http://schemas.microsoft.com/office/drawing/2014/main" id="{B256EBCF-4D8B-E209-F851-DD067CC234B2}"/>
              </a:ext>
            </a:extLst>
          </p:cNvPr>
          <p:cNvSpPr/>
          <p:nvPr/>
        </p:nvSpPr>
        <p:spPr>
          <a:xfrm rot="3030207">
            <a:off x="2705377" y="15225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2B4B9619-D72B-AD66-F5E9-685C226C7480}"/>
              </a:ext>
            </a:extLst>
          </p:cNvPr>
          <p:cNvSpPr/>
          <p:nvPr/>
        </p:nvSpPr>
        <p:spPr>
          <a:xfrm rot="18863264">
            <a:off x="1505070" y="15663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760DC8A5-B068-5A6A-C5C3-4101830F5FD3}"/>
              </a:ext>
            </a:extLst>
          </p:cNvPr>
          <p:cNvSpPr/>
          <p:nvPr/>
        </p:nvSpPr>
        <p:spPr>
          <a:xfrm rot="8401222" flipH="1">
            <a:off x="2568638" y="26687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8033C914-8ABF-8AA4-FDB8-4276CC3DCFAC}"/>
              </a:ext>
            </a:extLst>
          </p:cNvPr>
          <p:cNvSpPr/>
          <p:nvPr/>
        </p:nvSpPr>
        <p:spPr>
          <a:xfrm flipV="1">
            <a:off x="2033966" y="28875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 name="Picture 26">
            <a:extLst>
              <a:ext uri="{FF2B5EF4-FFF2-40B4-BE49-F238E27FC236}">
                <a16:creationId xmlns:a16="http://schemas.microsoft.com/office/drawing/2014/main" id="{198E323B-FE8D-9BA1-48EE-B0C29E4C0E5F}"/>
              </a:ext>
            </a:extLst>
          </p:cNvPr>
          <p:cNvPicPr>
            <a:picLocks noChangeAspect="1"/>
          </p:cNvPicPr>
          <p:nvPr/>
        </p:nvPicPr>
        <p:blipFill>
          <a:blip r:embed="rId8"/>
          <a:stretch>
            <a:fillRect/>
          </a:stretch>
        </p:blipFill>
        <p:spPr>
          <a:xfrm>
            <a:off x="5787114" y="2091449"/>
            <a:ext cx="688162" cy="688162"/>
          </a:xfrm>
          <a:prstGeom prst="rect">
            <a:avLst/>
          </a:prstGeom>
        </p:spPr>
      </p:pic>
      <p:pic>
        <p:nvPicPr>
          <p:cNvPr id="28" name="Picture 27">
            <a:extLst>
              <a:ext uri="{FF2B5EF4-FFF2-40B4-BE49-F238E27FC236}">
                <a16:creationId xmlns:a16="http://schemas.microsoft.com/office/drawing/2014/main" id="{8F854729-9B92-D6F3-0A6D-5C6F3C6DFDF4}"/>
              </a:ext>
            </a:extLst>
          </p:cNvPr>
          <p:cNvPicPr>
            <a:picLocks noChangeAspect="1"/>
          </p:cNvPicPr>
          <p:nvPr/>
        </p:nvPicPr>
        <p:blipFill>
          <a:blip r:embed="rId8"/>
          <a:stretch>
            <a:fillRect/>
          </a:stretch>
        </p:blipFill>
        <p:spPr>
          <a:xfrm>
            <a:off x="4163425" y="2108896"/>
            <a:ext cx="688162" cy="688162"/>
          </a:xfrm>
          <a:prstGeom prst="rect">
            <a:avLst/>
          </a:prstGeom>
        </p:spPr>
      </p:pic>
      <p:pic>
        <p:nvPicPr>
          <p:cNvPr id="29" name="Picture 28">
            <a:extLst>
              <a:ext uri="{FF2B5EF4-FFF2-40B4-BE49-F238E27FC236}">
                <a16:creationId xmlns:a16="http://schemas.microsoft.com/office/drawing/2014/main" id="{2FE7EEE6-2B15-8091-4F7D-FA03EF847CF3}"/>
              </a:ext>
            </a:extLst>
          </p:cNvPr>
          <p:cNvPicPr>
            <a:picLocks noChangeAspect="1"/>
          </p:cNvPicPr>
          <p:nvPr/>
        </p:nvPicPr>
        <p:blipFill>
          <a:blip r:embed="rId8"/>
          <a:stretch>
            <a:fillRect/>
          </a:stretch>
        </p:blipFill>
        <p:spPr>
          <a:xfrm>
            <a:off x="4976337" y="2108896"/>
            <a:ext cx="688162" cy="688162"/>
          </a:xfrm>
          <a:prstGeom prst="rect">
            <a:avLst/>
          </a:prstGeom>
        </p:spPr>
      </p:pic>
      <p:pic>
        <p:nvPicPr>
          <p:cNvPr id="30" name="Picture 29">
            <a:extLst>
              <a:ext uri="{FF2B5EF4-FFF2-40B4-BE49-F238E27FC236}">
                <a16:creationId xmlns:a16="http://schemas.microsoft.com/office/drawing/2014/main" id="{73FF8A44-3C26-5121-E027-9754D0DA8271}"/>
              </a:ext>
            </a:extLst>
          </p:cNvPr>
          <p:cNvPicPr>
            <a:picLocks noChangeAspect="1"/>
          </p:cNvPicPr>
          <p:nvPr/>
        </p:nvPicPr>
        <p:blipFill>
          <a:blip r:embed="rId8"/>
          <a:stretch>
            <a:fillRect/>
          </a:stretch>
        </p:blipFill>
        <p:spPr>
          <a:xfrm>
            <a:off x="4162338" y="2887570"/>
            <a:ext cx="688162" cy="688162"/>
          </a:xfrm>
          <a:prstGeom prst="rect">
            <a:avLst/>
          </a:prstGeom>
        </p:spPr>
      </p:pic>
      <p:pic>
        <p:nvPicPr>
          <p:cNvPr id="31" name="Picture 30">
            <a:extLst>
              <a:ext uri="{FF2B5EF4-FFF2-40B4-BE49-F238E27FC236}">
                <a16:creationId xmlns:a16="http://schemas.microsoft.com/office/drawing/2014/main" id="{D1EB3660-A3A7-998F-70EC-00A88C168E37}"/>
              </a:ext>
            </a:extLst>
          </p:cNvPr>
          <p:cNvPicPr>
            <a:picLocks noChangeAspect="1"/>
          </p:cNvPicPr>
          <p:nvPr/>
        </p:nvPicPr>
        <p:blipFill>
          <a:blip r:embed="rId8"/>
          <a:stretch>
            <a:fillRect/>
          </a:stretch>
        </p:blipFill>
        <p:spPr>
          <a:xfrm>
            <a:off x="4975251" y="2887570"/>
            <a:ext cx="688162" cy="688162"/>
          </a:xfrm>
          <a:prstGeom prst="rect">
            <a:avLst/>
          </a:prstGeom>
        </p:spPr>
      </p:pic>
      <p:pic>
        <p:nvPicPr>
          <p:cNvPr id="32" name="Picture 31">
            <a:extLst>
              <a:ext uri="{FF2B5EF4-FFF2-40B4-BE49-F238E27FC236}">
                <a16:creationId xmlns:a16="http://schemas.microsoft.com/office/drawing/2014/main" id="{BDE96F7B-8E8D-8CF3-5178-208C1BAAC388}"/>
              </a:ext>
            </a:extLst>
          </p:cNvPr>
          <p:cNvPicPr>
            <a:picLocks noChangeAspect="1"/>
          </p:cNvPicPr>
          <p:nvPr/>
        </p:nvPicPr>
        <p:blipFill>
          <a:blip r:embed="rId8"/>
          <a:stretch>
            <a:fillRect/>
          </a:stretch>
        </p:blipFill>
        <p:spPr>
          <a:xfrm>
            <a:off x="5786028" y="2870123"/>
            <a:ext cx="688162" cy="688162"/>
          </a:xfrm>
          <a:prstGeom prst="rect">
            <a:avLst/>
          </a:prstGeom>
        </p:spPr>
      </p:pic>
      <p:sp>
        <p:nvSpPr>
          <p:cNvPr id="33" name="Rectangle 32">
            <a:extLst>
              <a:ext uri="{FF2B5EF4-FFF2-40B4-BE49-F238E27FC236}">
                <a16:creationId xmlns:a16="http://schemas.microsoft.com/office/drawing/2014/main" id="{9DF401FB-AE53-D48E-130A-3F164EF763D7}"/>
              </a:ext>
            </a:extLst>
          </p:cNvPr>
          <p:cNvSpPr/>
          <p:nvPr/>
        </p:nvSpPr>
        <p:spPr>
          <a:xfrm rot="18662225">
            <a:off x="3725900" y="139249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34" name="Rectangle 33">
            <a:extLst>
              <a:ext uri="{FF2B5EF4-FFF2-40B4-BE49-F238E27FC236}">
                <a16:creationId xmlns:a16="http://schemas.microsoft.com/office/drawing/2014/main" id="{C32E0F44-CE47-9837-EDC8-18C96D1466CF}"/>
              </a:ext>
            </a:extLst>
          </p:cNvPr>
          <p:cNvSpPr/>
          <p:nvPr/>
        </p:nvSpPr>
        <p:spPr>
          <a:xfrm rot="18670683">
            <a:off x="4702042" y="1335707"/>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5" name="Rectangle 34">
            <a:extLst>
              <a:ext uri="{FF2B5EF4-FFF2-40B4-BE49-F238E27FC236}">
                <a16:creationId xmlns:a16="http://schemas.microsoft.com/office/drawing/2014/main" id="{2F0BAA1B-49A6-5EE8-E501-D5A4572E0085}"/>
              </a:ext>
            </a:extLst>
          </p:cNvPr>
          <p:cNvSpPr/>
          <p:nvPr/>
        </p:nvSpPr>
        <p:spPr>
          <a:xfrm rot="18701629">
            <a:off x="5798609" y="129591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36" name="Rectangle 35">
            <a:extLst>
              <a:ext uri="{FF2B5EF4-FFF2-40B4-BE49-F238E27FC236}">
                <a16:creationId xmlns:a16="http://schemas.microsoft.com/office/drawing/2014/main" id="{F2718EEE-3182-29BE-1C94-C35A4B390715}"/>
              </a:ext>
            </a:extLst>
          </p:cNvPr>
          <p:cNvSpPr/>
          <p:nvPr/>
        </p:nvSpPr>
        <p:spPr>
          <a:xfrm rot="3600000">
            <a:off x="4079548" y="3894476"/>
            <a:ext cx="155977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37" name="Rectangle 36">
            <a:extLst>
              <a:ext uri="{FF2B5EF4-FFF2-40B4-BE49-F238E27FC236}">
                <a16:creationId xmlns:a16="http://schemas.microsoft.com/office/drawing/2014/main" id="{F25608FE-CC90-123B-D379-B7606180DB0B}"/>
              </a:ext>
            </a:extLst>
          </p:cNvPr>
          <p:cNvSpPr/>
          <p:nvPr/>
        </p:nvSpPr>
        <p:spPr>
          <a:xfrm rot="3468019">
            <a:off x="4802472" y="3985244"/>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38" name="Rectangle 37">
            <a:extLst>
              <a:ext uri="{FF2B5EF4-FFF2-40B4-BE49-F238E27FC236}">
                <a16:creationId xmlns:a16="http://schemas.microsoft.com/office/drawing/2014/main" id="{F05027F1-F4F0-35CC-0C80-79B2944F2E9D}"/>
              </a:ext>
            </a:extLst>
          </p:cNvPr>
          <p:cNvSpPr/>
          <p:nvPr/>
        </p:nvSpPr>
        <p:spPr>
          <a:xfrm rot="3663486">
            <a:off x="5498320" y="4249514"/>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39" name="Rectangle 38">
            <a:extLst>
              <a:ext uri="{FF2B5EF4-FFF2-40B4-BE49-F238E27FC236}">
                <a16:creationId xmlns:a16="http://schemas.microsoft.com/office/drawing/2014/main" id="{50C95948-6609-99F7-A3F3-8664A8027607}"/>
              </a:ext>
            </a:extLst>
          </p:cNvPr>
          <p:cNvSpPr/>
          <p:nvPr/>
        </p:nvSpPr>
        <p:spPr>
          <a:xfrm>
            <a:off x="6580447" y="2123871"/>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40" name="Rectangle 39">
            <a:extLst>
              <a:ext uri="{FF2B5EF4-FFF2-40B4-BE49-F238E27FC236}">
                <a16:creationId xmlns:a16="http://schemas.microsoft.com/office/drawing/2014/main" id="{A877B67D-EEE1-1228-A047-22AC5E1789CF}"/>
              </a:ext>
            </a:extLst>
          </p:cNvPr>
          <p:cNvSpPr/>
          <p:nvPr/>
        </p:nvSpPr>
        <p:spPr>
          <a:xfrm>
            <a:off x="6532479" y="291706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41" name="Right Brace 40">
            <a:extLst>
              <a:ext uri="{FF2B5EF4-FFF2-40B4-BE49-F238E27FC236}">
                <a16:creationId xmlns:a16="http://schemas.microsoft.com/office/drawing/2014/main" id="{36374A9E-89F5-4120-BEE0-119BD1A1E562}"/>
              </a:ext>
            </a:extLst>
          </p:cNvPr>
          <p:cNvSpPr/>
          <p:nvPr/>
        </p:nvSpPr>
        <p:spPr>
          <a:xfrm>
            <a:off x="6413051" y="2128399"/>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0B93B60C-CFB7-73BD-77BD-50903CD8C239}"/>
              </a:ext>
            </a:extLst>
          </p:cNvPr>
          <p:cNvSpPr/>
          <p:nvPr/>
        </p:nvSpPr>
        <p:spPr>
          <a:xfrm>
            <a:off x="6444467" y="290867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05231530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map&#10;&#10;Description automatically generated">
            <a:extLst>
              <a:ext uri="{FF2B5EF4-FFF2-40B4-BE49-F238E27FC236}">
                <a16:creationId xmlns:a16="http://schemas.microsoft.com/office/drawing/2014/main" id="{D4537590-EA54-EF92-129E-F97ECD547669}"/>
              </a:ext>
            </a:extLst>
          </p:cNvPr>
          <p:cNvPicPr>
            <a:picLocks noChangeAspect="1"/>
          </p:cNvPicPr>
          <p:nvPr/>
        </p:nvPicPr>
        <p:blipFill rotWithShape="1">
          <a:blip r:embed="rId2">
            <a:extLst>
              <a:ext uri="{28A0092B-C50C-407E-A947-70E740481C1C}">
                <a14:useLocalDpi xmlns:a14="http://schemas.microsoft.com/office/drawing/2010/main" val="0"/>
              </a:ext>
            </a:extLst>
          </a:blip>
          <a:srcRect t="14637" b="-351"/>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2A21D202-E04E-48F2-0A02-C04D7B8D801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err="1">
                <a:effectLst/>
              </a:rPr>
              <a:t>Yie</a:t>
            </a:r>
            <a:r>
              <a:rPr lang="en-US" sz="3600" u="none" strike="noStrike" dirty="0">
                <a:effectLst/>
              </a:rPr>
              <a:t> </a:t>
            </a:r>
            <a:r>
              <a:rPr lang="en-US" sz="3600" u="none" strike="noStrike" dirty="0" err="1">
                <a:effectLst/>
              </a:rPr>
              <a:t>Ar</a:t>
            </a:r>
            <a:r>
              <a:rPr lang="en-US" sz="3600" u="none" strike="noStrike" dirty="0">
                <a:effectLst/>
              </a:rPr>
              <a:t> Kung-Fu</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A87B402-C210-A5D4-7838-06E215004C5D}"/>
              </a:ext>
            </a:extLst>
          </p:cNvPr>
          <p:cNvGraphicFramePr>
            <a:graphicFrameLocks noGrp="1"/>
          </p:cNvGraphicFramePr>
          <p:nvPr>
            <p:extLst>
              <p:ext uri="{D42A27DB-BD31-4B8C-83A1-F6EECF244321}">
                <p14:modId xmlns:p14="http://schemas.microsoft.com/office/powerpoint/2010/main" val="2043686019"/>
              </p:ext>
            </p:extLst>
          </p:nvPr>
        </p:nvGraphicFramePr>
        <p:xfrm>
          <a:off x="-4082376" y="2334163"/>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Yie Ar Kung-Fu</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yiear</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528207940"/>
                  </a:ext>
                </a:extLst>
              </a:tr>
            </a:tbl>
          </a:graphicData>
        </a:graphic>
      </p:graphicFrame>
      <p:grpSp>
        <p:nvGrpSpPr>
          <p:cNvPr id="68" name="Group 67">
            <a:extLst>
              <a:ext uri="{FF2B5EF4-FFF2-40B4-BE49-F238E27FC236}">
                <a16:creationId xmlns:a16="http://schemas.microsoft.com/office/drawing/2014/main" id="{8C503D98-5DFA-F064-B41B-AFAF809BD01C}"/>
              </a:ext>
            </a:extLst>
          </p:cNvPr>
          <p:cNvGrpSpPr/>
          <p:nvPr/>
        </p:nvGrpSpPr>
        <p:grpSpPr>
          <a:xfrm>
            <a:off x="72739" y="5836327"/>
            <a:ext cx="1315776" cy="960943"/>
            <a:chOff x="-2442280" y="1074449"/>
            <a:chExt cx="1315776" cy="960943"/>
          </a:xfrm>
        </p:grpSpPr>
        <p:sp>
          <p:nvSpPr>
            <p:cNvPr id="69" name="Flowchart: Alternate Process 68">
              <a:extLst>
                <a:ext uri="{FF2B5EF4-FFF2-40B4-BE49-F238E27FC236}">
                  <a16:creationId xmlns:a16="http://schemas.microsoft.com/office/drawing/2014/main" id="{CF1B3D55-D4D1-F3B6-082F-5DB4A25B2A83}"/>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637EAFB-D78E-E486-6441-E00F7A46192F}"/>
                </a:ext>
              </a:extLst>
            </p:cNvPr>
            <p:cNvGrpSpPr/>
            <p:nvPr/>
          </p:nvGrpSpPr>
          <p:grpSpPr>
            <a:xfrm>
              <a:off x="-2127292" y="1212020"/>
              <a:ext cx="685800" cy="685800"/>
              <a:chOff x="9298947" y="1080027"/>
              <a:chExt cx="914400" cy="914400"/>
            </a:xfrm>
          </p:grpSpPr>
          <p:pic>
            <p:nvPicPr>
              <p:cNvPr id="71" name="Graphic 70" descr="User with solid fill">
                <a:extLst>
                  <a:ext uri="{FF2B5EF4-FFF2-40B4-BE49-F238E27FC236}">
                    <a16:creationId xmlns:a16="http://schemas.microsoft.com/office/drawing/2014/main" id="{780D2918-EEB7-036B-CE23-44330A1A960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98947" y="1080027"/>
                <a:ext cx="914400" cy="914400"/>
              </a:xfrm>
              <a:prstGeom prst="rect">
                <a:avLst/>
              </a:prstGeom>
            </p:spPr>
          </p:pic>
          <p:sp>
            <p:nvSpPr>
              <p:cNvPr id="72" name="TextBox 71">
                <a:extLst>
                  <a:ext uri="{FF2B5EF4-FFF2-40B4-BE49-F238E27FC236}">
                    <a16:creationId xmlns:a16="http://schemas.microsoft.com/office/drawing/2014/main" id="{097CDCE9-E2FF-4FA1-ECD8-F0D84E661C3A}"/>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pic>
        <p:nvPicPr>
          <p:cNvPr id="73" name="Picture 72">
            <a:extLst>
              <a:ext uri="{FF2B5EF4-FFF2-40B4-BE49-F238E27FC236}">
                <a16:creationId xmlns:a16="http://schemas.microsoft.com/office/drawing/2014/main" id="{0993EBBA-50C7-7339-0DC6-0D579C071A4E}"/>
              </a:ext>
            </a:extLst>
          </p:cNvPr>
          <p:cNvPicPr>
            <a:picLocks noChangeAspect="1"/>
          </p:cNvPicPr>
          <p:nvPr/>
        </p:nvPicPr>
        <p:blipFill>
          <a:blip r:embed="rId6">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4" name="Picture 73">
            <a:extLst>
              <a:ext uri="{FF2B5EF4-FFF2-40B4-BE49-F238E27FC236}">
                <a16:creationId xmlns:a16="http://schemas.microsoft.com/office/drawing/2014/main" id="{227ACBCF-2643-E888-F5A2-298ED55866AC}"/>
              </a:ext>
            </a:extLst>
          </p:cNvPr>
          <p:cNvPicPr>
            <a:picLocks noChangeAspect="1"/>
          </p:cNvPicPr>
          <p:nvPr/>
        </p:nvPicPr>
        <p:blipFill>
          <a:blip r:embed="rId6"/>
          <a:stretch>
            <a:fillRect/>
          </a:stretch>
        </p:blipFill>
        <p:spPr>
          <a:xfrm>
            <a:off x="4989988" y="2579565"/>
            <a:ext cx="688162" cy="688162"/>
          </a:xfrm>
          <a:prstGeom prst="rect">
            <a:avLst/>
          </a:prstGeom>
        </p:spPr>
      </p:pic>
      <p:pic>
        <p:nvPicPr>
          <p:cNvPr id="75" name="Picture 74">
            <a:extLst>
              <a:ext uri="{FF2B5EF4-FFF2-40B4-BE49-F238E27FC236}">
                <a16:creationId xmlns:a16="http://schemas.microsoft.com/office/drawing/2014/main" id="{FF6E6D09-06CB-296C-B3ED-E547FD56CE33}"/>
              </a:ext>
            </a:extLst>
          </p:cNvPr>
          <p:cNvPicPr>
            <a:picLocks noChangeAspect="1"/>
          </p:cNvPicPr>
          <p:nvPr/>
        </p:nvPicPr>
        <p:blipFill>
          <a:blip r:embed="rId6"/>
          <a:stretch>
            <a:fillRect/>
          </a:stretch>
        </p:blipFill>
        <p:spPr>
          <a:xfrm>
            <a:off x="5802900" y="2579565"/>
            <a:ext cx="688162" cy="688162"/>
          </a:xfrm>
          <a:prstGeom prst="rect">
            <a:avLst/>
          </a:prstGeom>
        </p:spPr>
      </p:pic>
      <p:sp>
        <p:nvSpPr>
          <p:cNvPr id="76" name="Arrow: Up 75">
            <a:extLst>
              <a:ext uri="{FF2B5EF4-FFF2-40B4-BE49-F238E27FC236}">
                <a16:creationId xmlns:a16="http://schemas.microsoft.com/office/drawing/2014/main" id="{12E3295D-7EC7-9B0B-A876-EDA518D9EE1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0A781502-01F5-7DA7-A495-CEAD706F32B5}"/>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9B22D4E8-7C71-EE44-0CF1-61E86889B5C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FCB49217-E502-9739-D95C-F4794B96F78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0" name="Picture 79">
            <a:extLst>
              <a:ext uri="{FF2B5EF4-FFF2-40B4-BE49-F238E27FC236}">
                <a16:creationId xmlns:a16="http://schemas.microsoft.com/office/drawing/2014/main" id="{41206804-8D68-F5FB-2037-3DAAB6BCAC1F}"/>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486812" y="2263623"/>
            <a:ext cx="1122309" cy="1910215"/>
          </a:xfrm>
          <a:prstGeom prst="rect">
            <a:avLst/>
          </a:prstGeom>
        </p:spPr>
      </p:pic>
      <p:pic>
        <p:nvPicPr>
          <p:cNvPr id="81" name="Picture 80">
            <a:extLst>
              <a:ext uri="{FF2B5EF4-FFF2-40B4-BE49-F238E27FC236}">
                <a16:creationId xmlns:a16="http://schemas.microsoft.com/office/drawing/2014/main" id="{70E4AD76-7769-3EC4-F3F1-926D8EB25451}"/>
              </a:ext>
            </a:extLst>
          </p:cNvPr>
          <p:cNvPicPr>
            <a:picLocks noChangeAspect="1"/>
          </p:cNvPicPr>
          <p:nvPr/>
        </p:nvPicPr>
        <p:blipFill>
          <a:blip r:embed="rId6">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2" name="Picture 81">
            <a:extLst>
              <a:ext uri="{FF2B5EF4-FFF2-40B4-BE49-F238E27FC236}">
                <a16:creationId xmlns:a16="http://schemas.microsoft.com/office/drawing/2014/main" id="{892D8F85-0F7C-B940-0388-35238FEB1318}"/>
              </a:ext>
            </a:extLst>
          </p:cNvPr>
          <p:cNvPicPr>
            <a:picLocks noChangeAspect="1"/>
          </p:cNvPicPr>
          <p:nvPr/>
        </p:nvPicPr>
        <p:blipFill>
          <a:blip r:embed="rId6">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3" name="Picture 82">
            <a:extLst>
              <a:ext uri="{FF2B5EF4-FFF2-40B4-BE49-F238E27FC236}">
                <a16:creationId xmlns:a16="http://schemas.microsoft.com/office/drawing/2014/main" id="{25865EBC-F07A-3AA0-7030-09D8704E56A7}"/>
              </a:ext>
            </a:extLst>
          </p:cNvPr>
          <p:cNvPicPr>
            <a:picLocks noChangeAspect="1"/>
          </p:cNvPicPr>
          <p:nvPr/>
        </p:nvPicPr>
        <p:blipFill>
          <a:blip r:embed="rId6">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4" name="Picture 83">
            <a:extLst>
              <a:ext uri="{FF2B5EF4-FFF2-40B4-BE49-F238E27FC236}">
                <a16:creationId xmlns:a16="http://schemas.microsoft.com/office/drawing/2014/main" id="{033E2E5D-7437-E28D-F477-9126CC7C028D}"/>
              </a:ext>
            </a:extLst>
          </p:cNvPr>
          <p:cNvPicPr>
            <a:picLocks noChangeAspect="1"/>
          </p:cNvPicPr>
          <p:nvPr/>
        </p:nvPicPr>
        <p:blipFill>
          <a:blip r:embed="rId6">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5" name="Picture 84">
            <a:extLst>
              <a:ext uri="{FF2B5EF4-FFF2-40B4-BE49-F238E27FC236}">
                <a16:creationId xmlns:a16="http://schemas.microsoft.com/office/drawing/2014/main" id="{AA4CCEE7-4240-BD30-153D-3BF4ADB8B20D}"/>
              </a:ext>
            </a:extLst>
          </p:cNvPr>
          <p:cNvPicPr>
            <a:picLocks noChangeAspect="1"/>
          </p:cNvPicPr>
          <p:nvPr/>
        </p:nvPicPr>
        <p:blipFill>
          <a:blip r:embed="rId6">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7" name="Arrow: Up 86">
            <a:extLst>
              <a:ext uri="{FF2B5EF4-FFF2-40B4-BE49-F238E27FC236}">
                <a16:creationId xmlns:a16="http://schemas.microsoft.com/office/drawing/2014/main" id="{874F3AAE-8E24-54A5-13CB-D1410A623FF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Arrow: Up 87">
            <a:extLst>
              <a:ext uri="{FF2B5EF4-FFF2-40B4-BE49-F238E27FC236}">
                <a16:creationId xmlns:a16="http://schemas.microsoft.com/office/drawing/2014/main" id="{2914BDE7-40B3-0E6F-BE1A-24E713686B09}"/>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3F5EA6AA-B34F-30BB-8914-CDE68C5EFDAD}"/>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015B3CBF-BFC5-4CFF-6D46-AD8621828488}"/>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TextBox 90">
            <a:extLst>
              <a:ext uri="{FF2B5EF4-FFF2-40B4-BE49-F238E27FC236}">
                <a16:creationId xmlns:a16="http://schemas.microsoft.com/office/drawing/2014/main" id="{CCD52762-F37C-F0A0-68A7-A3DF14AAA0F6}"/>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E7E767CD-37BE-6540-48D9-FB08013D710C}"/>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5" name="Rectangle 4">
            <a:extLst>
              <a:ext uri="{FF2B5EF4-FFF2-40B4-BE49-F238E27FC236}">
                <a16:creationId xmlns:a16="http://schemas.microsoft.com/office/drawing/2014/main" id="{A9386659-BF8C-927F-4C41-2AC6D496D053}"/>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Tree>
    <p:extLst>
      <p:ext uri="{BB962C8B-B14F-4D97-AF65-F5344CB8AC3E}">
        <p14:creationId xmlns:p14="http://schemas.microsoft.com/office/powerpoint/2010/main" val="307222649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a:extLst>
              <a:ext uri="{FF2B5EF4-FFF2-40B4-BE49-F238E27FC236}">
                <a16:creationId xmlns:a16="http://schemas.microsoft.com/office/drawing/2014/main" id="{FAE7EBB1-0F1A-C063-891F-879C49AF5477}"/>
              </a:ext>
            </a:extLst>
          </p:cNvPr>
          <p:cNvPicPr>
            <a:picLocks noChangeAspect="1"/>
          </p:cNvPicPr>
          <p:nvPr/>
        </p:nvPicPr>
        <p:blipFill rotWithShape="1">
          <a:blip r:embed="rId2">
            <a:extLst>
              <a:ext uri="{28A0092B-C50C-407E-A947-70E740481C1C}">
                <a14:useLocalDpi xmlns:a14="http://schemas.microsoft.com/office/drawing/2010/main" val="0"/>
              </a:ext>
            </a:extLst>
          </a:blip>
          <a:srcRect b="6250"/>
          <a:stretch/>
        </p:blipFill>
        <p:spPr>
          <a:xfrm>
            <a:off x="0" y="0"/>
            <a:ext cx="9144000" cy="6858000"/>
          </a:xfrm>
          <a:prstGeom prst="rect">
            <a:avLst/>
          </a:prstGeom>
        </p:spPr>
      </p:pic>
      <p:pic>
        <p:nvPicPr>
          <p:cNvPr id="68" name="Picture 67">
            <a:extLst>
              <a:ext uri="{FF2B5EF4-FFF2-40B4-BE49-F238E27FC236}">
                <a16:creationId xmlns:a16="http://schemas.microsoft.com/office/drawing/2014/main" id="{C6A1507C-EBED-36E0-EBC7-5F4477F655B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Zero Team USA</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71878DFD-C2E4-D540-55F0-70D0BBE72CF6}"/>
              </a:ext>
            </a:extLst>
          </p:cNvPr>
          <p:cNvGraphicFramePr>
            <a:graphicFrameLocks noGrp="1"/>
          </p:cNvGraphicFramePr>
          <p:nvPr>
            <p:extLst>
              <p:ext uri="{D42A27DB-BD31-4B8C-83A1-F6EECF244321}">
                <p14:modId xmlns:p14="http://schemas.microsoft.com/office/powerpoint/2010/main" val="446665457"/>
              </p:ext>
            </p:extLst>
          </p:nvPr>
        </p:nvGraphicFramePr>
        <p:xfrm>
          <a:off x="-3868819" y="2348088"/>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31242">
                <a:tc>
                  <a:txBody>
                    <a:bodyPr/>
                    <a:lstStyle/>
                    <a:p>
                      <a:pPr algn="l" fontAlgn="b"/>
                      <a:r>
                        <a:rPr lang="en-US" sz="2400" u="none" strike="noStrike" dirty="0">
                          <a:effectLst/>
                        </a:rPr>
                        <a:t>Zero Team USA</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b="0" i="0" u="none" strike="noStrike" dirty="0" err="1">
                          <a:solidFill>
                            <a:srgbClr val="000000"/>
                          </a:solidFill>
                          <a:effectLst/>
                          <a:latin typeface="Calibri" panose="020F0502020204030204" pitchFamily="34" charset="0"/>
                        </a:rPr>
                        <a:t>nzeroteam</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301423390"/>
                  </a:ext>
                </a:extLst>
              </a:tr>
            </a:tbl>
          </a:graphicData>
        </a:graphic>
      </p:graphicFrame>
      <p:pic>
        <p:nvPicPr>
          <p:cNvPr id="69" name="Picture 68">
            <a:extLst>
              <a:ext uri="{FF2B5EF4-FFF2-40B4-BE49-F238E27FC236}">
                <a16:creationId xmlns:a16="http://schemas.microsoft.com/office/drawing/2014/main" id="{A8AFF5C8-8BBC-9AE8-289B-633F3A5E0C42}"/>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0" name="Picture 69">
            <a:extLst>
              <a:ext uri="{FF2B5EF4-FFF2-40B4-BE49-F238E27FC236}">
                <a16:creationId xmlns:a16="http://schemas.microsoft.com/office/drawing/2014/main" id="{0C75B6B1-9EBD-CAF0-161A-A9E25685216A}"/>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71" name="Picture 70">
            <a:extLst>
              <a:ext uri="{FF2B5EF4-FFF2-40B4-BE49-F238E27FC236}">
                <a16:creationId xmlns:a16="http://schemas.microsoft.com/office/drawing/2014/main" id="{86261FC8-6D28-2D11-B2DE-CE044FEA4DC2}"/>
              </a:ext>
            </a:extLst>
          </p:cNvPr>
          <p:cNvPicPr>
            <a:picLocks noChangeAspect="1"/>
          </p:cNvPicPr>
          <p:nvPr/>
        </p:nvPicPr>
        <p:blipFill>
          <a:blip r:embed="rId4"/>
          <a:stretch>
            <a:fillRect/>
          </a:stretch>
        </p:blipFill>
        <p:spPr>
          <a:xfrm>
            <a:off x="5802900" y="2579565"/>
            <a:ext cx="688162" cy="688162"/>
          </a:xfrm>
          <a:prstGeom prst="rect">
            <a:avLst/>
          </a:prstGeom>
        </p:spPr>
      </p:pic>
      <p:sp>
        <p:nvSpPr>
          <p:cNvPr id="72" name="Arrow: Up 71">
            <a:extLst>
              <a:ext uri="{FF2B5EF4-FFF2-40B4-BE49-F238E27FC236}">
                <a16:creationId xmlns:a16="http://schemas.microsoft.com/office/drawing/2014/main" id="{760EF0AB-B4A2-9875-3D1E-DFE3376546B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Arrow: Up 72">
            <a:extLst>
              <a:ext uri="{FF2B5EF4-FFF2-40B4-BE49-F238E27FC236}">
                <a16:creationId xmlns:a16="http://schemas.microsoft.com/office/drawing/2014/main" id="{BA793C3E-460D-B339-DC6C-8077DB013B9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Arrow: Up 73">
            <a:extLst>
              <a:ext uri="{FF2B5EF4-FFF2-40B4-BE49-F238E27FC236}">
                <a16:creationId xmlns:a16="http://schemas.microsoft.com/office/drawing/2014/main" id="{36389917-E2B8-91B3-8C0A-B6B3F79828ED}"/>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4B033342-258C-1D1D-887E-E763F1E82DAA}"/>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6" name="Picture 75">
            <a:extLst>
              <a:ext uri="{FF2B5EF4-FFF2-40B4-BE49-F238E27FC236}">
                <a16:creationId xmlns:a16="http://schemas.microsoft.com/office/drawing/2014/main" id="{F4CCC37A-5BBC-27FC-A029-75AD4A79624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77" name="Picture 76">
            <a:extLst>
              <a:ext uri="{FF2B5EF4-FFF2-40B4-BE49-F238E27FC236}">
                <a16:creationId xmlns:a16="http://schemas.microsoft.com/office/drawing/2014/main" id="{BEA4F73B-5225-E729-EB12-2D6ACFC6C15E}"/>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78" name="Picture 77">
            <a:extLst>
              <a:ext uri="{FF2B5EF4-FFF2-40B4-BE49-F238E27FC236}">
                <a16:creationId xmlns:a16="http://schemas.microsoft.com/office/drawing/2014/main" id="{9F1B1217-00FB-B2B1-0FF3-A8E5F986988E}"/>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79" name="Picture 78">
            <a:extLst>
              <a:ext uri="{FF2B5EF4-FFF2-40B4-BE49-F238E27FC236}">
                <a16:creationId xmlns:a16="http://schemas.microsoft.com/office/drawing/2014/main" id="{49E654E8-AC90-4A15-05C1-0F2F1CAD0F84}"/>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0" name="Picture 79">
            <a:extLst>
              <a:ext uri="{FF2B5EF4-FFF2-40B4-BE49-F238E27FC236}">
                <a16:creationId xmlns:a16="http://schemas.microsoft.com/office/drawing/2014/main" id="{B2775591-4488-6CA3-0E0D-7048225B1DEE}"/>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1" name="Picture 80">
            <a:extLst>
              <a:ext uri="{FF2B5EF4-FFF2-40B4-BE49-F238E27FC236}">
                <a16:creationId xmlns:a16="http://schemas.microsoft.com/office/drawing/2014/main" id="{DEF03A24-2605-61EC-495F-5C256CFCD433}"/>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3" name="Arrow: Up 82">
            <a:extLst>
              <a:ext uri="{FF2B5EF4-FFF2-40B4-BE49-F238E27FC236}">
                <a16:creationId xmlns:a16="http://schemas.microsoft.com/office/drawing/2014/main" id="{CC7E5ADC-CC1C-4EC8-3267-7051AE03344B}"/>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Arrow: Up 83">
            <a:extLst>
              <a:ext uri="{FF2B5EF4-FFF2-40B4-BE49-F238E27FC236}">
                <a16:creationId xmlns:a16="http://schemas.microsoft.com/office/drawing/2014/main" id="{50AB25F7-5406-6214-954E-B0D0031F0624}"/>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Arrow: Up 84">
            <a:extLst>
              <a:ext uri="{FF2B5EF4-FFF2-40B4-BE49-F238E27FC236}">
                <a16:creationId xmlns:a16="http://schemas.microsoft.com/office/drawing/2014/main" id="{4F3D62BC-BE79-76FA-7B82-FF5088F1BB92}"/>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F42FCAC6-91CC-7CF1-0C65-DABC9A9E8FB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Rectangle 2">
            <a:extLst>
              <a:ext uri="{FF2B5EF4-FFF2-40B4-BE49-F238E27FC236}">
                <a16:creationId xmlns:a16="http://schemas.microsoft.com/office/drawing/2014/main" id="{0BA45505-0750-C580-663A-A0607EBD5A38}"/>
              </a:ext>
            </a:extLst>
          </p:cNvPr>
          <p:cNvSpPr/>
          <p:nvPr/>
        </p:nvSpPr>
        <p:spPr>
          <a:xfrm rot="18000000">
            <a:off x="4901388" y="1638678"/>
            <a:ext cx="13462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Attack</a:t>
            </a:r>
          </a:p>
        </p:txBody>
      </p:sp>
      <p:sp>
        <p:nvSpPr>
          <p:cNvPr id="5" name="Rectangle 4">
            <a:extLst>
              <a:ext uri="{FF2B5EF4-FFF2-40B4-BE49-F238E27FC236}">
                <a16:creationId xmlns:a16="http://schemas.microsoft.com/office/drawing/2014/main" id="{D6504178-3E41-EDAA-530A-B540E024BE1B}"/>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grpSp>
        <p:nvGrpSpPr>
          <p:cNvPr id="10" name="Group 9">
            <a:extLst>
              <a:ext uri="{FF2B5EF4-FFF2-40B4-BE49-F238E27FC236}">
                <a16:creationId xmlns:a16="http://schemas.microsoft.com/office/drawing/2014/main" id="{6B58582C-332D-2BAD-F1A1-C22226D4F433}"/>
              </a:ext>
            </a:extLst>
          </p:cNvPr>
          <p:cNvGrpSpPr/>
          <p:nvPr/>
        </p:nvGrpSpPr>
        <p:grpSpPr>
          <a:xfrm>
            <a:off x="70338" y="5837636"/>
            <a:ext cx="1315776" cy="960943"/>
            <a:chOff x="13024338" y="1352362"/>
            <a:chExt cx="1315776" cy="960943"/>
          </a:xfrm>
        </p:grpSpPr>
        <p:sp>
          <p:nvSpPr>
            <p:cNvPr id="11" name="Flowchart: Alternate Process 10">
              <a:extLst>
                <a:ext uri="{FF2B5EF4-FFF2-40B4-BE49-F238E27FC236}">
                  <a16:creationId xmlns:a16="http://schemas.microsoft.com/office/drawing/2014/main" id="{AB4C146B-FD59-A250-C646-0DD1A92717E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2" name="Group 11">
              <a:extLst>
                <a:ext uri="{FF2B5EF4-FFF2-40B4-BE49-F238E27FC236}">
                  <a16:creationId xmlns:a16="http://schemas.microsoft.com/office/drawing/2014/main" id="{C6787A47-62C0-F334-07A1-460F308EF227}"/>
                </a:ext>
              </a:extLst>
            </p:cNvPr>
            <p:cNvGrpSpPr/>
            <p:nvPr/>
          </p:nvGrpSpPr>
          <p:grpSpPr>
            <a:xfrm>
              <a:off x="13220454" y="1489134"/>
              <a:ext cx="923543" cy="687397"/>
              <a:chOff x="9500040" y="2509406"/>
              <a:chExt cx="1231390" cy="916529"/>
            </a:xfrm>
          </p:grpSpPr>
          <p:pic>
            <p:nvPicPr>
              <p:cNvPr id="13" name="Graphic 12" descr="User with solid fill">
                <a:extLst>
                  <a:ext uri="{FF2B5EF4-FFF2-40B4-BE49-F238E27FC236}">
                    <a16:creationId xmlns:a16="http://schemas.microsoft.com/office/drawing/2014/main" id="{0991C7F9-58F9-3703-305C-F1CB5754A2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4" name="Graphic 13" descr="User with solid fill">
                <a:extLst>
                  <a:ext uri="{FF2B5EF4-FFF2-40B4-BE49-F238E27FC236}">
                    <a16:creationId xmlns:a16="http://schemas.microsoft.com/office/drawing/2014/main" id="{7B344C3E-C554-BF4C-78E1-FA997646352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5" name="TextBox 14">
                <a:extLst>
                  <a:ext uri="{FF2B5EF4-FFF2-40B4-BE49-F238E27FC236}">
                    <a16:creationId xmlns:a16="http://schemas.microsoft.com/office/drawing/2014/main" id="{8A545E14-DE3A-27EA-2718-5BC4A9C35AB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414851690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video game&#10;&#10;Description automatically generated with medium confidence">
            <a:extLst>
              <a:ext uri="{FF2B5EF4-FFF2-40B4-BE49-F238E27FC236}">
                <a16:creationId xmlns:a16="http://schemas.microsoft.com/office/drawing/2014/main" id="{C2A30B6B-CA24-6135-3C27-10EA57035F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C40BB3FA-20C0-1E40-240E-4D37FA426C5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Zero Wing</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8F900421-E441-05ED-844B-04200EC51AF1}"/>
              </a:ext>
            </a:extLst>
          </p:cNvPr>
          <p:cNvGraphicFramePr>
            <a:graphicFrameLocks noGrp="1"/>
          </p:cNvGraphicFramePr>
          <p:nvPr>
            <p:extLst>
              <p:ext uri="{D42A27DB-BD31-4B8C-83A1-F6EECF244321}">
                <p14:modId xmlns:p14="http://schemas.microsoft.com/office/powerpoint/2010/main" val="209740321"/>
              </p:ext>
            </p:extLst>
          </p:nvPr>
        </p:nvGraphicFramePr>
        <p:xfrm>
          <a:off x="-3874039" y="1892733"/>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166518">
                <a:tc>
                  <a:txBody>
                    <a:bodyPr/>
                    <a:lstStyle/>
                    <a:p>
                      <a:pPr algn="l" fontAlgn="b"/>
                      <a:r>
                        <a:rPr lang="en-US" sz="2400" u="none" strike="noStrike">
                          <a:effectLst/>
                        </a:rPr>
                        <a:t>Zero Wing</a:t>
                      </a:r>
                      <a:endParaRPr lang="en-US" sz="2400" b="0" i="0" u="none" strike="noStrike">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err="1">
                          <a:effectLst/>
                        </a:rPr>
                        <a:t>zerowing</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3095936024"/>
                  </a:ext>
                </a:extLst>
              </a:tr>
            </a:tbl>
          </a:graphicData>
        </a:graphic>
      </p:graphicFrame>
      <p:grpSp>
        <p:nvGrpSpPr>
          <p:cNvPr id="68" name="Group 67">
            <a:extLst>
              <a:ext uri="{FF2B5EF4-FFF2-40B4-BE49-F238E27FC236}">
                <a16:creationId xmlns:a16="http://schemas.microsoft.com/office/drawing/2014/main" id="{5BAAB597-236C-89A3-2655-318AB996626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A4A69283-FB48-CC25-C702-5CF308C41CEA}"/>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924FED9-F348-A10B-FB4F-8765FDD301B6}"/>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E4758BB9-0640-5E3B-484A-E81C6705FB1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0501DD44-FB39-4022-B3C8-1FBD3704CC3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99FD752F-9002-9448-4C11-CE93B200DF47}"/>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C9D0AE4-A1DB-5B8A-A436-7E0F6B3D7818}"/>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22C853F7-3CE9-53EA-CECD-E887771E0D18}"/>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E3FF7B0B-2FC7-72E8-12FB-B85A618FA866}"/>
              </a:ext>
            </a:extLst>
          </p:cNvPr>
          <p:cNvPicPr>
            <a:picLocks noChangeAspect="1"/>
          </p:cNvPicPr>
          <p:nvPr/>
        </p:nvPicPr>
        <p:blipFill>
          <a:blip r:embed="rId8"/>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6B5F248B-E4B4-E9AF-50F5-AB8F1E16BDC5}"/>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3C120B8F-1554-75C8-ADB2-E32C83EE8B5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39CD34B9-36E6-44F5-86FB-91A5ED31FAF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Arrow: Up 79">
            <a:extLst>
              <a:ext uri="{FF2B5EF4-FFF2-40B4-BE49-F238E27FC236}">
                <a16:creationId xmlns:a16="http://schemas.microsoft.com/office/drawing/2014/main" id="{5E134E2E-CA4F-2B76-93A8-069562E2DEDF}"/>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DF859A11-9994-BE02-BEF8-EAA331DF12F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781F8B96-416F-2D76-00FF-8C6BCCD5C19C}"/>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9744141B-7224-A32C-495C-AB35F87F6452}"/>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D47BE8CC-ECDF-3A45-46DC-9CCA2DB0410E}"/>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6F451EB9-5E5B-6A9B-EFFC-01294A13AD9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4A9B2E9E-5B00-40B1-213B-140A1A7869B6}"/>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88" name="Arrow: Up 87">
            <a:extLst>
              <a:ext uri="{FF2B5EF4-FFF2-40B4-BE49-F238E27FC236}">
                <a16:creationId xmlns:a16="http://schemas.microsoft.com/office/drawing/2014/main" id="{70475A69-1022-A929-9674-F56DBA74FA8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Arrow: Up 88">
            <a:extLst>
              <a:ext uri="{FF2B5EF4-FFF2-40B4-BE49-F238E27FC236}">
                <a16:creationId xmlns:a16="http://schemas.microsoft.com/office/drawing/2014/main" id="{583F89C9-2C80-4253-2939-F135A3534CAE}"/>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Arrow: Up 89">
            <a:extLst>
              <a:ext uri="{FF2B5EF4-FFF2-40B4-BE49-F238E27FC236}">
                <a16:creationId xmlns:a16="http://schemas.microsoft.com/office/drawing/2014/main" id="{DEDD89D3-E3B5-1AE2-662D-303FDCC744B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Arrow: Up 90">
            <a:extLst>
              <a:ext uri="{FF2B5EF4-FFF2-40B4-BE49-F238E27FC236}">
                <a16:creationId xmlns:a16="http://schemas.microsoft.com/office/drawing/2014/main" id="{FE90C152-74C3-A374-BE55-F3EEB280CD09}"/>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BC398DC2-4862-7BDE-CD62-E6E2C97BB2A5}"/>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52D20930-B7F2-7D25-04FD-69F11623D6FC}"/>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a:t>
            </a:r>
          </a:p>
        </p:txBody>
      </p:sp>
      <p:sp>
        <p:nvSpPr>
          <p:cNvPr id="5" name="Rectangle 4">
            <a:extLst>
              <a:ext uri="{FF2B5EF4-FFF2-40B4-BE49-F238E27FC236}">
                <a16:creationId xmlns:a16="http://schemas.microsoft.com/office/drawing/2014/main" id="{FC6A583B-E9D7-A79E-3B00-B517AF43F8A7}"/>
              </a:ext>
            </a:extLst>
          </p:cNvPr>
          <p:cNvSpPr/>
          <p:nvPr/>
        </p:nvSpPr>
        <p:spPr>
          <a:xfrm rot="18000000">
            <a:off x="5750476"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Shield</a:t>
            </a:r>
          </a:p>
        </p:txBody>
      </p:sp>
    </p:spTree>
    <p:extLst>
      <p:ext uri="{BB962C8B-B14F-4D97-AF65-F5344CB8AC3E}">
        <p14:creationId xmlns:p14="http://schemas.microsoft.com/office/powerpoint/2010/main" val="1804905290"/>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10;&#10;Description automatically generated">
            <a:extLst>
              <a:ext uri="{FF2B5EF4-FFF2-40B4-BE49-F238E27FC236}">
                <a16:creationId xmlns:a16="http://schemas.microsoft.com/office/drawing/2014/main" id="{6BB719FB-C002-E5D9-0C4E-B416A6B30FEA}"/>
              </a:ext>
            </a:extLst>
          </p:cNvPr>
          <p:cNvPicPr>
            <a:picLocks noChangeAspect="1"/>
          </p:cNvPicPr>
          <p:nvPr/>
        </p:nvPicPr>
        <p:blipFill rotWithShape="1">
          <a:blip r:embed="rId2">
            <a:extLst>
              <a:ext uri="{28A0092B-C50C-407E-A947-70E740481C1C}">
                <a14:useLocalDpi xmlns:a14="http://schemas.microsoft.com/office/drawing/2010/main" val="0"/>
              </a:ext>
            </a:extLst>
          </a:blip>
          <a:srcRect l="-249" t="12453" r="249" b="7547"/>
          <a:stretch/>
        </p:blipFill>
        <p:spPr>
          <a:xfrm>
            <a:off x="0" y="0"/>
            <a:ext cx="9144000" cy="6858000"/>
          </a:xfrm>
          <a:prstGeom prst="rect">
            <a:avLst/>
          </a:prstGeom>
        </p:spPr>
      </p:pic>
      <p:pic>
        <p:nvPicPr>
          <p:cNvPr id="67" name="Picture 66">
            <a:extLst>
              <a:ext uri="{FF2B5EF4-FFF2-40B4-BE49-F238E27FC236}">
                <a16:creationId xmlns:a16="http://schemas.microsoft.com/office/drawing/2014/main" id="{8B75DCD0-5997-BC82-7E90-884F482DA73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2784847" y="17852"/>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Zoo Keeper</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F4680962-01C6-BBE1-EC3D-9B6B8E145092}"/>
              </a:ext>
            </a:extLst>
          </p:cNvPr>
          <p:cNvGraphicFramePr>
            <a:graphicFrameLocks noGrp="1"/>
          </p:cNvGraphicFramePr>
          <p:nvPr>
            <p:extLst>
              <p:ext uri="{D42A27DB-BD31-4B8C-83A1-F6EECF244321}">
                <p14:modId xmlns:p14="http://schemas.microsoft.com/office/powerpoint/2010/main" val="2646408546"/>
              </p:ext>
            </p:extLst>
          </p:nvPr>
        </p:nvGraphicFramePr>
        <p:xfrm>
          <a:off x="-3756309" y="1977583"/>
          <a:ext cx="3432748" cy="734644"/>
        </p:xfrm>
        <a:graphic>
          <a:graphicData uri="http://schemas.openxmlformats.org/drawingml/2006/table">
            <a:tbl>
              <a:tblPr>
                <a:tableStyleId>{5C22544A-7EE6-4342-B048-85BDC9FD1C3A}</a:tableStyleId>
              </a:tblPr>
              <a:tblGrid>
                <a:gridCol w="2092271">
                  <a:extLst>
                    <a:ext uri="{9D8B030D-6E8A-4147-A177-3AD203B41FA5}">
                      <a16:colId xmlns:a16="http://schemas.microsoft.com/office/drawing/2014/main" val="1439206520"/>
                    </a:ext>
                  </a:extLst>
                </a:gridCol>
                <a:gridCol w="1340477">
                  <a:extLst>
                    <a:ext uri="{9D8B030D-6E8A-4147-A177-3AD203B41FA5}">
                      <a16:colId xmlns:a16="http://schemas.microsoft.com/office/drawing/2014/main" val="558586716"/>
                    </a:ext>
                  </a:extLst>
                </a:gridCol>
              </a:tblGrid>
              <a:tr h="840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4233181898"/>
                  </a:ext>
                </a:extLst>
              </a:tr>
              <a:tr h="221503">
                <a:tc>
                  <a:txBody>
                    <a:bodyPr/>
                    <a:lstStyle/>
                    <a:p>
                      <a:pPr algn="l" fontAlgn="b"/>
                      <a:r>
                        <a:rPr lang="en-US" sz="2400" u="none" strike="noStrike" dirty="0">
                          <a:effectLst/>
                        </a:rPr>
                        <a:t>Zoo Keeper</a:t>
                      </a:r>
                      <a:endParaRPr lang="en-US" sz="2400" b="0" i="0" u="none" strike="noStrike" dirty="0">
                        <a:solidFill>
                          <a:srgbClr val="000000"/>
                        </a:solidFill>
                        <a:effectLst/>
                        <a:latin typeface="Calibri" panose="020F0502020204030204" pitchFamily="34" charset="0"/>
                      </a:endParaRPr>
                    </a:p>
                  </a:txBody>
                  <a:tcPr marL="1562" marR="1562" marT="1562" marB="0" anchor="b"/>
                </a:tc>
                <a:tc>
                  <a:txBody>
                    <a:bodyPr/>
                    <a:lstStyle/>
                    <a:p>
                      <a:pPr algn="l" fontAlgn="b"/>
                      <a:r>
                        <a:rPr lang="en-US" sz="2400" u="none" strike="noStrike" dirty="0">
                          <a:effectLst/>
                        </a:rPr>
                        <a:t>zookeep</a:t>
                      </a:r>
                      <a:endParaRPr lang="en-US" sz="2400" b="0" i="0" u="none" strike="noStrike" dirty="0">
                        <a:solidFill>
                          <a:srgbClr val="000000"/>
                        </a:solidFill>
                        <a:effectLst/>
                        <a:latin typeface="Calibri" panose="020F0502020204030204" pitchFamily="34" charset="0"/>
                      </a:endParaRPr>
                    </a:p>
                  </a:txBody>
                  <a:tcPr marL="1562" marR="1562" marT="1562" marB="0" anchor="b"/>
                </a:tc>
                <a:extLst>
                  <a:ext uri="{0D108BD9-81ED-4DB2-BD59-A6C34878D82A}">
                    <a16:rowId xmlns:a16="http://schemas.microsoft.com/office/drawing/2014/main" val="1909578781"/>
                  </a:ext>
                </a:extLst>
              </a:tr>
            </a:tbl>
          </a:graphicData>
        </a:graphic>
      </p:graphicFrame>
      <p:grpSp>
        <p:nvGrpSpPr>
          <p:cNvPr id="68" name="Group 67">
            <a:extLst>
              <a:ext uri="{FF2B5EF4-FFF2-40B4-BE49-F238E27FC236}">
                <a16:creationId xmlns:a16="http://schemas.microsoft.com/office/drawing/2014/main" id="{0B142BD3-277B-D75B-2380-5013391E088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96962DF8-C272-9892-6690-AEB471D682C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34F7604-2541-3C11-B91B-422EE3C7432E}"/>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8705CDD2-02B7-3354-533D-69A73A03AE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1A506B7D-EEAA-AD77-78E8-0BB107CB3294}"/>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1A8164F2-6382-2F40-7889-6454389638B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74" name="Picture 73">
            <a:extLst>
              <a:ext uri="{FF2B5EF4-FFF2-40B4-BE49-F238E27FC236}">
                <a16:creationId xmlns:a16="http://schemas.microsoft.com/office/drawing/2014/main" id="{A785496B-3417-D80A-C696-9AFC857C8494}"/>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75" name="Picture 74">
            <a:extLst>
              <a:ext uri="{FF2B5EF4-FFF2-40B4-BE49-F238E27FC236}">
                <a16:creationId xmlns:a16="http://schemas.microsoft.com/office/drawing/2014/main" id="{0A6E960B-578F-C6E9-9C0A-1F80267576B9}"/>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76" name="Picture 75">
            <a:extLst>
              <a:ext uri="{FF2B5EF4-FFF2-40B4-BE49-F238E27FC236}">
                <a16:creationId xmlns:a16="http://schemas.microsoft.com/office/drawing/2014/main" id="{59425C59-411C-9B63-E381-039D24DA84B5}"/>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77" name="Arrow: Up 76">
            <a:extLst>
              <a:ext uri="{FF2B5EF4-FFF2-40B4-BE49-F238E27FC236}">
                <a16:creationId xmlns:a16="http://schemas.microsoft.com/office/drawing/2014/main" id="{AD199889-2387-4A70-51FC-47F38626EE1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Arrow: Up 77">
            <a:extLst>
              <a:ext uri="{FF2B5EF4-FFF2-40B4-BE49-F238E27FC236}">
                <a16:creationId xmlns:a16="http://schemas.microsoft.com/office/drawing/2014/main" id="{ED3C062E-6C5F-5D36-4CBD-9F6D41A46614}"/>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Arrow: Up 78">
            <a:extLst>
              <a:ext uri="{FF2B5EF4-FFF2-40B4-BE49-F238E27FC236}">
                <a16:creationId xmlns:a16="http://schemas.microsoft.com/office/drawing/2014/main" id="{ECA3FF76-6AEF-8F0D-BBD9-6DA34D910292}"/>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1" name="Picture 80">
            <a:extLst>
              <a:ext uri="{FF2B5EF4-FFF2-40B4-BE49-F238E27FC236}">
                <a16:creationId xmlns:a16="http://schemas.microsoft.com/office/drawing/2014/main" id="{59A2632E-3B16-9416-121C-AB20F701AC7D}"/>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82" name="Picture 81">
            <a:extLst>
              <a:ext uri="{FF2B5EF4-FFF2-40B4-BE49-F238E27FC236}">
                <a16:creationId xmlns:a16="http://schemas.microsoft.com/office/drawing/2014/main" id="{29E77432-6F68-0AF0-A2CC-E974C743A28C}"/>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83" name="Picture 82">
            <a:extLst>
              <a:ext uri="{FF2B5EF4-FFF2-40B4-BE49-F238E27FC236}">
                <a16:creationId xmlns:a16="http://schemas.microsoft.com/office/drawing/2014/main" id="{74463A00-3114-D331-07B8-B5784EBB0197}"/>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84" name="Picture 83">
            <a:extLst>
              <a:ext uri="{FF2B5EF4-FFF2-40B4-BE49-F238E27FC236}">
                <a16:creationId xmlns:a16="http://schemas.microsoft.com/office/drawing/2014/main" id="{4A7299A1-AF7B-C9EB-B425-BA4E6B83B5CD}"/>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85" name="Picture 84">
            <a:extLst>
              <a:ext uri="{FF2B5EF4-FFF2-40B4-BE49-F238E27FC236}">
                <a16:creationId xmlns:a16="http://schemas.microsoft.com/office/drawing/2014/main" id="{1B57BBCD-76B5-443C-1D61-FEA942014502}"/>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86" name="Picture 85">
            <a:extLst>
              <a:ext uri="{FF2B5EF4-FFF2-40B4-BE49-F238E27FC236}">
                <a16:creationId xmlns:a16="http://schemas.microsoft.com/office/drawing/2014/main" id="{10BA0877-E4AF-F143-F23A-58F8D27E25BC}"/>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91" name="Arrow: Up 90">
            <a:extLst>
              <a:ext uri="{FF2B5EF4-FFF2-40B4-BE49-F238E27FC236}">
                <a16:creationId xmlns:a16="http://schemas.microsoft.com/office/drawing/2014/main" id="{5B54D72F-2D73-26F9-3C28-3241DAB2B3BC}"/>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TextBox 91">
            <a:extLst>
              <a:ext uri="{FF2B5EF4-FFF2-40B4-BE49-F238E27FC236}">
                <a16:creationId xmlns:a16="http://schemas.microsoft.com/office/drawing/2014/main" id="{D90D5067-E535-0530-3DA4-B2C363A2FAF0}"/>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3" name="Rectangle 2">
            <a:extLst>
              <a:ext uri="{FF2B5EF4-FFF2-40B4-BE49-F238E27FC236}">
                <a16:creationId xmlns:a16="http://schemas.microsoft.com/office/drawing/2014/main" id="{259A2EB6-A496-497C-00D5-C6067EBC5D48}"/>
              </a:ext>
            </a:extLst>
          </p:cNvPr>
          <p:cNvSpPr/>
          <p:nvPr/>
        </p:nvSpPr>
        <p:spPr>
          <a:xfrm rot="18000000">
            <a:off x="4936738" y="1699906"/>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2652479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ky&#10;&#10;Description automatically generated">
            <a:extLst>
              <a:ext uri="{FF2B5EF4-FFF2-40B4-BE49-F238E27FC236}">
                <a16:creationId xmlns:a16="http://schemas.microsoft.com/office/drawing/2014/main" id="{0F0AECD4-DB61-2F0C-EBF9-A458A56E92FF}"/>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8196" r="4856"/>
          <a:stretch/>
        </p:blipFill>
        <p:spPr>
          <a:xfrm>
            <a:off x="0" y="-16665"/>
            <a:ext cx="9144000" cy="6862321"/>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C1E75898-A533-796F-E6E2-8007A38AD9E0}"/>
              </a:ext>
            </a:extLst>
          </p:cNvPr>
          <p:cNvPicPr>
            <a:picLocks noChangeAspect="1"/>
          </p:cNvPicPr>
          <p:nvPr/>
        </p:nvPicPr>
        <p:blipFill rotWithShape="1">
          <a:blip r:embed="rId3">
            <a:extLst>
              <a:ext uri="{28A0092B-C50C-407E-A947-70E740481C1C}">
                <a14:useLocalDpi xmlns:a14="http://schemas.microsoft.com/office/drawing/2010/main" val="0"/>
              </a:ext>
            </a:extLst>
          </a:blip>
          <a:srcRect l="19370" r="20842"/>
          <a:stretch/>
        </p:blipFill>
        <p:spPr>
          <a:xfrm>
            <a:off x="1" y="-1199161"/>
            <a:ext cx="9143999" cy="8091068"/>
          </a:xfrm>
          <a:prstGeom prst="rect">
            <a:avLst/>
          </a:prstGeom>
        </p:spPr>
      </p:pic>
      <p:pic>
        <p:nvPicPr>
          <p:cNvPr id="2" name="Picture 1">
            <a:extLst>
              <a:ext uri="{FF2B5EF4-FFF2-40B4-BE49-F238E27FC236}">
                <a16:creationId xmlns:a16="http://schemas.microsoft.com/office/drawing/2014/main" id="{A5D266F8-9C17-A296-69A4-A1154708B473}"/>
              </a:ext>
            </a:extLst>
          </p:cNvPr>
          <p:cNvPicPr>
            <a:picLocks noChangeAspect="1"/>
          </p:cNvPicPr>
          <p:nvPr/>
        </p:nvPicPr>
        <p:blipFill>
          <a:blip r:embed="rId4"/>
          <a:stretch>
            <a:fillRect/>
          </a:stretch>
        </p:blipFill>
        <p:spPr>
          <a:xfrm>
            <a:off x="1581430" y="556305"/>
            <a:ext cx="5981140" cy="4536201"/>
          </a:xfrm>
          <a:prstGeom prst="rect">
            <a:avLst/>
          </a:prstGeom>
        </p:spPr>
      </p:pic>
      <p:sp>
        <p:nvSpPr>
          <p:cNvPr id="3" name="TextBox 2">
            <a:extLst>
              <a:ext uri="{FF2B5EF4-FFF2-40B4-BE49-F238E27FC236}">
                <a16:creationId xmlns:a16="http://schemas.microsoft.com/office/drawing/2014/main" id="{88C73FAF-1975-23AC-9626-E3FC22F3E31C}"/>
              </a:ext>
            </a:extLst>
          </p:cNvPr>
          <p:cNvSpPr txBox="1"/>
          <p:nvPr/>
        </p:nvSpPr>
        <p:spPr>
          <a:xfrm>
            <a:off x="-3179535" y="228600"/>
            <a:ext cx="2835454" cy="375704"/>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Airwolf</a:t>
            </a:r>
          </a:p>
        </p:txBody>
      </p:sp>
      <p:grpSp>
        <p:nvGrpSpPr>
          <p:cNvPr id="23" name="Group 22">
            <a:extLst>
              <a:ext uri="{FF2B5EF4-FFF2-40B4-BE49-F238E27FC236}">
                <a16:creationId xmlns:a16="http://schemas.microsoft.com/office/drawing/2014/main" id="{1676705A-5FFC-8309-1024-61D78D25A66E}"/>
              </a:ext>
            </a:extLst>
          </p:cNvPr>
          <p:cNvGrpSpPr/>
          <p:nvPr/>
        </p:nvGrpSpPr>
        <p:grpSpPr>
          <a:xfrm>
            <a:off x="2000633" y="852616"/>
            <a:ext cx="5142734" cy="3159057"/>
            <a:chOff x="3529436" y="3418298"/>
            <a:chExt cx="5142734" cy="3159057"/>
          </a:xfrm>
        </p:grpSpPr>
        <p:sp>
          <p:nvSpPr>
            <p:cNvPr id="8" name="Arrow: Up 7">
              <a:extLst>
                <a:ext uri="{FF2B5EF4-FFF2-40B4-BE49-F238E27FC236}">
                  <a16:creationId xmlns:a16="http://schemas.microsoft.com/office/drawing/2014/main" id="{29E7BA41-5568-86DF-E739-B4C28797B089}"/>
                </a:ext>
              </a:extLst>
            </p:cNvPr>
            <p:cNvSpPr/>
            <p:nvPr/>
          </p:nvSpPr>
          <p:spPr>
            <a:xfrm>
              <a:off x="4361317" y="3845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AA348C62-2B1D-D60A-C489-A9CFE60E33EA}"/>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E93616D-E738-0F77-4A49-B04C4BCC45DC}"/>
                </a:ext>
              </a:extLst>
            </p:cNvPr>
            <p:cNvSpPr/>
            <p:nvPr/>
          </p:nvSpPr>
          <p:spPr>
            <a:xfrm rot="5400000" flipH="1">
              <a:off x="5039323"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85970E7E-37F5-BBF1-3C2F-D53E515CF62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3857143" y="4268884"/>
              <a:ext cx="1122309" cy="1910215"/>
            </a:xfrm>
            <a:prstGeom prst="rect">
              <a:avLst/>
            </a:prstGeom>
          </p:spPr>
        </p:pic>
        <p:pic>
          <p:nvPicPr>
            <p:cNvPr id="13" name="Picture 12">
              <a:extLst>
                <a:ext uri="{FF2B5EF4-FFF2-40B4-BE49-F238E27FC236}">
                  <a16:creationId xmlns:a16="http://schemas.microsoft.com/office/drawing/2014/main" id="{F950D1EC-1F82-0764-8EA6-75FCFAD0B8EB}"/>
                </a:ext>
              </a:extLst>
            </p:cNvPr>
            <p:cNvPicPr>
              <a:picLocks noChangeAspect="1"/>
            </p:cNvPicPr>
            <p:nvPr/>
          </p:nvPicPr>
          <p:blipFill>
            <a:blip r:embed="rId7">
              <a:duotone>
                <a:schemeClr val="accent3">
                  <a:shade val="45000"/>
                  <a:satMod val="135000"/>
                </a:schemeClr>
                <a:prstClr val="white"/>
              </a:duotone>
            </a:blip>
            <a:stretch>
              <a:fillRect/>
            </a:stretch>
          </p:blipFill>
          <p:spPr>
            <a:xfrm>
              <a:off x="5622067" y="5110519"/>
              <a:ext cx="688162" cy="688162"/>
            </a:xfrm>
            <a:prstGeom prst="rect">
              <a:avLst/>
            </a:prstGeom>
          </p:spPr>
        </p:pic>
        <p:pic>
          <p:nvPicPr>
            <p:cNvPr id="14" name="Picture 13">
              <a:extLst>
                <a:ext uri="{FF2B5EF4-FFF2-40B4-BE49-F238E27FC236}">
                  <a16:creationId xmlns:a16="http://schemas.microsoft.com/office/drawing/2014/main" id="{EC3847CA-C76C-D93D-45C5-A19BD385CC37}"/>
                </a:ext>
              </a:extLst>
            </p:cNvPr>
            <p:cNvPicPr>
              <a:picLocks noChangeAspect="1"/>
            </p:cNvPicPr>
            <p:nvPr/>
          </p:nvPicPr>
          <p:blipFill>
            <a:blip r:embed="rId7">
              <a:duotone>
                <a:schemeClr val="accent3">
                  <a:shade val="45000"/>
                  <a:satMod val="135000"/>
                </a:schemeClr>
                <a:prstClr val="white"/>
              </a:duotone>
            </a:blip>
            <a:stretch>
              <a:fillRect/>
            </a:stretch>
          </p:blipFill>
          <p:spPr>
            <a:xfrm>
              <a:off x="7984008" y="4567379"/>
              <a:ext cx="688162" cy="688162"/>
            </a:xfrm>
            <a:prstGeom prst="rect">
              <a:avLst/>
            </a:prstGeom>
          </p:spPr>
        </p:pic>
        <p:pic>
          <p:nvPicPr>
            <p:cNvPr id="15" name="Picture 14">
              <a:extLst>
                <a:ext uri="{FF2B5EF4-FFF2-40B4-BE49-F238E27FC236}">
                  <a16:creationId xmlns:a16="http://schemas.microsoft.com/office/drawing/2014/main" id="{273B767A-87EE-E115-A2B0-3C7517F13BE5}"/>
                </a:ext>
              </a:extLst>
            </p:cNvPr>
            <p:cNvPicPr>
              <a:picLocks noChangeAspect="1"/>
            </p:cNvPicPr>
            <p:nvPr/>
          </p:nvPicPr>
          <p:blipFill>
            <a:blip r:embed="rId7">
              <a:duotone>
                <a:schemeClr val="accent3">
                  <a:shade val="45000"/>
                  <a:satMod val="135000"/>
                </a:schemeClr>
                <a:prstClr val="white"/>
              </a:duotone>
            </a:blip>
            <a:stretch>
              <a:fillRect/>
            </a:stretch>
          </p:blipFill>
          <p:spPr>
            <a:xfrm>
              <a:off x="5620980" y="5889193"/>
              <a:ext cx="688162" cy="688162"/>
            </a:xfrm>
            <a:prstGeom prst="rect">
              <a:avLst/>
            </a:prstGeom>
          </p:spPr>
        </p:pic>
        <p:pic>
          <p:nvPicPr>
            <p:cNvPr id="16" name="Picture 15">
              <a:extLst>
                <a:ext uri="{FF2B5EF4-FFF2-40B4-BE49-F238E27FC236}">
                  <a16:creationId xmlns:a16="http://schemas.microsoft.com/office/drawing/2014/main" id="{8011A580-704A-2F96-B416-8503F5DEB8B4}"/>
                </a:ext>
              </a:extLst>
            </p:cNvPr>
            <p:cNvPicPr>
              <a:picLocks noChangeAspect="1"/>
            </p:cNvPicPr>
            <p:nvPr/>
          </p:nvPicPr>
          <p:blipFill>
            <a:blip r:embed="rId7">
              <a:duotone>
                <a:schemeClr val="accent3">
                  <a:shade val="45000"/>
                  <a:satMod val="135000"/>
                </a:schemeClr>
                <a:prstClr val="white"/>
              </a:duotone>
            </a:blip>
            <a:stretch>
              <a:fillRect/>
            </a:stretch>
          </p:blipFill>
          <p:spPr>
            <a:xfrm>
              <a:off x="6359232" y="5363500"/>
              <a:ext cx="688162" cy="688162"/>
            </a:xfrm>
            <a:prstGeom prst="rect">
              <a:avLst/>
            </a:prstGeom>
          </p:spPr>
        </p:pic>
        <p:pic>
          <p:nvPicPr>
            <p:cNvPr id="17" name="Picture 16">
              <a:extLst>
                <a:ext uri="{FF2B5EF4-FFF2-40B4-BE49-F238E27FC236}">
                  <a16:creationId xmlns:a16="http://schemas.microsoft.com/office/drawing/2014/main" id="{25C43CA0-DB0D-9C08-EDAE-EC2D6F14801C}"/>
                </a:ext>
              </a:extLst>
            </p:cNvPr>
            <p:cNvPicPr>
              <a:picLocks noChangeAspect="1"/>
            </p:cNvPicPr>
            <p:nvPr/>
          </p:nvPicPr>
          <p:blipFill>
            <a:blip r:embed="rId7">
              <a:duotone>
                <a:schemeClr val="accent3">
                  <a:shade val="45000"/>
                  <a:satMod val="135000"/>
                </a:schemeClr>
                <a:prstClr val="white"/>
              </a:duotone>
            </a:blip>
            <a:stretch>
              <a:fillRect/>
            </a:stretch>
          </p:blipFill>
          <p:spPr>
            <a:xfrm>
              <a:off x="7172145" y="5363500"/>
              <a:ext cx="688162" cy="688162"/>
            </a:xfrm>
            <a:prstGeom prst="rect">
              <a:avLst/>
            </a:prstGeom>
          </p:spPr>
        </p:pic>
        <p:pic>
          <p:nvPicPr>
            <p:cNvPr id="18" name="Picture 17">
              <a:extLst>
                <a:ext uri="{FF2B5EF4-FFF2-40B4-BE49-F238E27FC236}">
                  <a16:creationId xmlns:a16="http://schemas.microsoft.com/office/drawing/2014/main" id="{06BF2D97-9119-BA77-51A4-8A567AD69CB1}"/>
                </a:ext>
              </a:extLst>
            </p:cNvPr>
            <p:cNvPicPr>
              <a:picLocks noChangeAspect="1"/>
            </p:cNvPicPr>
            <p:nvPr/>
          </p:nvPicPr>
          <p:blipFill>
            <a:blip r:embed="rId7">
              <a:duotone>
                <a:schemeClr val="accent3">
                  <a:shade val="45000"/>
                  <a:satMod val="135000"/>
                </a:schemeClr>
                <a:prstClr val="white"/>
              </a:duotone>
            </a:blip>
            <a:stretch>
              <a:fillRect/>
            </a:stretch>
          </p:blipFill>
          <p:spPr>
            <a:xfrm>
              <a:off x="7982922" y="5346053"/>
              <a:ext cx="688162" cy="688162"/>
            </a:xfrm>
            <a:prstGeom prst="rect">
              <a:avLst/>
            </a:prstGeom>
          </p:spPr>
        </p:pic>
        <p:pic>
          <p:nvPicPr>
            <p:cNvPr id="19" name="Picture 18">
              <a:extLst>
                <a:ext uri="{FF2B5EF4-FFF2-40B4-BE49-F238E27FC236}">
                  <a16:creationId xmlns:a16="http://schemas.microsoft.com/office/drawing/2014/main" id="{A84ACE79-2544-A07D-600A-CCB4D6746DFA}"/>
                </a:ext>
              </a:extLst>
            </p:cNvPr>
            <p:cNvPicPr>
              <a:picLocks noChangeAspect="1"/>
            </p:cNvPicPr>
            <p:nvPr/>
          </p:nvPicPr>
          <p:blipFill>
            <a:blip r:embed="rId7"/>
            <a:stretch>
              <a:fillRect/>
            </a:stretch>
          </p:blipFill>
          <p:spPr>
            <a:xfrm>
              <a:off x="6360319" y="4584826"/>
              <a:ext cx="688162" cy="688162"/>
            </a:xfrm>
            <a:prstGeom prst="rect">
              <a:avLst/>
            </a:prstGeom>
          </p:spPr>
        </p:pic>
        <p:pic>
          <p:nvPicPr>
            <p:cNvPr id="20" name="Picture 19">
              <a:extLst>
                <a:ext uri="{FF2B5EF4-FFF2-40B4-BE49-F238E27FC236}">
                  <a16:creationId xmlns:a16="http://schemas.microsoft.com/office/drawing/2014/main" id="{1EE03535-35EB-E749-783C-F9644445EB1D}"/>
                </a:ext>
              </a:extLst>
            </p:cNvPr>
            <p:cNvPicPr>
              <a:picLocks noChangeAspect="1"/>
            </p:cNvPicPr>
            <p:nvPr/>
          </p:nvPicPr>
          <p:blipFill>
            <a:blip r:embed="rId7"/>
            <a:stretch>
              <a:fillRect/>
            </a:stretch>
          </p:blipFill>
          <p:spPr>
            <a:xfrm>
              <a:off x="7173231" y="4584826"/>
              <a:ext cx="688162" cy="688162"/>
            </a:xfrm>
            <a:prstGeom prst="rect">
              <a:avLst/>
            </a:prstGeom>
          </p:spPr>
        </p:pic>
        <p:sp>
          <p:nvSpPr>
            <p:cNvPr id="21" name="Rectangle 20">
              <a:extLst>
                <a:ext uri="{FF2B5EF4-FFF2-40B4-BE49-F238E27FC236}">
                  <a16:creationId xmlns:a16="http://schemas.microsoft.com/office/drawing/2014/main" id="{02AD46D6-4734-7019-FFFD-D0D360C8A8AB}"/>
                </a:ext>
              </a:extLst>
            </p:cNvPr>
            <p:cNvSpPr/>
            <p:nvPr/>
          </p:nvSpPr>
          <p:spPr>
            <a:xfrm rot="18000000">
              <a:off x="6402596" y="3879331"/>
              <a:ext cx="82607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2" name="Rectangle 21">
              <a:extLst>
                <a:ext uri="{FF2B5EF4-FFF2-40B4-BE49-F238E27FC236}">
                  <a16:creationId xmlns:a16="http://schemas.microsoft.com/office/drawing/2014/main" id="{5DC725F4-A4D8-393E-FA4E-2C3054DFF50F}"/>
                </a:ext>
              </a:extLst>
            </p:cNvPr>
            <p:cNvSpPr/>
            <p:nvPr/>
          </p:nvSpPr>
          <p:spPr>
            <a:xfrm rot="18000000">
              <a:off x="7179349" y="3739093"/>
              <a:ext cx="12186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26" name="Arrow: Up 25">
              <a:extLst>
                <a:ext uri="{FF2B5EF4-FFF2-40B4-BE49-F238E27FC236}">
                  <a16:creationId xmlns:a16="http://schemas.microsoft.com/office/drawing/2014/main" id="{A4F553EC-9F94-B117-8AF8-57A8D8FB8CA5}"/>
                </a:ext>
              </a:extLst>
            </p:cNvPr>
            <p:cNvSpPr/>
            <p:nvPr/>
          </p:nvSpPr>
          <p:spPr>
            <a:xfrm flipV="1">
              <a:off x="4332765" y="5346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5" name="Arrow: Up 24">
            <a:extLst>
              <a:ext uri="{FF2B5EF4-FFF2-40B4-BE49-F238E27FC236}">
                <a16:creationId xmlns:a16="http://schemas.microsoft.com/office/drawing/2014/main" id="{040E0D5F-D2D7-6174-2DBA-840467D1F58C}"/>
              </a:ext>
            </a:extLst>
          </p:cNvPr>
          <p:cNvSpPr/>
          <p:nvPr/>
        </p:nvSpPr>
        <p:spPr>
          <a:xfrm rot="2707381" flipV="1">
            <a:off x="2227647" y="25867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Up 36">
            <a:extLst>
              <a:ext uri="{FF2B5EF4-FFF2-40B4-BE49-F238E27FC236}">
                <a16:creationId xmlns:a16="http://schemas.microsoft.com/office/drawing/2014/main" id="{ED34446C-CF4F-46B8-7F75-595198FB2476}"/>
              </a:ext>
            </a:extLst>
          </p:cNvPr>
          <p:cNvSpPr/>
          <p:nvPr/>
        </p:nvSpPr>
        <p:spPr>
          <a:xfrm rot="3030207">
            <a:off x="3453422" y="14624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Up 37">
            <a:extLst>
              <a:ext uri="{FF2B5EF4-FFF2-40B4-BE49-F238E27FC236}">
                <a16:creationId xmlns:a16="http://schemas.microsoft.com/office/drawing/2014/main" id="{CC0CA0F7-19A1-C637-6CF1-B67C30ABBFFC}"/>
              </a:ext>
            </a:extLst>
          </p:cNvPr>
          <p:cNvSpPr/>
          <p:nvPr/>
        </p:nvSpPr>
        <p:spPr>
          <a:xfrm rot="18863264">
            <a:off x="2253115" y="15061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9E099408-603F-DFCA-71EA-7811024EF9C1}"/>
              </a:ext>
            </a:extLst>
          </p:cNvPr>
          <p:cNvSpPr/>
          <p:nvPr/>
        </p:nvSpPr>
        <p:spPr>
          <a:xfrm rot="8401222" flipH="1">
            <a:off x="3316683" y="26086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A9268053-78D7-0087-D71F-CBFBA531925F}"/>
              </a:ext>
            </a:extLst>
          </p:cNvPr>
          <p:cNvSpPr txBox="1"/>
          <p:nvPr/>
        </p:nvSpPr>
        <p:spPr>
          <a:xfrm>
            <a:off x="4780339" y="3524762"/>
            <a:ext cx="2516395" cy="400110"/>
          </a:xfrm>
          <a:prstGeom prst="rect">
            <a:avLst/>
          </a:prstGeom>
          <a:noFill/>
        </p:spPr>
        <p:txBody>
          <a:bodyPr wrap="none" rtlCol="0">
            <a:spAutoFit/>
          </a:bodyPr>
          <a:lstStyle/>
          <a:p>
            <a:r>
              <a:rPr lang="en-US" sz="2000" b="1" dirty="0"/>
              <a:t>Left side controls only</a:t>
            </a:r>
          </a:p>
        </p:txBody>
      </p:sp>
      <p:sp>
        <p:nvSpPr>
          <p:cNvPr id="5" name="TextBox 4">
            <a:extLst>
              <a:ext uri="{FF2B5EF4-FFF2-40B4-BE49-F238E27FC236}">
                <a16:creationId xmlns:a16="http://schemas.microsoft.com/office/drawing/2014/main" id="{BCC49BC4-30D7-4A4C-F02C-CB6572B2744E}"/>
              </a:ext>
            </a:extLst>
          </p:cNvPr>
          <p:cNvSpPr txBox="1"/>
          <p:nvPr/>
        </p:nvSpPr>
        <p:spPr>
          <a:xfrm>
            <a:off x="-3050060" y="3326287"/>
            <a:ext cx="1069813" cy="369332"/>
          </a:xfrm>
          <a:prstGeom prst="rect">
            <a:avLst/>
          </a:prstGeom>
          <a:noFill/>
        </p:spPr>
        <p:txBody>
          <a:bodyPr wrap="square">
            <a:spAutoFit/>
          </a:bodyPr>
          <a:lstStyle/>
          <a:p>
            <a:r>
              <a:rPr lang="en-US" dirty="0"/>
              <a:t> </a:t>
            </a:r>
          </a:p>
        </p:txBody>
      </p:sp>
      <p:grpSp>
        <p:nvGrpSpPr>
          <p:cNvPr id="24" name="Group 23">
            <a:extLst>
              <a:ext uri="{FF2B5EF4-FFF2-40B4-BE49-F238E27FC236}">
                <a16:creationId xmlns:a16="http://schemas.microsoft.com/office/drawing/2014/main" id="{2C3EF776-597B-0F4D-8A5F-DACBF3063762}"/>
              </a:ext>
            </a:extLst>
          </p:cNvPr>
          <p:cNvGrpSpPr/>
          <p:nvPr/>
        </p:nvGrpSpPr>
        <p:grpSpPr>
          <a:xfrm>
            <a:off x="70338" y="5837637"/>
            <a:ext cx="1315776" cy="960943"/>
            <a:chOff x="-2779612" y="6214530"/>
            <a:chExt cx="1315776" cy="960943"/>
          </a:xfrm>
        </p:grpSpPr>
        <p:sp>
          <p:nvSpPr>
            <p:cNvPr id="42" name="Flowchart: Alternate Process 41">
              <a:extLst>
                <a:ext uri="{FF2B5EF4-FFF2-40B4-BE49-F238E27FC236}">
                  <a16:creationId xmlns:a16="http://schemas.microsoft.com/office/drawing/2014/main" id="{265D4F54-0062-52C9-50A6-6BCCBB497C5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57AE46F3-0117-DCA0-E3A2-8952247C2C11}"/>
                </a:ext>
              </a:extLst>
            </p:cNvPr>
            <p:cNvGrpSpPr/>
            <p:nvPr/>
          </p:nvGrpSpPr>
          <p:grpSpPr>
            <a:xfrm>
              <a:off x="-2541291" y="6352101"/>
              <a:ext cx="839133" cy="685800"/>
              <a:chOff x="7462592" y="4655465"/>
              <a:chExt cx="839133" cy="685800"/>
            </a:xfrm>
          </p:grpSpPr>
          <p:pic>
            <p:nvPicPr>
              <p:cNvPr id="44" name="Graphic 43" descr="User with solid fill">
                <a:extLst>
                  <a:ext uri="{FF2B5EF4-FFF2-40B4-BE49-F238E27FC236}">
                    <a16:creationId xmlns:a16="http://schemas.microsoft.com/office/drawing/2014/main" id="{B2587F93-FA57-B049-BF7D-585C751ED9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62592" y="4655465"/>
                <a:ext cx="685800" cy="685800"/>
              </a:xfrm>
              <a:prstGeom prst="rect">
                <a:avLst/>
              </a:prstGeom>
            </p:spPr>
          </p:pic>
          <p:pic>
            <p:nvPicPr>
              <p:cNvPr id="45" name="Graphic 44" descr="User with solid fill">
                <a:extLst>
                  <a:ext uri="{FF2B5EF4-FFF2-40B4-BE49-F238E27FC236}">
                    <a16:creationId xmlns:a16="http://schemas.microsoft.com/office/drawing/2014/main" id="{6ACD58C5-3EC5-F87F-1541-82511F3280AE}"/>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 b="15753"/>
              <a:stretch/>
            </p:blipFill>
            <p:spPr>
              <a:xfrm>
                <a:off x="7615925" y="4689417"/>
                <a:ext cx="685800" cy="577764"/>
              </a:xfrm>
              <a:prstGeom prst="rect">
                <a:avLst/>
              </a:prstGeom>
            </p:spPr>
          </p:pic>
          <p:sp>
            <p:nvSpPr>
              <p:cNvPr id="46" name="TextBox 45">
                <a:extLst>
                  <a:ext uri="{FF2B5EF4-FFF2-40B4-BE49-F238E27FC236}">
                    <a16:creationId xmlns:a16="http://schemas.microsoft.com/office/drawing/2014/main" id="{3BAAD724-07DD-17DA-B76D-73A1F673BAA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
        <p:nvSpPr>
          <p:cNvPr id="11" name="Rectangle 10">
            <a:extLst>
              <a:ext uri="{FF2B5EF4-FFF2-40B4-BE49-F238E27FC236}">
                <a16:creationId xmlns:a16="http://schemas.microsoft.com/office/drawing/2014/main" id="{045C9789-2C96-9507-F8D9-A5172FDA8A65}"/>
              </a:ext>
            </a:extLst>
          </p:cNvPr>
          <p:cNvSpPr/>
          <p:nvPr/>
        </p:nvSpPr>
        <p:spPr>
          <a:xfrm>
            <a:off x="-3444949" y="2175779"/>
            <a:ext cx="3301112"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Alternate image</a:t>
            </a:r>
          </a:p>
        </p:txBody>
      </p:sp>
    </p:spTree>
    <p:extLst>
      <p:ext uri="{BB962C8B-B14F-4D97-AF65-F5344CB8AC3E}">
        <p14:creationId xmlns:p14="http://schemas.microsoft.com/office/powerpoint/2010/main" val="40578800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video game&#10;&#10;Description automatically generated with medium confidence">
            <a:extLst>
              <a:ext uri="{FF2B5EF4-FFF2-40B4-BE49-F238E27FC236}">
                <a16:creationId xmlns:a16="http://schemas.microsoft.com/office/drawing/2014/main" id="{51559679-8E9B-1A0D-F1EA-45023C64448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436" t="8228" r="-436" b="33223"/>
          <a:stretch/>
        </p:blipFill>
        <p:spPr>
          <a:xfrm>
            <a:off x="15022" y="-1"/>
            <a:ext cx="9168964" cy="6902201"/>
          </a:xfrm>
          <a:prstGeom prst="rect">
            <a:avLst/>
          </a:prstGeom>
        </p:spPr>
      </p:pic>
      <p:sp>
        <p:nvSpPr>
          <p:cNvPr id="6" name="Arrow: Up 5">
            <a:extLst>
              <a:ext uri="{FF2B5EF4-FFF2-40B4-BE49-F238E27FC236}">
                <a16:creationId xmlns:a16="http://schemas.microsoft.com/office/drawing/2014/main" id="{C2170F62-1D19-A201-F2D3-40DC36634C5E}"/>
              </a:ext>
            </a:extLst>
          </p:cNvPr>
          <p:cNvSpPr/>
          <p:nvPr/>
        </p:nvSpPr>
        <p:spPr>
          <a:xfrm>
            <a:off x="4167471" y="32080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A0AC3AE4-9DE6-CA7C-2273-71CFA7C9CFB9}"/>
              </a:ext>
            </a:extLst>
          </p:cNvPr>
          <p:cNvSpPr/>
          <p:nvPr/>
        </p:nvSpPr>
        <p:spPr>
          <a:xfrm rot="16200000">
            <a:off x="3395461" y="39367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0E21B107-D8E8-94DB-519C-B5A2C965D4F6}"/>
              </a:ext>
            </a:extLst>
          </p:cNvPr>
          <p:cNvSpPr/>
          <p:nvPr/>
        </p:nvSpPr>
        <p:spPr>
          <a:xfrm rot="5400000" flipH="1">
            <a:off x="4845477" y="39367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3E62EE1-E602-6C46-94CD-84179463C538}"/>
              </a:ext>
            </a:extLst>
          </p:cNvPr>
          <p:cNvSpPr/>
          <p:nvPr/>
        </p:nvSpPr>
        <p:spPr>
          <a:xfrm rot="2707381" flipV="1">
            <a:off x="3584555" y="44682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0FEA1581-F632-2345-F61E-A77F6AA28C50}"/>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3663297" y="3631745"/>
            <a:ext cx="1122309" cy="1910215"/>
          </a:xfrm>
          <a:prstGeom prst="rect">
            <a:avLst/>
          </a:prstGeom>
        </p:spPr>
      </p:pic>
      <p:pic>
        <p:nvPicPr>
          <p:cNvPr id="11" name="Picture 10">
            <a:extLst>
              <a:ext uri="{FF2B5EF4-FFF2-40B4-BE49-F238E27FC236}">
                <a16:creationId xmlns:a16="http://schemas.microsoft.com/office/drawing/2014/main" id="{0FAFBF59-F39B-9894-05F6-AAEEBFDCC89B}"/>
              </a:ext>
            </a:extLst>
          </p:cNvPr>
          <p:cNvPicPr>
            <a:picLocks noChangeAspect="1"/>
          </p:cNvPicPr>
          <p:nvPr/>
        </p:nvPicPr>
        <p:blipFill>
          <a:blip r:embed="rId5">
            <a:duotone>
              <a:schemeClr val="accent3">
                <a:shade val="45000"/>
                <a:satMod val="135000"/>
              </a:schemeClr>
              <a:prstClr val="white"/>
            </a:duotone>
          </a:blip>
          <a:stretch>
            <a:fillRect/>
          </a:stretch>
        </p:blipFill>
        <p:spPr>
          <a:xfrm>
            <a:off x="5428221" y="4473380"/>
            <a:ext cx="688162" cy="688162"/>
          </a:xfrm>
          <a:prstGeom prst="rect">
            <a:avLst/>
          </a:prstGeom>
        </p:spPr>
      </p:pic>
      <p:pic>
        <p:nvPicPr>
          <p:cNvPr id="12" name="Picture 11">
            <a:extLst>
              <a:ext uri="{FF2B5EF4-FFF2-40B4-BE49-F238E27FC236}">
                <a16:creationId xmlns:a16="http://schemas.microsoft.com/office/drawing/2014/main" id="{6792BA43-3ADE-4B3B-581D-529F0BBD243F}"/>
              </a:ext>
            </a:extLst>
          </p:cNvPr>
          <p:cNvPicPr>
            <a:picLocks noChangeAspect="1"/>
          </p:cNvPicPr>
          <p:nvPr/>
        </p:nvPicPr>
        <p:blipFill>
          <a:blip r:embed="rId5"/>
          <a:stretch>
            <a:fillRect/>
          </a:stretch>
        </p:blipFill>
        <p:spPr>
          <a:xfrm>
            <a:off x="7790162" y="3930240"/>
            <a:ext cx="688162" cy="688162"/>
          </a:xfrm>
          <a:prstGeom prst="rect">
            <a:avLst/>
          </a:prstGeom>
        </p:spPr>
      </p:pic>
      <p:pic>
        <p:nvPicPr>
          <p:cNvPr id="13" name="Picture 12">
            <a:extLst>
              <a:ext uri="{FF2B5EF4-FFF2-40B4-BE49-F238E27FC236}">
                <a16:creationId xmlns:a16="http://schemas.microsoft.com/office/drawing/2014/main" id="{AD41ABBA-EE15-44AF-81CF-A7A7295A94EC}"/>
              </a:ext>
            </a:extLst>
          </p:cNvPr>
          <p:cNvPicPr>
            <a:picLocks noChangeAspect="1"/>
          </p:cNvPicPr>
          <p:nvPr/>
        </p:nvPicPr>
        <p:blipFill>
          <a:blip r:embed="rId5">
            <a:duotone>
              <a:schemeClr val="accent3">
                <a:shade val="45000"/>
                <a:satMod val="135000"/>
              </a:schemeClr>
              <a:prstClr val="white"/>
            </a:duotone>
          </a:blip>
          <a:stretch>
            <a:fillRect/>
          </a:stretch>
        </p:blipFill>
        <p:spPr>
          <a:xfrm>
            <a:off x="5427134" y="5252054"/>
            <a:ext cx="688162" cy="688162"/>
          </a:xfrm>
          <a:prstGeom prst="rect">
            <a:avLst/>
          </a:prstGeom>
        </p:spPr>
      </p:pic>
      <p:pic>
        <p:nvPicPr>
          <p:cNvPr id="14" name="Picture 13">
            <a:extLst>
              <a:ext uri="{FF2B5EF4-FFF2-40B4-BE49-F238E27FC236}">
                <a16:creationId xmlns:a16="http://schemas.microsoft.com/office/drawing/2014/main" id="{BD27BEF7-61C2-4A35-9B11-1DEA1453E4C9}"/>
              </a:ext>
            </a:extLst>
          </p:cNvPr>
          <p:cNvPicPr>
            <a:picLocks noChangeAspect="1"/>
          </p:cNvPicPr>
          <p:nvPr/>
        </p:nvPicPr>
        <p:blipFill>
          <a:blip r:embed="rId5">
            <a:duotone>
              <a:schemeClr val="accent3">
                <a:shade val="45000"/>
                <a:satMod val="135000"/>
              </a:schemeClr>
              <a:prstClr val="white"/>
            </a:duotone>
          </a:blip>
          <a:stretch>
            <a:fillRect/>
          </a:stretch>
        </p:blipFill>
        <p:spPr>
          <a:xfrm>
            <a:off x="6165386" y="4726361"/>
            <a:ext cx="688162" cy="688162"/>
          </a:xfrm>
          <a:prstGeom prst="rect">
            <a:avLst/>
          </a:prstGeom>
        </p:spPr>
      </p:pic>
      <p:pic>
        <p:nvPicPr>
          <p:cNvPr id="15" name="Picture 14">
            <a:extLst>
              <a:ext uri="{FF2B5EF4-FFF2-40B4-BE49-F238E27FC236}">
                <a16:creationId xmlns:a16="http://schemas.microsoft.com/office/drawing/2014/main" id="{20198DC9-DAFC-85DB-7353-6A17C26177D5}"/>
              </a:ext>
            </a:extLst>
          </p:cNvPr>
          <p:cNvPicPr>
            <a:picLocks noChangeAspect="1"/>
          </p:cNvPicPr>
          <p:nvPr/>
        </p:nvPicPr>
        <p:blipFill>
          <a:blip r:embed="rId5">
            <a:duotone>
              <a:schemeClr val="accent3">
                <a:shade val="45000"/>
                <a:satMod val="135000"/>
              </a:schemeClr>
              <a:prstClr val="white"/>
            </a:duotone>
          </a:blip>
          <a:stretch>
            <a:fillRect/>
          </a:stretch>
        </p:blipFill>
        <p:spPr>
          <a:xfrm>
            <a:off x="6978299" y="4726361"/>
            <a:ext cx="688162" cy="688162"/>
          </a:xfrm>
          <a:prstGeom prst="rect">
            <a:avLst/>
          </a:prstGeom>
        </p:spPr>
      </p:pic>
      <p:pic>
        <p:nvPicPr>
          <p:cNvPr id="16" name="Picture 15">
            <a:extLst>
              <a:ext uri="{FF2B5EF4-FFF2-40B4-BE49-F238E27FC236}">
                <a16:creationId xmlns:a16="http://schemas.microsoft.com/office/drawing/2014/main" id="{457193E7-D861-D82E-BF1A-1120DA940D5E}"/>
              </a:ext>
            </a:extLst>
          </p:cNvPr>
          <p:cNvPicPr>
            <a:picLocks noChangeAspect="1"/>
          </p:cNvPicPr>
          <p:nvPr/>
        </p:nvPicPr>
        <p:blipFill>
          <a:blip r:embed="rId5">
            <a:duotone>
              <a:schemeClr val="accent3">
                <a:shade val="45000"/>
                <a:satMod val="135000"/>
              </a:schemeClr>
              <a:prstClr val="white"/>
            </a:duotone>
          </a:blip>
          <a:stretch>
            <a:fillRect/>
          </a:stretch>
        </p:blipFill>
        <p:spPr>
          <a:xfrm>
            <a:off x="7789076" y="4708914"/>
            <a:ext cx="688162" cy="688162"/>
          </a:xfrm>
          <a:prstGeom prst="rect">
            <a:avLst/>
          </a:prstGeom>
        </p:spPr>
      </p:pic>
      <p:grpSp>
        <p:nvGrpSpPr>
          <p:cNvPr id="17" name="Group 16">
            <a:extLst>
              <a:ext uri="{FF2B5EF4-FFF2-40B4-BE49-F238E27FC236}">
                <a16:creationId xmlns:a16="http://schemas.microsoft.com/office/drawing/2014/main" id="{CBA59E93-519D-4641-0BEB-EA350C99E827}"/>
              </a:ext>
            </a:extLst>
          </p:cNvPr>
          <p:cNvGrpSpPr/>
          <p:nvPr/>
        </p:nvGrpSpPr>
        <p:grpSpPr>
          <a:xfrm>
            <a:off x="257747" y="6010526"/>
            <a:ext cx="512821" cy="787921"/>
            <a:chOff x="442623" y="3218868"/>
            <a:chExt cx="683761" cy="1050561"/>
          </a:xfrm>
        </p:grpSpPr>
        <p:grpSp>
          <p:nvGrpSpPr>
            <p:cNvPr id="18" name="Group 17">
              <a:extLst>
                <a:ext uri="{FF2B5EF4-FFF2-40B4-BE49-F238E27FC236}">
                  <a16:creationId xmlns:a16="http://schemas.microsoft.com/office/drawing/2014/main" id="{47299321-D5CA-0120-2927-EF3C46150C70}"/>
                </a:ext>
              </a:extLst>
            </p:cNvPr>
            <p:cNvGrpSpPr/>
            <p:nvPr/>
          </p:nvGrpSpPr>
          <p:grpSpPr>
            <a:xfrm>
              <a:off x="442623" y="3236949"/>
              <a:ext cx="683761" cy="1032480"/>
              <a:chOff x="394211" y="2083140"/>
              <a:chExt cx="1798286" cy="2715415"/>
            </a:xfrm>
          </p:grpSpPr>
          <p:sp>
            <p:nvSpPr>
              <p:cNvPr id="20" name="Arrow: Quad 19">
                <a:extLst>
                  <a:ext uri="{FF2B5EF4-FFF2-40B4-BE49-F238E27FC236}">
                    <a16:creationId xmlns:a16="http://schemas.microsoft.com/office/drawing/2014/main" id="{C755E6B8-068F-02B7-B9FC-8A07A33AA0BE}"/>
                  </a:ext>
                </a:extLst>
              </p:cNvPr>
              <p:cNvSpPr/>
              <p:nvPr/>
            </p:nvSpPr>
            <p:spPr>
              <a:xfrm>
                <a:off x="406217"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Quad 20">
                <a:extLst>
                  <a:ext uri="{FF2B5EF4-FFF2-40B4-BE49-F238E27FC236}">
                    <a16:creationId xmlns:a16="http://schemas.microsoft.com/office/drawing/2014/main" id="{FC423990-FE96-E4C0-5C78-5DFC2CA48261}"/>
                  </a:ext>
                </a:extLst>
              </p:cNvPr>
              <p:cNvSpPr/>
              <p:nvPr/>
            </p:nvSpPr>
            <p:spPr>
              <a:xfrm rot="2729963">
                <a:off x="406216"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a:extLst>
                  <a:ext uri="{FF2B5EF4-FFF2-40B4-BE49-F238E27FC236}">
                    <a16:creationId xmlns:a16="http://schemas.microsoft.com/office/drawing/2014/main" id="{2A7BC6DA-C5FC-7276-3440-F1FF95419EF4}"/>
                  </a:ext>
                </a:extLst>
              </p:cNvPr>
              <p:cNvPicPr>
                <a:picLocks noChangeAspect="1"/>
              </p:cNvPicPr>
              <p:nvPr/>
            </p:nvPicPr>
            <p:blipFill>
              <a:blip r:embed="rId3">
                <a:extLst>
                  <a:ext uri="{BEBA8EAE-BF5A-486C-A8C5-ECC9F3942E4B}">
                    <a14:imgProps xmlns:a14="http://schemas.microsoft.com/office/drawing/2010/main">
                      <a14:imgLayer r:embed="rId4">
                        <a14:imgEffect>
                          <a14:saturation sat="200000"/>
                        </a14:imgEffect>
                      </a14:imgLayer>
                    </a14:imgProps>
                  </a:ext>
                </a:extLst>
              </a:blip>
              <a:stretch>
                <a:fillRect/>
              </a:stretch>
            </p:blipFill>
            <p:spPr>
              <a:xfrm>
                <a:off x="489591" y="2083140"/>
                <a:ext cx="1496412" cy="2546953"/>
              </a:xfrm>
              <a:prstGeom prst="rect">
                <a:avLst/>
              </a:prstGeom>
            </p:spPr>
          </p:pic>
        </p:grpSp>
        <p:sp>
          <p:nvSpPr>
            <p:cNvPr id="19" name="TextBox 18">
              <a:extLst>
                <a:ext uri="{FF2B5EF4-FFF2-40B4-BE49-F238E27FC236}">
                  <a16:creationId xmlns:a16="http://schemas.microsoft.com/office/drawing/2014/main" id="{295633EA-0B9E-25E1-C096-8FDD682BDAB8}"/>
                </a:ext>
              </a:extLst>
            </p:cNvPr>
            <p:cNvSpPr txBox="1"/>
            <p:nvPr/>
          </p:nvSpPr>
          <p:spPr>
            <a:xfrm>
              <a:off x="606919" y="3218868"/>
              <a:ext cx="427896" cy="553997"/>
            </a:xfrm>
            <a:prstGeom prst="rect">
              <a:avLst/>
            </a:prstGeom>
            <a:noFill/>
          </p:spPr>
          <p:txBody>
            <a:bodyPr wrap="none" rtlCol="0">
              <a:spAutoFit/>
            </a:bodyPr>
            <a:lstStyle/>
            <a:p>
              <a:r>
                <a:rPr lang="en-US" sz="2100" b="1" dirty="0">
                  <a:solidFill>
                    <a:schemeClr val="bg1"/>
                  </a:solidFill>
                </a:rPr>
                <a:t>8</a:t>
              </a:r>
              <a:endParaRPr lang="en-US" sz="1350" b="1" dirty="0">
                <a:solidFill>
                  <a:schemeClr val="bg1"/>
                </a:solidFill>
              </a:endParaRPr>
            </a:p>
          </p:txBody>
        </p:sp>
      </p:grpSp>
      <p:pic>
        <p:nvPicPr>
          <p:cNvPr id="23" name="Picture 22">
            <a:extLst>
              <a:ext uri="{FF2B5EF4-FFF2-40B4-BE49-F238E27FC236}">
                <a16:creationId xmlns:a16="http://schemas.microsoft.com/office/drawing/2014/main" id="{9E159BF8-0C0E-7890-4D59-F7F435FB9B8D}"/>
              </a:ext>
            </a:extLst>
          </p:cNvPr>
          <p:cNvPicPr>
            <a:picLocks noChangeAspect="1"/>
          </p:cNvPicPr>
          <p:nvPr/>
        </p:nvPicPr>
        <p:blipFill>
          <a:blip r:embed="rId5"/>
          <a:stretch>
            <a:fillRect/>
          </a:stretch>
        </p:blipFill>
        <p:spPr>
          <a:xfrm>
            <a:off x="6166473" y="3947687"/>
            <a:ext cx="688162" cy="688162"/>
          </a:xfrm>
          <a:prstGeom prst="rect">
            <a:avLst/>
          </a:prstGeom>
        </p:spPr>
      </p:pic>
      <p:pic>
        <p:nvPicPr>
          <p:cNvPr id="24" name="Picture 23">
            <a:extLst>
              <a:ext uri="{FF2B5EF4-FFF2-40B4-BE49-F238E27FC236}">
                <a16:creationId xmlns:a16="http://schemas.microsoft.com/office/drawing/2014/main" id="{39D55147-796A-B9D4-E5E1-103CC85ECFE7}"/>
              </a:ext>
            </a:extLst>
          </p:cNvPr>
          <p:cNvPicPr>
            <a:picLocks noChangeAspect="1"/>
          </p:cNvPicPr>
          <p:nvPr/>
        </p:nvPicPr>
        <p:blipFill>
          <a:blip r:embed="rId5"/>
          <a:stretch>
            <a:fillRect/>
          </a:stretch>
        </p:blipFill>
        <p:spPr>
          <a:xfrm>
            <a:off x="6979385" y="3947687"/>
            <a:ext cx="688162" cy="688162"/>
          </a:xfrm>
          <a:prstGeom prst="rect">
            <a:avLst/>
          </a:prstGeom>
        </p:spPr>
      </p:pic>
      <p:sp>
        <p:nvSpPr>
          <p:cNvPr id="25" name="Rectangle 24">
            <a:extLst>
              <a:ext uri="{FF2B5EF4-FFF2-40B4-BE49-F238E27FC236}">
                <a16:creationId xmlns:a16="http://schemas.microsoft.com/office/drawing/2014/main" id="{B166F540-3281-637F-EC43-748A99073AA3}"/>
              </a:ext>
            </a:extLst>
          </p:cNvPr>
          <p:cNvSpPr/>
          <p:nvPr/>
        </p:nvSpPr>
        <p:spPr>
          <a:xfrm>
            <a:off x="5349685" y="3618096"/>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Gun</a:t>
            </a:r>
          </a:p>
        </p:txBody>
      </p:sp>
      <p:sp>
        <p:nvSpPr>
          <p:cNvPr id="26" name="Rectangle 25">
            <a:extLst>
              <a:ext uri="{FF2B5EF4-FFF2-40B4-BE49-F238E27FC236}">
                <a16:creationId xmlns:a16="http://schemas.microsoft.com/office/drawing/2014/main" id="{12B378AC-63B3-58C4-BC83-3AD9E6945117}"/>
              </a:ext>
            </a:extLst>
          </p:cNvPr>
          <p:cNvSpPr/>
          <p:nvPr/>
        </p:nvSpPr>
        <p:spPr>
          <a:xfrm>
            <a:off x="6649293" y="3471627"/>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a:t>
            </a:r>
          </a:p>
        </p:txBody>
      </p:sp>
      <p:grpSp>
        <p:nvGrpSpPr>
          <p:cNvPr id="27" name="Group 26">
            <a:extLst>
              <a:ext uri="{FF2B5EF4-FFF2-40B4-BE49-F238E27FC236}">
                <a16:creationId xmlns:a16="http://schemas.microsoft.com/office/drawing/2014/main" id="{47A07AA6-CDCF-960E-B464-954F4939885B}"/>
              </a:ext>
            </a:extLst>
          </p:cNvPr>
          <p:cNvGrpSpPr/>
          <p:nvPr/>
        </p:nvGrpSpPr>
        <p:grpSpPr>
          <a:xfrm>
            <a:off x="836433" y="6083124"/>
            <a:ext cx="839133" cy="685800"/>
            <a:chOff x="7462592" y="4655465"/>
            <a:chExt cx="839133" cy="685800"/>
          </a:xfrm>
        </p:grpSpPr>
        <p:pic>
          <p:nvPicPr>
            <p:cNvPr id="28" name="Graphic 27" descr="User with solid fill">
              <a:extLst>
                <a:ext uri="{FF2B5EF4-FFF2-40B4-BE49-F238E27FC236}">
                  <a16:creationId xmlns:a16="http://schemas.microsoft.com/office/drawing/2014/main" id="{8C94FE14-530F-B831-3AE5-9A89BBF4D8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29" name="Graphic 28" descr="User with solid fill">
              <a:extLst>
                <a:ext uri="{FF2B5EF4-FFF2-40B4-BE49-F238E27FC236}">
                  <a16:creationId xmlns:a16="http://schemas.microsoft.com/office/drawing/2014/main" id="{DF4537D3-6887-B2DE-788A-902CA402A23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30" name="TextBox 29">
              <a:extLst>
                <a:ext uri="{FF2B5EF4-FFF2-40B4-BE49-F238E27FC236}">
                  <a16:creationId xmlns:a16="http://schemas.microsoft.com/office/drawing/2014/main" id="{BA897421-9E8E-E9A3-134B-EDA9C0F0A2E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sp>
        <p:nvSpPr>
          <p:cNvPr id="31" name="Arrow: Up 30">
            <a:extLst>
              <a:ext uri="{FF2B5EF4-FFF2-40B4-BE49-F238E27FC236}">
                <a16:creationId xmlns:a16="http://schemas.microsoft.com/office/drawing/2014/main" id="{FBF162DF-D381-D627-FC1C-F15303DE0681}"/>
              </a:ext>
            </a:extLst>
          </p:cNvPr>
          <p:cNvSpPr/>
          <p:nvPr/>
        </p:nvSpPr>
        <p:spPr>
          <a:xfrm rot="3030207">
            <a:off x="4810330" y="33439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B3F36BEE-B34E-B5F6-8CD0-6359ED460356}"/>
              </a:ext>
            </a:extLst>
          </p:cNvPr>
          <p:cNvSpPr/>
          <p:nvPr/>
        </p:nvSpPr>
        <p:spPr>
          <a:xfrm rot="18863264">
            <a:off x="3610023" y="33876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C7B8ED8A-876E-C02F-EBBD-69DCBE1E396D}"/>
              </a:ext>
            </a:extLst>
          </p:cNvPr>
          <p:cNvSpPr/>
          <p:nvPr/>
        </p:nvSpPr>
        <p:spPr>
          <a:xfrm rot="8401222" flipH="1">
            <a:off x="4673591" y="44901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D0EE6221-359F-5434-5299-EAF605AEF04A}"/>
              </a:ext>
            </a:extLst>
          </p:cNvPr>
          <p:cNvSpPr/>
          <p:nvPr/>
        </p:nvSpPr>
        <p:spPr>
          <a:xfrm flipV="1">
            <a:off x="4138919" y="47089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05AA3DE-B762-4164-1454-7C7AFEC06763}"/>
              </a:ext>
            </a:extLst>
          </p:cNvPr>
          <p:cNvSpPr/>
          <p:nvPr/>
        </p:nvSpPr>
        <p:spPr>
          <a:xfrm>
            <a:off x="7755384" y="4420373"/>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Super</a:t>
            </a:r>
          </a:p>
        </p:txBody>
      </p:sp>
      <p:pic>
        <p:nvPicPr>
          <p:cNvPr id="65" name="Picture 64" descr="Text&#10;&#10;Description automatically generated">
            <a:extLst>
              <a:ext uri="{FF2B5EF4-FFF2-40B4-BE49-F238E27FC236}">
                <a16:creationId xmlns:a16="http://schemas.microsoft.com/office/drawing/2014/main" id="{C4B7F7AB-14CB-0E29-A959-A94D432BD2C1}"/>
              </a:ext>
            </a:extLst>
          </p:cNvPr>
          <p:cNvPicPr>
            <a:picLocks noChangeAspect="1"/>
          </p:cNvPicPr>
          <p:nvPr/>
        </p:nvPicPr>
        <p:blipFill rotWithShape="1">
          <a:blip r:embed="rId10">
            <a:extLst>
              <a:ext uri="{28A0092B-C50C-407E-A947-70E740481C1C}">
                <a14:useLocalDpi xmlns:a14="http://schemas.microsoft.com/office/drawing/2010/main" val="0"/>
              </a:ext>
            </a:extLst>
          </a:blip>
          <a:srcRect t="65965" r="67296"/>
          <a:stretch/>
        </p:blipFill>
        <p:spPr>
          <a:xfrm>
            <a:off x="4930073" y="5652369"/>
            <a:ext cx="4253913" cy="1205631"/>
          </a:xfrm>
          <a:prstGeom prst="roundRect">
            <a:avLst/>
          </a:prstGeom>
        </p:spPr>
      </p:pic>
      <p:pic>
        <p:nvPicPr>
          <p:cNvPr id="3" name="Picture 2" descr="Text&#10;&#10;Description automatically generated">
            <a:extLst>
              <a:ext uri="{FF2B5EF4-FFF2-40B4-BE49-F238E27FC236}">
                <a16:creationId xmlns:a16="http://schemas.microsoft.com/office/drawing/2014/main" id="{4A3B6E30-10B4-4067-C72B-E3560A55B55F}"/>
              </a:ext>
            </a:extLst>
          </p:cNvPr>
          <p:cNvPicPr>
            <a:picLocks noChangeAspect="1"/>
          </p:cNvPicPr>
          <p:nvPr/>
        </p:nvPicPr>
        <p:blipFill rotWithShape="1">
          <a:blip r:embed="rId11">
            <a:extLst>
              <a:ext uri="{28A0092B-C50C-407E-A947-70E740481C1C}">
                <a14:useLocalDpi xmlns:a14="http://schemas.microsoft.com/office/drawing/2010/main" val="0"/>
              </a:ext>
            </a:extLst>
          </a:blip>
          <a:srcRect l="9910" t="28569" r="7156" b="42620"/>
          <a:stretch/>
        </p:blipFill>
        <p:spPr>
          <a:xfrm>
            <a:off x="7249886" y="2345860"/>
            <a:ext cx="1832929" cy="1272236"/>
          </a:xfrm>
          <a:prstGeom prst="roundRect">
            <a:avLst>
              <a:gd name="adj" fmla="val 16667"/>
            </a:avLst>
          </a:prstGeom>
          <a:ln w="76200">
            <a:solidFill>
              <a:schemeClr val="accent1">
                <a:lumMod val="40000"/>
                <a:lumOff val="6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descr="A map of the world&#10;&#10;Description automatically generated with medium confidence">
            <a:extLst>
              <a:ext uri="{FF2B5EF4-FFF2-40B4-BE49-F238E27FC236}">
                <a16:creationId xmlns:a16="http://schemas.microsoft.com/office/drawing/2014/main" id="{841C2C23-D0A1-B96A-9CAC-A4AC3504AE78}"/>
              </a:ext>
            </a:extLst>
          </p:cNvPr>
          <p:cNvPicPr>
            <a:picLocks noChangeAspect="1"/>
          </p:cNvPicPr>
          <p:nvPr/>
        </p:nvPicPr>
        <p:blipFill rotWithShape="1">
          <a:blip r:embed="rId12">
            <a:extLst>
              <a:ext uri="{28A0092B-C50C-407E-A947-70E740481C1C}">
                <a14:useLocalDpi xmlns:a14="http://schemas.microsoft.com/office/drawing/2010/main" val="0"/>
              </a:ext>
            </a:extLst>
          </a:blip>
          <a:srcRect t="6598" b="8807"/>
          <a:stretch/>
        </p:blipFill>
        <p:spPr>
          <a:xfrm>
            <a:off x="0" y="-16905"/>
            <a:ext cx="9183986" cy="2346303"/>
          </a:xfrm>
          <a:prstGeom prst="rect">
            <a:avLst/>
          </a:prstGeom>
        </p:spPr>
      </p:pic>
      <p:pic>
        <p:nvPicPr>
          <p:cNvPr id="2" name="Picture 1" descr="Text&#10;&#10;Description automatically generated">
            <a:extLst>
              <a:ext uri="{FF2B5EF4-FFF2-40B4-BE49-F238E27FC236}">
                <a16:creationId xmlns:a16="http://schemas.microsoft.com/office/drawing/2014/main" id="{FF64407C-39AE-3817-B621-8402C1249995}"/>
              </a:ext>
            </a:extLst>
          </p:cNvPr>
          <p:cNvPicPr>
            <a:picLocks noChangeAspect="1"/>
          </p:cNvPicPr>
          <p:nvPr/>
        </p:nvPicPr>
        <p:blipFill rotWithShape="1">
          <a:blip r:embed="rId10">
            <a:extLst>
              <a:ext uri="{28A0092B-C50C-407E-A947-70E740481C1C}">
                <a14:useLocalDpi xmlns:a14="http://schemas.microsoft.com/office/drawing/2010/main" val="0"/>
              </a:ext>
            </a:extLst>
          </a:blip>
          <a:srcRect l="67296" t="523"/>
          <a:stretch/>
        </p:blipFill>
        <p:spPr>
          <a:xfrm>
            <a:off x="46053" y="3729185"/>
            <a:ext cx="2733382" cy="2264235"/>
          </a:xfrm>
          <a:prstGeom prst="roundRect">
            <a:avLst/>
          </a:prstGeom>
        </p:spPr>
      </p:pic>
      <p:sp>
        <p:nvSpPr>
          <p:cNvPr id="4" name="TextBox 3">
            <a:extLst>
              <a:ext uri="{FF2B5EF4-FFF2-40B4-BE49-F238E27FC236}">
                <a16:creationId xmlns:a16="http://schemas.microsoft.com/office/drawing/2014/main" id="{69DE4A12-0DFF-881E-8159-1F880CE8C892}"/>
              </a:ext>
            </a:extLst>
          </p:cNvPr>
          <p:cNvSpPr txBox="1"/>
          <p:nvPr/>
        </p:nvSpPr>
        <p:spPr>
          <a:xfrm>
            <a:off x="-3179535" y="228600"/>
            <a:ext cx="2835454" cy="375704"/>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Ajax</a:t>
            </a:r>
          </a:p>
        </p:txBody>
      </p:sp>
      <p:sp>
        <p:nvSpPr>
          <p:cNvPr id="5" name="TextBox 4">
            <a:extLst>
              <a:ext uri="{FF2B5EF4-FFF2-40B4-BE49-F238E27FC236}">
                <a16:creationId xmlns:a16="http://schemas.microsoft.com/office/drawing/2014/main" id="{ED5F4291-362A-DA8E-4ACA-EDEB726838D6}"/>
              </a:ext>
            </a:extLst>
          </p:cNvPr>
          <p:cNvSpPr txBox="1"/>
          <p:nvPr/>
        </p:nvSpPr>
        <p:spPr>
          <a:xfrm>
            <a:off x="6099284" y="5296055"/>
            <a:ext cx="2516395" cy="400110"/>
          </a:xfrm>
          <a:prstGeom prst="rect">
            <a:avLst/>
          </a:prstGeom>
          <a:noFill/>
        </p:spPr>
        <p:txBody>
          <a:bodyPr wrap="none" rtlCol="0">
            <a:spAutoFit/>
          </a:bodyPr>
          <a:lstStyle/>
          <a:p>
            <a:r>
              <a:rPr lang="en-US" sz="2000" b="1" dirty="0"/>
              <a:t>Left side controls only</a:t>
            </a:r>
          </a:p>
        </p:txBody>
      </p:sp>
      <p:sp>
        <p:nvSpPr>
          <p:cNvPr id="36" name="Rectangle 35">
            <a:extLst>
              <a:ext uri="{FF2B5EF4-FFF2-40B4-BE49-F238E27FC236}">
                <a16:creationId xmlns:a16="http://schemas.microsoft.com/office/drawing/2014/main" id="{D8BB3F8B-BB11-26C6-BB3C-23A098DACCAD}"/>
              </a:ext>
            </a:extLst>
          </p:cNvPr>
          <p:cNvSpPr/>
          <p:nvPr/>
        </p:nvSpPr>
        <p:spPr>
          <a:xfrm>
            <a:off x="-3444949" y="2175779"/>
            <a:ext cx="3301112"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Alternate image</a:t>
            </a:r>
          </a:p>
        </p:txBody>
      </p:sp>
    </p:spTree>
    <p:extLst>
      <p:ext uri="{BB962C8B-B14F-4D97-AF65-F5344CB8AC3E}">
        <p14:creationId xmlns:p14="http://schemas.microsoft.com/office/powerpoint/2010/main" val="37456877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D32B14FD-A185-72CA-CA72-6AD5F4D629F6}"/>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t="15306" r="12695"/>
          <a:stretch/>
        </p:blipFill>
        <p:spPr bwMode="auto">
          <a:xfrm>
            <a:off x="496427" y="119921"/>
            <a:ext cx="7748164" cy="5261547"/>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descr="Map&#10;&#10;Description automatically generated">
            <a:extLst>
              <a:ext uri="{FF2B5EF4-FFF2-40B4-BE49-F238E27FC236}">
                <a16:creationId xmlns:a16="http://schemas.microsoft.com/office/drawing/2014/main" id="{DE32A912-50EA-D831-05CD-57A859223AF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236" b="4895"/>
          <a:stretch/>
        </p:blipFill>
        <p:spPr>
          <a:xfrm>
            <a:off x="0" y="0"/>
            <a:ext cx="9144000" cy="6858000"/>
          </a:xfrm>
        </p:spPr>
      </p:pic>
      <p:sp>
        <p:nvSpPr>
          <p:cNvPr id="12" name="Arrow: Up 11">
            <a:extLst>
              <a:ext uri="{FF2B5EF4-FFF2-40B4-BE49-F238E27FC236}">
                <a16:creationId xmlns:a16="http://schemas.microsoft.com/office/drawing/2014/main" id="{E1451538-B079-6A07-2A3D-ABC880DAA743}"/>
              </a:ext>
            </a:extLst>
          </p:cNvPr>
          <p:cNvSpPr/>
          <p:nvPr/>
        </p:nvSpPr>
        <p:spPr>
          <a:xfrm>
            <a:off x="3362261" y="2419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EDE488B1-629B-C872-53E1-139DF533B82B}"/>
              </a:ext>
            </a:extLst>
          </p:cNvPr>
          <p:cNvSpPr/>
          <p:nvPr/>
        </p:nvSpPr>
        <p:spPr>
          <a:xfrm rot="16200000">
            <a:off x="2590251" y="31486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99A09B3E-6463-A7AA-33CD-6322401F56FF}"/>
              </a:ext>
            </a:extLst>
          </p:cNvPr>
          <p:cNvSpPr/>
          <p:nvPr/>
        </p:nvSpPr>
        <p:spPr>
          <a:xfrm rot="5400000" flipH="1">
            <a:off x="4040267" y="31486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A9BE305D-69C5-22E9-82DF-47A8B03EF062}"/>
              </a:ext>
            </a:extLst>
          </p:cNvPr>
          <p:cNvSpPr/>
          <p:nvPr/>
        </p:nvSpPr>
        <p:spPr>
          <a:xfrm rot="2707381" flipV="1">
            <a:off x="2779345" y="36800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7ADA8291-23A4-259E-5CB9-ED48A1FF2D1C}"/>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858087" y="2843615"/>
            <a:ext cx="1122309" cy="1910215"/>
          </a:xfrm>
          <a:prstGeom prst="rect">
            <a:avLst/>
          </a:prstGeom>
        </p:spPr>
      </p:pic>
      <p:pic>
        <p:nvPicPr>
          <p:cNvPr id="17" name="Picture 16">
            <a:extLst>
              <a:ext uri="{FF2B5EF4-FFF2-40B4-BE49-F238E27FC236}">
                <a16:creationId xmlns:a16="http://schemas.microsoft.com/office/drawing/2014/main" id="{24907C41-F868-0590-CBEC-E55C9CA52CB5}"/>
              </a:ext>
            </a:extLst>
          </p:cNvPr>
          <p:cNvPicPr>
            <a:picLocks noChangeAspect="1"/>
          </p:cNvPicPr>
          <p:nvPr/>
        </p:nvPicPr>
        <p:blipFill>
          <a:blip r:embed="rId6">
            <a:duotone>
              <a:schemeClr val="accent3">
                <a:shade val="45000"/>
                <a:satMod val="135000"/>
              </a:schemeClr>
              <a:prstClr val="white"/>
            </a:duotone>
          </a:blip>
          <a:stretch>
            <a:fillRect/>
          </a:stretch>
        </p:blipFill>
        <p:spPr>
          <a:xfrm>
            <a:off x="4590833" y="3493016"/>
            <a:ext cx="688162" cy="688162"/>
          </a:xfrm>
          <a:prstGeom prst="rect">
            <a:avLst/>
          </a:prstGeom>
        </p:spPr>
      </p:pic>
      <p:pic>
        <p:nvPicPr>
          <p:cNvPr id="18" name="Picture 17">
            <a:extLst>
              <a:ext uri="{FF2B5EF4-FFF2-40B4-BE49-F238E27FC236}">
                <a16:creationId xmlns:a16="http://schemas.microsoft.com/office/drawing/2014/main" id="{0EEC3088-89D3-50C7-74B2-D58379F431C0}"/>
              </a:ext>
            </a:extLst>
          </p:cNvPr>
          <p:cNvPicPr>
            <a:picLocks noChangeAspect="1"/>
          </p:cNvPicPr>
          <p:nvPr/>
        </p:nvPicPr>
        <p:blipFill>
          <a:blip r:embed="rId6">
            <a:duotone>
              <a:schemeClr val="accent3">
                <a:shade val="45000"/>
                <a:satMod val="135000"/>
              </a:schemeClr>
              <a:prstClr val="white"/>
            </a:duotone>
          </a:blip>
          <a:stretch>
            <a:fillRect/>
          </a:stretch>
        </p:blipFill>
        <p:spPr>
          <a:xfrm>
            <a:off x="6952774" y="2949876"/>
            <a:ext cx="688162" cy="688162"/>
          </a:xfrm>
          <a:prstGeom prst="rect">
            <a:avLst/>
          </a:prstGeom>
        </p:spPr>
      </p:pic>
      <p:pic>
        <p:nvPicPr>
          <p:cNvPr id="19" name="Picture 18">
            <a:extLst>
              <a:ext uri="{FF2B5EF4-FFF2-40B4-BE49-F238E27FC236}">
                <a16:creationId xmlns:a16="http://schemas.microsoft.com/office/drawing/2014/main" id="{33B806A2-54C3-7DA3-FEE6-AF6B99BE7DF9}"/>
              </a:ext>
            </a:extLst>
          </p:cNvPr>
          <p:cNvPicPr>
            <a:picLocks noChangeAspect="1"/>
          </p:cNvPicPr>
          <p:nvPr/>
        </p:nvPicPr>
        <p:blipFill>
          <a:blip r:embed="rId6">
            <a:duotone>
              <a:schemeClr val="accent3">
                <a:shade val="45000"/>
                <a:satMod val="135000"/>
              </a:schemeClr>
              <a:prstClr val="white"/>
            </a:duotone>
          </a:blip>
          <a:stretch>
            <a:fillRect/>
          </a:stretch>
        </p:blipFill>
        <p:spPr>
          <a:xfrm>
            <a:off x="4589746" y="4271690"/>
            <a:ext cx="688162" cy="688162"/>
          </a:xfrm>
          <a:prstGeom prst="rect">
            <a:avLst/>
          </a:prstGeom>
        </p:spPr>
      </p:pic>
      <p:pic>
        <p:nvPicPr>
          <p:cNvPr id="20" name="Picture 19">
            <a:extLst>
              <a:ext uri="{FF2B5EF4-FFF2-40B4-BE49-F238E27FC236}">
                <a16:creationId xmlns:a16="http://schemas.microsoft.com/office/drawing/2014/main" id="{88ACEAC2-CB07-E77E-A27C-3B167336977B}"/>
              </a:ext>
            </a:extLst>
          </p:cNvPr>
          <p:cNvPicPr>
            <a:picLocks noChangeAspect="1"/>
          </p:cNvPicPr>
          <p:nvPr/>
        </p:nvPicPr>
        <p:blipFill>
          <a:blip r:embed="rId6">
            <a:duotone>
              <a:schemeClr val="accent3">
                <a:shade val="45000"/>
                <a:satMod val="135000"/>
              </a:schemeClr>
              <a:prstClr val="white"/>
            </a:duotone>
          </a:blip>
          <a:stretch>
            <a:fillRect/>
          </a:stretch>
        </p:blipFill>
        <p:spPr>
          <a:xfrm>
            <a:off x="5327998" y="3745997"/>
            <a:ext cx="688162" cy="688162"/>
          </a:xfrm>
          <a:prstGeom prst="rect">
            <a:avLst/>
          </a:prstGeom>
        </p:spPr>
      </p:pic>
      <p:pic>
        <p:nvPicPr>
          <p:cNvPr id="21" name="Picture 20">
            <a:extLst>
              <a:ext uri="{FF2B5EF4-FFF2-40B4-BE49-F238E27FC236}">
                <a16:creationId xmlns:a16="http://schemas.microsoft.com/office/drawing/2014/main" id="{213E8621-BC5F-9511-A48E-529A9FB4226E}"/>
              </a:ext>
            </a:extLst>
          </p:cNvPr>
          <p:cNvPicPr>
            <a:picLocks noChangeAspect="1"/>
          </p:cNvPicPr>
          <p:nvPr/>
        </p:nvPicPr>
        <p:blipFill>
          <a:blip r:embed="rId6">
            <a:duotone>
              <a:schemeClr val="accent3">
                <a:shade val="45000"/>
                <a:satMod val="135000"/>
              </a:schemeClr>
              <a:prstClr val="white"/>
            </a:duotone>
          </a:blip>
          <a:stretch>
            <a:fillRect/>
          </a:stretch>
        </p:blipFill>
        <p:spPr>
          <a:xfrm>
            <a:off x="6140911" y="3745997"/>
            <a:ext cx="688162" cy="688162"/>
          </a:xfrm>
          <a:prstGeom prst="rect">
            <a:avLst/>
          </a:prstGeom>
        </p:spPr>
      </p:pic>
      <p:pic>
        <p:nvPicPr>
          <p:cNvPr id="22" name="Picture 21">
            <a:extLst>
              <a:ext uri="{FF2B5EF4-FFF2-40B4-BE49-F238E27FC236}">
                <a16:creationId xmlns:a16="http://schemas.microsoft.com/office/drawing/2014/main" id="{39311222-2EDD-C5F3-BB70-DDC31690E176}"/>
              </a:ext>
            </a:extLst>
          </p:cNvPr>
          <p:cNvPicPr>
            <a:picLocks noChangeAspect="1"/>
          </p:cNvPicPr>
          <p:nvPr/>
        </p:nvPicPr>
        <p:blipFill>
          <a:blip r:embed="rId6">
            <a:duotone>
              <a:schemeClr val="accent3">
                <a:shade val="45000"/>
                <a:satMod val="135000"/>
              </a:schemeClr>
              <a:prstClr val="white"/>
            </a:duotone>
          </a:blip>
          <a:stretch>
            <a:fillRect/>
          </a:stretch>
        </p:blipFill>
        <p:spPr>
          <a:xfrm>
            <a:off x="6951688" y="3728550"/>
            <a:ext cx="688162" cy="688162"/>
          </a:xfrm>
          <a:prstGeom prst="rect">
            <a:avLst/>
          </a:prstGeom>
        </p:spPr>
      </p:pic>
      <p:grpSp>
        <p:nvGrpSpPr>
          <p:cNvPr id="23" name="Group 22">
            <a:extLst>
              <a:ext uri="{FF2B5EF4-FFF2-40B4-BE49-F238E27FC236}">
                <a16:creationId xmlns:a16="http://schemas.microsoft.com/office/drawing/2014/main" id="{C0F16B3C-AA31-6CAA-7925-A9E96691C928}"/>
              </a:ext>
            </a:extLst>
          </p:cNvPr>
          <p:cNvGrpSpPr/>
          <p:nvPr/>
        </p:nvGrpSpPr>
        <p:grpSpPr>
          <a:xfrm>
            <a:off x="1573448" y="4231637"/>
            <a:ext cx="512821" cy="787921"/>
            <a:chOff x="442623" y="3218868"/>
            <a:chExt cx="683761" cy="1050561"/>
          </a:xfrm>
        </p:grpSpPr>
        <p:grpSp>
          <p:nvGrpSpPr>
            <p:cNvPr id="24" name="Group 23">
              <a:extLst>
                <a:ext uri="{FF2B5EF4-FFF2-40B4-BE49-F238E27FC236}">
                  <a16:creationId xmlns:a16="http://schemas.microsoft.com/office/drawing/2014/main" id="{102B8204-82DB-1FB9-972F-375A73DE2539}"/>
                </a:ext>
              </a:extLst>
            </p:cNvPr>
            <p:cNvGrpSpPr/>
            <p:nvPr/>
          </p:nvGrpSpPr>
          <p:grpSpPr>
            <a:xfrm>
              <a:off x="442623" y="3236949"/>
              <a:ext cx="683761" cy="1032480"/>
              <a:chOff x="394211" y="2083140"/>
              <a:chExt cx="1798286" cy="2715415"/>
            </a:xfrm>
          </p:grpSpPr>
          <p:sp>
            <p:nvSpPr>
              <p:cNvPr id="26" name="Arrow: Quad 25">
                <a:extLst>
                  <a:ext uri="{FF2B5EF4-FFF2-40B4-BE49-F238E27FC236}">
                    <a16:creationId xmlns:a16="http://schemas.microsoft.com/office/drawing/2014/main" id="{5BC26ED5-0B4E-9CE1-5288-5FF916537FCA}"/>
                  </a:ext>
                </a:extLst>
              </p:cNvPr>
              <p:cNvSpPr/>
              <p:nvPr/>
            </p:nvSpPr>
            <p:spPr>
              <a:xfrm>
                <a:off x="406217"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Quad 26">
                <a:extLst>
                  <a:ext uri="{FF2B5EF4-FFF2-40B4-BE49-F238E27FC236}">
                    <a16:creationId xmlns:a16="http://schemas.microsoft.com/office/drawing/2014/main" id="{957A9A6B-2E48-9B6E-6C5A-6B6441745191}"/>
                  </a:ext>
                </a:extLst>
              </p:cNvPr>
              <p:cNvSpPr/>
              <p:nvPr/>
            </p:nvSpPr>
            <p:spPr>
              <a:xfrm rot="2729963">
                <a:off x="406216"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8" name="Picture 27">
                <a:extLst>
                  <a:ext uri="{FF2B5EF4-FFF2-40B4-BE49-F238E27FC236}">
                    <a16:creationId xmlns:a16="http://schemas.microsoft.com/office/drawing/2014/main" id="{4E4AC75F-D318-605A-67BE-C1BBA3E6AC18}"/>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489591" y="2083140"/>
                <a:ext cx="1496412" cy="2546953"/>
              </a:xfrm>
              <a:prstGeom prst="rect">
                <a:avLst/>
              </a:prstGeom>
            </p:spPr>
          </p:pic>
        </p:grpSp>
        <p:sp>
          <p:nvSpPr>
            <p:cNvPr id="25" name="TextBox 24">
              <a:extLst>
                <a:ext uri="{FF2B5EF4-FFF2-40B4-BE49-F238E27FC236}">
                  <a16:creationId xmlns:a16="http://schemas.microsoft.com/office/drawing/2014/main" id="{BEFA5C85-4F68-3C3C-2BB4-67FF3F95D010}"/>
                </a:ext>
              </a:extLst>
            </p:cNvPr>
            <p:cNvSpPr txBox="1"/>
            <p:nvPr/>
          </p:nvSpPr>
          <p:spPr>
            <a:xfrm>
              <a:off x="606919" y="3218868"/>
              <a:ext cx="427896" cy="553997"/>
            </a:xfrm>
            <a:prstGeom prst="rect">
              <a:avLst/>
            </a:prstGeom>
            <a:noFill/>
          </p:spPr>
          <p:txBody>
            <a:bodyPr wrap="none" rtlCol="0">
              <a:spAutoFit/>
            </a:bodyPr>
            <a:lstStyle/>
            <a:p>
              <a:r>
                <a:rPr lang="en-US" sz="2100" b="1" dirty="0">
                  <a:solidFill>
                    <a:schemeClr val="bg1"/>
                  </a:solidFill>
                </a:rPr>
                <a:t>8</a:t>
              </a:r>
              <a:endParaRPr lang="en-US" sz="1350" b="1" dirty="0">
                <a:solidFill>
                  <a:schemeClr val="bg1"/>
                </a:solidFill>
              </a:endParaRPr>
            </a:p>
          </p:txBody>
        </p:sp>
      </p:grpSp>
      <p:pic>
        <p:nvPicPr>
          <p:cNvPr id="29" name="Picture 28">
            <a:extLst>
              <a:ext uri="{FF2B5EF4-FFF2-40B4-BE49-F238E27FC236}">
                <a16:creationId xmlns:a16="http://schemas.microsoft.com/office/drawing/2014/main" id="{D3AD2739-B706-189D-9A31-4B0A6E946242}"/>
              </a:ext>
            </a:extLst>
          </p:cNvPr>
          <p:cNvPicPr>
            <a:picLocks noChangeAspect="1"/>
          </p:cNvPicPr>
          <p:nvPr/>
        </p:nvPicPr>
        <p:blipFill>
          <a:blip r:embed="rId6"/>
          <a:stretch>
            <a:fillRect/>
          </a:stretch>
        </p:blipFill>
        <p:spPr>
          <a:xfrm>
            <a:off x="5329085" y="2967323"/>
            <a:ext cx="688162" cy="688162"/>
          </a:xfrm>
          <a:prstGeom prst="rect">
            <a:avLst/>
          </a:prstGeom>
        </p:spPr>
      </p:pic>
      <p:pic>
        <p:nvPicPr>
          <p:cNvPr id="30" name="Picture 29">
            <a:extLst>
              <a:ext uri="{FF2B5EF4-FFF2-40B4-BE49-F238E27FC236}">
                <a16:creationId xmlns:a16="http://schemas.microsoft.com/office/drawing/2014/main" id="{2FA349BA-D33F-49CB-7118-0A649903CAC8}"/>
              </a:ext>
            </a:extLst>
          </p:cNvPr>
          <p:cNvPicPr>
            <a:picLocks noChangeAspect="1"/>
          </p:cNvPicPr>
          <p:nvPr/>
        </p:nvPicPr>
        <p:blipFill>
          <a:blip r:embed="rId6">
            <a:duotone>
              <a:schemeClr val="accent3">
                <a:shade val="45000"/>
                <a:satMod val="135000"/>
              </a:schemeClr>
              <a:prstClr val="white"/>
            </a:duotone>
          </a:blip>
          <a:stretch>
            <a:fillRect/>
          </a:stretch>
        </p:blipFill>
        <p:spPr>
          <a:xfrm>
            <a:off x="6141997" y="2967323"/>
            <a:ext cx="688162" cy="688162"/>
          </a:xfrm>
          <a:prstGeom prst="rect">
            <a:avLst/>
          </a:prstGeom>
        </p:spPr>
      </p:pic>
      <p:sp>
        <p:nvSpPr>
          <p:cNvPr id="31" name="Rectangle 30">
            <a:extLst>
              <a:ext uri="{FF2B5EF4-FFF2-40B4-BE49-F238E27FC236}">
                <a16:creationId xmlns:a16="http://schemas.microsoft.com/office/drawing/2014/main" id="{555D3A89-A6FB-9CB4-ED1F-664A290FCED3}"/>
              </a:ext>
            </a:extLst>
          </p:cNvPr>
          <p:cNvSpPr/>
          <p:nvPr/>
        </p:nvSpPr>
        <p:spPr>
          <a:xfrm>
            <a:off x="5208909" y="2432465"/>
            <a:ext cx="82607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33" name="Arrow: Up 32">
            <a:extLst>
              <a:ext uri="{FF2B5EF4-FFF2-40B4-BE49-F238E27FC236}">
                <a16:creationId xmlns:a16="http://schemas.microsoft.com/office/drawing/2014/main" id="{32C53C60-4E2C-5858-04A7-4540A6612BAD}"/>
              </a:ext>
            </a:extLst>
          </p:cNvPr>
          <p:cNvSpPr/>
          <p:nvPr/>
        </p:nvSpPr>
        <p:spPr>
          <a:xfrm rot="3030207">
            <a:off x="4005120" y="2555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B223C2D4-5F13-37CD-D230-B22AC62D1974}"/>
              </a:ext>
            </a:extLst>
          </p:cNvPr>
          <p:cNvSpPr/>
          <p:nvPr/>
        </p:nvSpPr>
        <p:spPr>
          <a:xfrm rot="18863264">
            <a:off x="2804813" y="25995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6D19EE29-B328-4AF2-74E1-6DE4A15953AA}"/>
              </a:ext>
            </a:extLst>
          </p:cNvPr>
          <p:cNvSpPr/>
          <p:nvPr/>
        </p:nvSpPr>
        <p:spPr>
          <a:xfrm rot="8401222" flipH="1">
            <a:off x="3868381" y="37019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0ED4DE51-1CDF-C7B2-F204-16221AF6D8FA}"/>
              </a:ext>
            </a:extLst>
          </p:cNvPr>
          <p:cNvSpPr/>
          <p:nvPr/>
        </p:nvSpPr>
        <p:spPr>
          <a:xfrm flipV="1">
            <a:off x="3333709" y="39207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7" name="Group 36">
            <a:extLst>
              <a:ext uri="{FF2B5EF4-FFF2-40B4-BE49-F238E27FC236}">
                <a16:creationId xmlns:a16="http://schemas.microsoft.com/office/drawing/2014/main" id="{2A5081D3-8670-4967-B9A5-F0425951FDAE}"/>
              </a:ext>
            </a:extLst>
          </p:cNvPr>
          <p:cNvGrpSpPr/>
          <p:nvPr/>
        </p:nvGrpSpPr>
        <p:grpSpPr>
          <a:xfrm>
            <a:off x="2113614" y="4326768"/>
            <a:ext cx="946014" cy="692790"/>
            <a:chOff x="8196754" y="960099"/>
            <a:chExt cx="1261352" cy="923720"/>
          </a:xfrm>
        </p:grpSpPr>
        <p:grpSp>
          <p:nvGrpSpPr>
            <p:cNvPr id="38" name="Group 37">
              <a:extLst>
                <a:ext uri="{FF2B5EF4-FFF2-40B4-BE49-F238E27FC236}">
                  <a16:creationId xmlns:a16="http://schemas.microsoft.com/office/drawing/2014/main" id="{0263FBB2-3FA7-0FCB-8857-72FCFDEFBC3E}"/>
                </a:ext>
              </a:extLst>
            </p:cNvPr>
            <p:cNvGrpSpPr/>
            <p:nvPr/>
          </p:nvGrpSpPr>
          <p:grpSpPr>
            <a:xfrm>
              <a:off x="8196754" y="960099"/>
              <a:ext cx="1261352" cy="923720"/>
              <a:chOff x="3869928" y="1118615"/>
              <a:chExt cx="1261352" cy="923720"/>
            </a:xfrm>
          </p:grpSpPr>
          <p:pic>
            <p:nvPicPr>
              <p:cNvPr id="40" name="Graphic 39" descr="User outline">
                <a:extLst>
                  <a:ext uri="{FF2B5EF4-FFF2-40B4-BE49-F238E27FC236}">
                    <a16:creationId xmlns:a16="http://schemas.microsoft.com/office/drawing/2014/main" id="{BC80300C-B5BE-076D-8E53-DCCCF731B5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69928" y="1118615"/>
                <a:ext cx="914400" cy="914400"/>
              </a:xfrm>
              <a:prstGeom prst="rect">
                <a:avLst/>
              </a:prstGeom>
            </p:spPr>
          </p:pic>
          <p:pic>
            <p:nvPicPr>
              <p:cNvPr id="41" name="Graphic 40" descr="User with solid fill">
                <a:extLst>
                  <a:ext uri="{FF2B5EF4-FFF2-40B4-BE49-F238E27FC236}">
                    <a16:creationId xmlns:a16="http://schemas.microsoft.com/office/drawing/2014/main" id="{9789352A-C77D-7BB4-A0DF-97346B133B5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216880" y="1127935"/>
                <a:ext cx="914400" cy="914400"/>
              </a:xfrm>
              <a:prstGeom prst="rect">
                <a:avLst/>
              </a:prstGeom>
            </p:spPr>
          </p:pic>
        </p:grpSp>
        <p:sp>
          <p:nvSpPr>
            <p:cNvPr id="39" name="TextBox 38">
              <a:extLst>
                <a:ext uri="{FF2B5EF4-FFF2-40B4-BE49-F238E27FC236}">
                  <a16:creationId xmlns:a16="http://schemas.microsoft.com/office/drawing/2014/main" id="{C97D3C20-E9C0-4B47-03DB-66BDF9265DA2}"/>
                </a:ext>
              </a:extLst>
            </p:cNvPr>
            <p:cNvSpPr txBox="1"/>
            <p:nvPr/>
          </p:nvSpPr>
          <p:spPr>
            <a:xfrm>
              <a:off x="8646010" y="1412827"/>
              <a:ext cx="783720" cy="400109"/>
            </a:xfrm>
            <a:prstGeom prst="rect">
              <a:avLst/>
            </a:prstGeom>
            <a:noFill/>
          </p:spPr>
          <p:txBody>
            <a:bodyPr wrap="none" rtlCol="0">
              <a:spAutoFit/>
            </a:bodyPr>
            <a:lstStyle/>
            <a:p>
              <a:r>
                <a:rPr lang="en-US" sz="1350" b="1" dirty="0">
                  <a:solidFill>
                    <a:schemeClr val="bg1"/>
                  </a:solidFill>
                </a:rPr>
                <a:t>co-op</a:t>
              </a:r>
            </a:p>
          </p:txBody>
        </p:sp>
      </p:grpSp>
      <p:sp>
        <p:nvSpPr>
          <p:cNvPr id="2" name="TextBox 1">
            <a:extLst>
              <a:ext uri="{FF2B5EF4-FFF2-40B4-BE49-F238E27FC236}">
                <a16:creationId xmlns:a16="http://schemas.microsoft.com/office/drawing/2014/main" id="{56BD1044-45D1-5F18-D30F-2FE315964315}"/>
              </a:ext>
            </a:extLst>
          </p:cNvPr>
          <p:cNvSpPr txBox="1"/>
          <p:nvPr/>
        </p:nvSpPr>
        <p:spPr>
          <a:xfrm>
            <a:off x="-2835454" y="576668"/>
            <a:ext cx="2835454" cy="1241499"/>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Alien Syndrome</a:t>
            </a:r>
          </a:p>
        </p:txBody>
      </p:sp>
      <p:sp>
        <p:nvSpPr>
          <p:cNvPr id="3" name="Rectangle 2">
            <a:extLst>
              <a:ext uri="{FF2B5EF4-FFF2-40B4-BE49-F238E27FC236}">
                <a16:creationId xmlns:a16="http://schemas.microsoft.com/office/drawing/2014/main" id="{D65371A0-8798-10E1-0F8E-3BD99D44BA41}"/>
              </a:ext>
            </a:extLst>
          </p:cNvPr>
          <p:cNvSpPr/>
          <p:nvPr/>
        </p:nvSpPr>
        <p:spPr>
          <a:xfrm>
            <a:off x="-3444949" y="2175779"/>
            <a:ext cx="3301112"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Alternate image</a:t>
            </a:r>
          </a:p>
        </p:txBody>
      </p:sp>
    </p:spTree>
    <p:extLst>
      <p:ext uri="{BB962C8B-B14F-4D97-AF65-F5344CB8AC3E}">
        <p14:creationId xmlns:p14="http://schemas.microsoft.com/office/powerpoint/2010/main" val="2948928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082D-5937-A55B-CC2E-2104ACF5C4DD}"/>
              </a:ext>
            </a:extLst>
          </p:cNvPr>
          <p:cNvSpPr>
            <a:spLocks noGrp="1"/>
          </p:cNvSpPr>
          <p:nvPr>
            <p:ph type="title"/>
          </p:nvPr>
        </p:nvSpPr>
        <p:spPr/>
        <p:txBody>
          <a:bodyPr/>
          <a:lstStyle/>
          <a:p>
            <a:endParaRPr lang="en-US"/>
          </a:p>
        </p:txBody>
      </p:sp>
      <p:pic>
        <p:nvPicPr>
          <p:cNvPr id="38" name="Picture 37" descr="A picture containing map&#10;&#10;Description automatically generated">
            <a:extLst>
              <a:ext uri="{FF2B5EF4-FFF2-40B4-BE49-F238E27FC236}">
                <a16:creationId xmlns:a16="http://schemas.microsoft.com/office/drawing/2014/main" id="{EDF56CEC-DBA3-C0F8-BE7C-8F86659DC489}"/>
              </a:ext>
            </a:extLst>
          </p:cNvPr>
          <p:cNvPicPr>
            <a:picLocks noChangeAspect="1"/>
          </p:cNvPicPr>
          <p:nvPr/>
        </p:nvPicPr>
        <p:blipFill rotWithShape="1">
          <a:blip r:embed="rId2">
            <a:extLst>
              <a:ext uri="{28A0092B-C50C-407E-A947-70E740481C1C}">
                <a14:useLocalDpi xmlns:a14="http://schemas.microsoft.com/office/drawing/2010/main" val="0"/>
              </a:ext>
            </a:extLst>
          </a:blip>
          <a:srcRect l="12815" r="9618" b="273"/>
          <a:stretch/>
        </p:blipFill>
        <p:spPr>
          <a:xfrm>
            <a:off x="0" y="0"/>
            <a:ext cx="9144000" cy="6858000"/>
          </a:xfrm>
          <a:prstGeom prst="rect">
            <a:avLst/>
          </a:prstGeom>
        </p:spPr>
      </p:pic>
      <p:pic>
        <p:nvPicPr>
          <p:cNvPr id="4" name="Picture 3">
            <a:extLst>
              <a:ext uri="{FF2B5EF4-FFF2-40B4-BE49-F238E27FC236}">
                <a16:creationId xmlns:a16="http://schemas.microsoft.com/office/drawing/2014/main" id="{C94F04E3-6523-4075-F299-EE454C988C36}"/>
              </a:ext>
            </a:extLst>
          </p:cNvPr>
          <p:cNvPicPr>
            <a:picLocks noChangeAspect="1"/>
          </p:cNvPicPr>
          <p:nvPr/>
        </p:nvPicPr>
        <p:blipFill>
          <a:blip r:embed="rId3"/>
          <a:stretch>
            <a:fillRect/>
          </a:stretch>
        </p:blipFill>
        <p:spPr>
          <a:xfrm>
            <a:off x="900333" y="86266"/>
            <a:ext cx="7673066" cy="5928361"/>
          </a:xfrm>
          <a:prstGeom prst="rect">
            <a:avLst/>
          </a:prstGeom>
        </p:spPr>
      </p:pic>
      <p:sp>
        <p:nvSpPr>
          <p:cNvPr id="8" name="Arrow: Up 7">
            <a:extLst>
              <a:ext uri="{FF2B5EF4-FFF2-40B4-BE49-F238E27FC236}">
                <a16:creationId xmlns:a16="http://schemas.microsoft.com/office/drawing/2014/main" id="{3FD43C81-2FD2-66B2-858F-7EF717EB5C88}"/>
              </a:ext>
            </a:extLst>
          </p:cNvPr>
          <p:cNvSpPr/>
          <p:nvPr/>
        </p:nvSpPr>
        <p:spPr>
          <a:xfrm>
            <a:off x="2850263" y="1472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C7FA975-C4B9-755C-606B-DF61CE2D42B8}"/>
              </a:ext>
            </a:extLst>
          </p:cNvPr>
          <p:cNvSpPr/>
          <p:nvPr/>
        </p:nvSpPr>
        <p:spPr>
          <a:xfrm rot="16200000">
            <a:off x="2078253" y="220141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CBFD8474-BAC5-9086-B04A-4DD637AFD64E}"/>
              </a:ext>
            </a:extLst>
          </p:cNvPr>
          <p:cNvSpPr/>
          <p:nvPr/>
        </p:nvSpPr>
        <p:spPr>
          <a:xfrm rot="5400000" flipH="1">
            <a:off x="3528269" y="220141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7C89A46B-25B7-1FCB-B479-24D1BAE5A4FE}"/>
              </a:ext>
            </a:extLst>
          </p:cNvPr>
          <p:cNvSpPr/>
          <p:nvPr/>
        </p:nvSpPr>
        <p:spPr>
          <a:xfrm rot="2707381" flipV="1">
            <a:off x="2267347" y="27328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FE144032-16F4-FB8D-DF7D-B447D095289F}"/>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089" y="1896378"/>
            <a:ext cx="1122309" cy="1910215"/>
          </a:xfrm>
          <a:prstGeom prst="rect">
            <a:avLst/>
          </a:prstGeom>
        </p:spPr>
      </p:pic>
      <p:pic>
        <p:nvPicPr>
          <p:cNvPr id="13" name="Picture 12">
            <a:extLst>
              <a:ext uri="{FF2B5EF4-FFF2-40B4-BE49-F238E27FC236}">
                <a16:creationId xmlns:a16="http://schemas.microsoft.com/office/drawing/2014/main" id="{FBDD8A6D-5147-14EE-8AAE-AAF40CBCCD1B}"/>
              </a:ext>
            </a:extLst>
          </p:cNvPr>
          <p:cNvPicPr>
            <a:picLocks noChangeAspect="1"/>
          </p:cNvPicPr>
          <p:nvPr/>
        </p:nvPicPr>
        <p:blipFill>
          <a:blip r:embed="rId6">
            <a:duotone>
              <a:schemeClr val="accent3">
                <a:shade val="45000"/>
                <a:satMod val="135000"/>
              </a:schemeClr>
              <a:prstClr val="white"/>
            </a:duotone>
          </a:blip>
          <a:stretch>
            <a:fillRect/>
          </a:stretch>
        </p:blipFill>
        <p:spPr>
          <a:xfrm>
            <a:off x="4111013" y="2738013"/>
            <a:ext cx="688162" cy="688162"/>
          </a:xfrm>
          <a:prstGeom prst="rect">
            <a:avLst/>
          </a:prstGeom>
        </p:spPr>
      </p:pic>
      <p:pic>
        <p:nvPicPr>
          <p:cNvPr id="14" name="Picture 13">
            <a:extLst>
              <a:ext uri="{FF2B5EF4-FFF2-40B4-BE49-F238E27FC236}">
                <a16:creationId xmlns:a16="http://schemas.microsoft.com/office/drawing/2014/main" id="{172F339A-C7CE-1FD9-1FC7-B67130B69C07}"/>
              </a:ext>
            </a:extLst>
          </p:cNvPr>
          <p:cNvPicPr>
            <a:picLocks noChangeAspect="1"/>
          </p:cNvPicPr>
          <p:nvPr/>
        </p:nvPicPr>
        <p:blipFill>
          <a:blip r:embed="rId6">
            <a:duotone>
              <a:schemeClr val="accent3">
                <a:shade val="45000"/>
                <a:satMod val="135000"/>
              </a:schemeClr>
              <a:prstClr val="white"/>
            </a:duotone>
          </a:blip>
          <a:stretch>
            <a:fillRect/>
          </a:stretch>
        </p:blipFill>
        <p:spPr>
          <a:xfrm>
            <a:off x="6472954" y="2194873"/>
            <a:ext cx="688162" cy="688162"/>
          </a:xfrm>
          <a:prstGeom prst="rect">
            <a:avLst/>
          </a:prstGeom>
        </p:spPr>
      </p:pic>
      <p:pic>
        <p:nvPicPr>
          <p:cNvPr id="15" name="Picture 14">
            <a:extLst>
              <a:ext uri="{FF2B5EF4-FFF2-40B4-BE49-F238E27FC236}">
                <a16:creationId xmlns:a16="http://schemas.microsoft.com/office/drawing/2014/main" id="{8DA08991-C2A8-9541-EF8E-FA68F50598B9}"/>
              </a:ext>
            </a:extLst>
          </p:cNvPr>
          <p:cNvPicPr>
            <a:picLocks noChangeAspect="1"/>
          </p:cNvPicPr>
          <p:nvPr/>
        </p:nvPicPr>
        <p:blipFill>
          <a:blip r:embed="rId6">
            <a:duotone>
              <a:schemeClr val="accent3">
                <a:shade val="45000"/>
                <a:satMod val="135000"/>
              </a:schemeClr>
              <a:prstClr val="white"/>
            </a:duotone>
          </a:blip>
          <a:stretch>
            <a:fillRect/>
          </a:stretch>
        </p:blipFill>
        <p:spPr>
          <a:xfrm>
            <a:off x="4109926" y="3516687"/>
            <a:ext cx="688162" cy="688162"/>
          </a:xfrm>
          <a:prstGeom prst="rect">
            <a:avLst/>
          </a:prstGeom>
        </p:spPr>
      </p:pic>
      <p:pic>
        <p:nvPicPr>
          <p:cNvPr id="16" name="Picture 15">
            <a:extLst>
              <a:ext uri="{FF2B5EF4-FFF2-40B4-BE49-F238E27FC236}">
                <a16:creationId xmlns:a16="http://schemas.microsoft.com/office/drawing/2014/main" id="{83094794-4C87-B63E-08A3-CEE23AC0DEEC}"/>
              </a:ext>
            </a:extLst>
          </p:cNvPr>
          <p:cNvPicPr>
            <a:picLocks noChangeAspect="1"/>
          </p:cNvPicPr>
          <p:nvPr/>
        </p:nvPicPr>
        <p:blipFill>
          <a:blip r:embed="rId6">
            <a:duotone>
              <a:schemeClr val="accent3">
                <a:shade val="45000"/>
                <a:satMod val="135000"/>
              </a:schemeClr>
              <a:prstClr val="white"/>
            </a:duotone>
          </a:blip>
          <a:stretch>
            <a:fillRect/>
          </a:stretch>
        </p:blipFill>
        <p:spPr>
          <a:xfrm>
            <a:off x="4848178" y="2990994"/>
            <a:ext cx="688162" cy="688162"/>
          </a:xfrm>
          <a:prstGeom prst="rect">
            <a:avLst/>
          </a:prstGeom>
        </p:spPr>
      </p:pic>
      <p:pic>
        <p:nvPicPr>
          <p:cNvPr id="17" name="Picture 16">
            <a:extLst>
              <a:ext uri="{FF2B5EF4-FFF2-40B4-BE49-F238E27FC236}">
                <a16:creationId xmlns:a16="http://schemas.microsoft.com/office/drawing/2014/main" id="{533D3478-D902-DE1E-0DBE-A21DA0959553}"/>
              </a:ext>
            </a:extLst>
          </p:cNvPr>
          <p:cNvPicPr>
            <a:picLocks noChangeAspect="1"/>
          </p:cNvPicPr>
          <p:nvPr/>
        </p:nvPicPr>
        <p:blipFill>
          <a:blip r:embed="rId6">
            <a:duotone>
              <a:schemeClr val="accent3">
                <a:shade val="45000"/>
                <a:satMod val="135000"/>
              </a:schemeClr>
              <a:prstClr val="white"/>
            </a:duotone>
          </a:blip>
          <a:stretch>
            <a:fillRect/>
          </a:stretch>
        </p:blipFill>
        <p:spPr>
          <a:xfrm>
            <a:off x="5661091" y="2990994"/>
            <a:ext cx="688162" cy="688162"/>
          </a:xfrm>
          <a:prstGeom prst="rect">
            <a:avLst/>
          </a:prstGeom>
        </p:spPr>
      </p:pic>
      <p:pic>
        <p:nvPicPr>
          <p:cNvPr id="18" name="Picture 17">
            <a:extLst>
              <a:ext uri="{FF2B5EF4-FFF2-40B4-BE49-F238E27FC236}">
                <a16:creationId xmlns:a16="http://schemas.microsoft.com/office/drawing/2014/main" id="{74EE6787-01CE-7619-B044-2B43BA599099}"/>
              </a:ext>
            </a:extLst>
          </p:cNvPr>
          <p:cNvPicPr>
            <a:picLocks noChangeAspect="1"/>
          </p:cNvPicPr>
          <p:nvPr/>
        </p:nvPicPr>
        <p:blipFill>
          <a:blip r:embed="rId6">
            <a:duotone>
              <a:schemeClr val="accent3">
                <a:shade val="45000"/>
                <a:satMod val="135000"/>
              </a:schemeClr>
              <a:prstClr val="white"/>
            </a:duotone>
          </a:blip>
          <a:stretch>
            <a:fillRect/>
          </a:stretch>
        </p:blipFill>
        <p:spPr>
          <a:xfrm>
            <a:off x="6471868" y="2973547"/>
            <a:ext cx="688162" cy="688162"/>
          </a:xfrm>
          <a:prstGeom prst="rect">
            <a:avLst/>
          </a:prstGeom>
        </p:spPr>
      </p:pic>
      <p:pic>
        <p:nvPicPr>
          <p:cNvPr id="25" name="Picture 24">
            <a:extLst>
              <a:ext uri="{FF2B5EF4-FFF2-40B4-BE49-F238E27FC236}">
                <a16:creationId xmlns:a16="http://schemas.microsoft.com/office/drawing/2014/main" id="{9A075E97-F7EC-7903-C7A1-EF94503AF4B7}"/>
              </a:ext>
            </a:extLst>
          </p:cNvPr>
          <p:cNvPicPr>
            <a:picLocks noChangeAspect="1"/>
          </p:cNvPicPr>
          <p:nvPr/>
        </p:nvPicPr>
        <p:blipFill>
          <a:blip r:embed="rId6"/>
          <a:stretch>
            <a:fillRect/>
          </a:stretch>
        </p:blipFill>
        <p:spPr>
          <a:xfrm>
            <a:off x="4849265" y="2212320"/>
            <a:ext cx="688162" cy="688162"/>
          </a:xfrm>
          <a:prstGeom prst="rect">
            <a:avLst/>
          </a:prstGeom>
        </p:spPr>
      </p:pic>
      <p:pic>
        <p:nvPicPr>
          <p:cNvPr id="26" name="Picture 25">
            <a:extLst>
              <a:ext uri="{FF2B5EF4-FFF2-40B4-BE49-F238E27FC236}">
                <a16:creationId xmlns:a16="http://schemas.microsoft.com/office/drawing/2014/main" id="{D304233E-A1BC-DCBE-8B83-68859BCFE285}"/>
              </a:ext>
            </a:extLst>
          </p:cNvPr>
          <p:cNvPicPr>
            <a:picLocks noChangeAspect="1"/>
          </p:cNvPicPr>
          <p:nvPr/>
        </p:nvPicPr>
        <p:blipFill>
          <a:blip r:embed="rId6"/>
          <a:stretch>
            <a:fillRect/>
          </a:stretch>
        </p:blipFill>
        <p:spPr>
          <a:xfrm>
            <a:off x="5662177" y="2212320"/>
            <a:ext cx="688162" cy="688162"/>
          </a:xfrm>
          <a:prstGeom prst="rect">
            <a:avLst/>
          </a:prstGeom>
        </p:spPr>
      </p:pic>
      <p:sp>
        <p:nvSpPr>
          <p:cNvPr id="27" name="Rectangle 26">
            <a:extLst>
              <a:ext uri="{FF2B5EF4-FFF2-40B4-BE49-F238E27FC236}">
                <a16:creationId xmlns:a16="http://schemas.microsoft.com/office/drawing/2014/main" id="{A148A828-FC11-5638-82FE-D622F690B6BA}"/>
              </a:ext>
            </a:extLst>
          </p:cNvPr>
          <p:cNvSpPr/>
          <p:nvPr/>
        </p:nvSpPr>
        <p:spPr>
          <a:xfrm rot="18000000">
            <a:off x="4564775" y="906473"/>
            <a:ext cx="222367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Fire/Charge</a:t>
            </a:r>
          </a:p>
        </p:txBody>
      </p:sp>
      <p:sp>
        <p:nvSpPr>
          <p:cNvPr id="28" name="Rectangle 27">
            <a:extLst>
              <a:ext uri="{FF2B5EF4-FFF2-40B4-BE49-F238E27FC236}">
                <a16:creationId xmlns:a16="http://schemas.microsoft.com/office/drawing/2014/main" id="{AF734725-9C64-8441-76CC-F9C1D9C1B9D8}"/>
              </a:ext>
            </a:extLst>
          </p:cNvPr>
          <p:cNvSpPr/>
          <p:nvPr/>
        </p:nvSpPr>
        <p:spPr>
          <a:xfrm rot="18000000">
            <a:off x="5607812" y="1324348"/>
            <a:ext cx="12186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33" name="Arrow: Up 32">
            <a:extLst>
              <a:ext uri="{FF2B5EF4-FFF2-40B4-BE49-F238E27FC236}">
                <a16:creationId xmlns:a16="http://schemas.microsoft.com/office/drawing/2014/main" id="{0FB13928-277E-BCE1-A6B1-4FC5AE93CA6B}"/>
              </a:ext>
            </a:extLst>
          </p:cNvPr>
          <p:cNvSpPr/>
          <p:nvPr/>
        </p:nvSpPr>
        <p:spPr>
          <a:xfrm rot="3030207">
            <a:off x="3493122" y="16085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BA890A90-DC6F-D048-ACB4-13B0D248758E}"/>
              </a:ext>
            </a:extLst>
          </p:cNvPr>
          <p:cNvSpPr/>
          <p:nvPr/>
        </p:nvSpPr>
        <p:spPr>
          <a:xfrm rot="18863264">
            <a:off x="2292815" y="16522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A313FD05-7354-B80B-179C-91FCB82A7723}"/>
              </a:ext>
            </a:extLst>
          </p:cNvPr>
          <p:cNvSpPr/>
          <p:nvPr/>
        </p:nvSpPr>
        <p:spPr>
          <a:xfrm rot="8401222" flipH="1">
            <a:off x="3356383" y="27547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4118759C-4F0D-0F37-B343-90D67AE77456}"/>
              </a:ext>
            </a:extLst>
          </p:cNvPr>
          <p:cNvSpPr/>
          <p:nvPr/>
        </p:nvSpPr>
        <p:spPr>
          <a:xfrm flipV="1">
            <a:off x="2821711" y="29735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01763F21-8011-DFAF-2C63-CD3D2113ABA2}"/>
              </a:ext>
            </a:extLst>
          </p:cNvPr>
          <p:cNvSpPr txBox="1"/>
          <p:nvPr/>
        </p:nvSpPr>
        <p:spPr>
          <a:xfrm>
            <a:off x="-3179535" y="228599"/>
            <a:ext cx="2835454" cy="1109519"/>
          </a:xfrm>
          <a:prstGeom prst="rect">
            <a:avLst/>
          </a:prstGeom>
        </p:spPr>
        <p:txBody>
          <a:bodyPr vert="horz" lIns="91440" tIns="45720" rIns="91440" bIns="45720" rtlCol="0" anchor="ctr">
            <a:noAutofit/>
          </a:bodyPr>
          <a:lstStyle>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1944 The Loop Master</a:t>
            </a:r>
          </a:p>
        </p:txBody>
      </p:sp>
      <p:pic>
        <p:nvPicPr>
          <p:cNvPr id="7" name="Picture 6">
            <a:extLst>
              <a:ext uri="{FF2B5EF4-FFF2-40B4-BE49-F238E27FC236}">
                <a16:creationId xmlns:a16="http://schemas.microsoft.com/office/drawing/2014/main" id="{0169B720-CF0C-CFF3-0401-4FDD16F5CF11}"/>
              </a:ext>
            </a:extLst>
          </p:cNvPr>
          <p:cNvPicPr>
            <a:picLocks noChangeAspect="1"/>
          </p:cNvPicPr>
          <p:nvPr/>
        </p:nvPicPr>
        <p:blipFill>
          <a:blip r:embed="rId7"/>
          <a:stretch>
            <a:fillRect/>
          </a:stretch>
        </p:blipFill>
        <p:spPr>
          <a:xfrm>
            <a:off x="4559351" y="4158141"/>
            <a:ext cx="844322" cy="705183"/>
          </a:xfrm>
          <a:prstGeom prst="rect">
            <a:avLst/>
          </a:prstGeom>
        </p:spPr>
      </p:pic>
      <p:sp>
        <p:nvSpPr>
          <p:cNvPr id="19" name="TextBox 18">
            <a:extLst>
              <a:ext uri="{FF2B5EF4-FFF2-40B4-BE49-F238E27FC236}">
                <a16:creationId xmlns:a16="http://schemas.microsoft.com/office/drawing/2014/main" id="{715928C4-7B06-22B3-C23B-5433CF5A5C29}"/>
              </a:ext>
            </a:extLst>
          </p:cNvPr>
          <p:cNvSpPr txBox="1"/>
          <p:nvPr/>
        </p:nvSpPr>
        <p:spPr>
          <a:xfrm>
            <a:off x="4134386" y="4814297"/>
            <a:ext cx="1694253" cy="1200329"/>
          </a:xfrm>
          <a:prstGeom prst="rect">
            <a:avLst/>
          </a:prstGeom>
          <a:noFill/>
        </p:spPr>
        <p:txBody>
          <a:bodyPr wrap="square" rtlCol="0">
            <a:spAutoFit/>
          </a:bodyPr>
          <a:lstStyle/>
          <a:p>
            <a:pPr algn="ctr"/>
            <a:r>
              <a:rPr lang="en-US" dirty="0"/>
              <a:t>Shoot down a golden fighter to collect a side-fighter</a:t>
            </a:r>
          </a:p>
        </p:txBody>
      </p:sp>
      <p:pic>
        <p:nvPicPr>
          <p:cNvPr id="21" name="Picture 20">
            <a:extLst>
              <a:ext uri="{FF2B5EF4-FFF2-40B4-BE49-F238E27FC236}">
                <a16:creationId xmlns:a16="http://schemas.microsoft.com/office/drawing/2014/main" id="{D220393A-5A89-E48E-B2C4-17DFB840A1B9}"/>
              </a:ext>
            </a:extLst>
          </p:cNvPr>
          <p:cNvPicPr>
            <a:picLocks noChangeAspect="1"/>
          </p:cNvPicPr>
          <p:nvPr/>
        </p:nvPicPr>
        <p:blipFill>
          <a:blip r:embed="rId8"/>
          <a:stretch>
            <a:fillRect/>
          </a:stretch>
        </p:blipFill>
        <p:spPr>
          <a:xfrm>
            <a:off x="6018440" y="4062652"/>
            <a:ext cx="1048022" cy="725118"/>
          </a:xfrm>
          <a:prstGeom prst="rect">
            <a:avLst/>
          </a:prstGeom>
        </p:spPr>
      </p:pic>
      <p:pic>
        <p:nvPicPr>
          <p:cNvPr id="23" name="Picture 22">
            <a:extLst>
              <a:ext uri="{FF2B5EF4-FFF2-40B4-BE49-F238E27FC236}">
                <a16:creationId xmlns:a16="http://schemas.microsoft.com/office/drawing/2014/main" id="{3BD06F1C-57F0-8637-0165-5F840716315B}"/>
              </a:ext>
            </a:extLst>
          </p:cNvPr>
          <p:cNvPicPr>
            <a:picLocks noChangeAspect="1"/>
          </p:cNvPicPr>
          <p:nvPr/>
        </p:nvPicPr>
        <p:blipFill>
          <a:blip r:embed="rId9"/>
          <a:stretch>
            <a:fillRect/>
          </a:stretch>
        </p:blipFill>
        <p:spPr>
          <a:xfrm>
            <a:off x="1066806" y="4147378"/>
            <a:ext cx="1310804" cy="856491"/>
          </a:xfrm>
          <a:prstGeom prst="rect">
            <a:avLst/>
          </a:prstGeom>
        </p:spPr>
      </p:pic>
      <p:pic>
        <p:nvPicPr>
          <p:cNvPr id="40" name="Picture 39">
            <a:extLst>
              <a:ext uri="{FF2B5EF4-FFF2-40B4-BE49-F238E27FC236}">
                <a16:creationId xmlns:a16="http://schemas.microsoft.com/office/drawing/2014/main" id="{E7170D50-E6D1-A141-0228-8E41EB66AA8E}"/>
              </a:ext>
            </a:extLst>
          </p:cNvPr>
          <p:cNvPicPr>
            <a:picLocks noChangeAspect="1"/>
          </p:cNvPicPr>
          <p:nvPr/>
        </p:nvPicPr>
        <p:blipFill>
          <a:blip r:embed="rId10"/>
          <a:stretch>
            <a:fillRect/>
          </a:stretch>
        </p:blipFill>
        <p:spPr>
          <a:xfrm>
            <a:off x="2678052" y="4131601"/>
            <a:ext cx="1266515" cy="839754"/>
          </a:xfrm>
          <a:prstGeom prst="rect">
            <a:avLst/>
          </a:prstGeom>
        </p:spPr>
      </p:pic>
      <p:pic>
        <p:nvPicPr>
          <p:cNvPr id="42" name="Picture 41">
            <a:extLst>
              <a:ext uri="{FF2B5EF4-FFF2-40B4-BE49-F238E27FC236}">
                <a16:creationId xmlns:a16="http://schemas.microsoft.com/office/drawing/2014/main" id="{0F1E22D2-B5DD-5059-A417-B0E31C828BEB}"/>
              </a:ext>
            </a:extLst>
          </p:cNvPr>
          <p:cNvPicPr>
            <a:picLocks noChangeAspect="1"/>
          </p:cNvPicPr>
          <p:nvPr/>
        </p:nvPicPr>
        <p:blipFill>
          <a:blip r:embed="rId11"/>
          <a:stretch>
            <a:fillRect/>
          </a:stretch>
        </p:blipFill>
        <p:spPr>
          <a:xfrm>
            <a:off x="7255745" y="4062652"/>
            <a:ext cx="1115429" cy="785598"/>
          </a:xfrm>
          <a:prstGeom prst="rect">
            <a:avLst/>
          </a:prstGeom>
        </p:spPr>
      </p:pic>
      <p:sp>
        <p:nvSpPr>
          <p:cNvPr id="43" name="TextBox 42">
            <a:extLst>
              <a:ext uri="{FF2B5EF4-FFF2-40B4-BE49-F238E27FC236}">
                <a16:creationId xmlns:a16="http://schemas.microsoft.com/office/drawing/2014/main" id="{96F17A25-AD2F-86D3-224E-CD3BFA0E3F04}"/>
              </a:ext>
            </a:extLst>
          </p:cNvPr>
          <p:cNvSpPr txBox="1"/>
          <p:nvPr/>
        </p:nvSpPr>
        <p:spPr>
          <a:xfrm>
            <a:off x="1153038" y="5034403"/>
            <a:ext cx="1138340" cy="646331"/>
          </a:xfrm>
          <a:prstGeom prst="rect">
            <a:avLst/>
          </a:prstGeom>
          <a:noFill/>
        </p:spPr>
        <p:txBody>
          <a:bodyPr wrap="square" rtlCol="0">
            <a:spAutoFit/>
          </a:bodyPr>
          <a:lstStyle/>
          <a:p>
            <a:pPr algn="ctr"/>
            <a:r>
              <a:rPr lang="en-US" dirty="0"/>
              <a:t>Recovers durability</a:t>
            </a:r>
          </a:p>
        </p:txBody>
      </p:sp>
      <p:sp>
        <p:nvSpPr>
          <p:cNvPr id="44" name="TextBox 43">
            <a:extLst>
              <a:ext uri="{FF2B5EF4-FFF2-40B4-BE49-F238E27FC236}">
                <a16:creationId xmlns:a16="http://schemas.microsoft.com/office/drawing/2014/main" id="{79CEA6B6-E4B4-EE7A-44D2-B20B33CF6906}"/>
              </a:ext>
            </a:extLst>
          </p:cNvPr>
          <p:cNvSpPr txBox="1"/>
          <p:nvPr/>
        </p:nvSpPr>
        <p:spPr>
          <a:xfrm>
            <a:off x="2558696" y="4925643"/>
            <a:ext cx="1505226" cy="923330"/>
          </a:xfrm>
          <a:prstGeom prst="rect">
            <a:avLst/>
          </a:prstGeom>
          <a:noFill/>
        </p:spPr>
        <p:txBody>
          <a:bodyPr wrap="square" rtlCol="0">
            <a:spAutoFit/>
          </a:bodyPr>
          <a:lstStyle/>
          <a:p>
            <a:pPr algn="ctr"/>
            <a:r>
              <a:rPr lang="en-US" dirty="0"/>
              <a:t>Collect 10 to call the golden fighter</a:t>
            </a:r>
          </a:p>
        </p:txBody>
      </p:sp>
      <p:sp>
        <p:nvSpPr>
          <p:cNvPr id="45" name="TextBox 44">
            <a:extLst>
              <a:ext uri="{FF2B5EF4-FFF2-40B4-BE49-F238E27FC236}">
                <a16:creationId xmlns:a16="http://schemas.microsoft.com/office/drawing/2014/main" id="{E7143191-AE19-55BB-A997-D1C54422E9C0}"/>
              </a:ext>
            </a:extLst>
          </p:cNvPr>
          <p:cNvSpPr txBox="1"/>
          <p:nvPr/>
        </p:nvSpPr>
        <p:spPr>
          <a:xfrm>
            <a:off x="7160030" y="4820954"/>
            <a:ext cx="1306859" cy="923330"/>
          </a:xfrm>
          <a:prstGeom prst="rect">
            <a:avLst/>
          </a:prstGeom>
          <a:noFill/>
        </p:spPr>
        <p:txBody>
          <a:bodyPr wrap="square" rtlCol="0">
            <a:spAutoFit/>
          </a:bodyPr>
          <a:lstStyle/>
          <a:p>
            <a:pPr algn="ctr"/>
            <a:r>
              <a:rPr lang="en-US" dirty="0"/>
              <a:t>Adds one extra bomb stock</a:t>
            </a:r>
          </a:p>
        </p:txBody>
      </p:sp>
      <p:sp>
        <p:nvSpPr>
          <p:cNvPr id="51" name="TextBox 50">
            <a:extLst>
              <a:ext uri="{FF2B5EF4-FFF2-40B4-BE49-F238E27FC236}">
                <a16:creationId xmlns:a16="http://schemas.microsoft.com/office/drawing/2014/main" id="{99D4A793-E132-8C13-02AB-D0FA6EB94E7F}"/>
              </a:ext>
            </a:extLst>
          </p:cNvPr>
          <p:cNvSpPr txBox="1"/>
          <p:nvPr/>
        </p:nvSpPr>
        <p:spPr>
          <a:xfrm>
            <a:off x="5889022" y="4870511"/>
            <a:ext cx="1306859" cy="923330"/>
          </a:xfrm>
          <a:prstGeom prst="rect">
            <a:avLst/>
          </a:prstGeom>
          <a:noFill/>
        </p:spPr>
        <p:txBody>
          <a:bodyPr wrap="square" rtlCol="0">
            <a:spAutoFit/>
          </a:bodyPr>
          <a:lstStyle/>
          <a:p>
            <a:pPr algn="ctr"/>
            <a:r>
              <a:rPr lang="en-US" dirty="0"/>
              <a:t>Upgrade shot by 4 levels</a:t>
            </a:r>
          </a:p>
        </p:txBody>
      </p:sp>
      <p:grpSp>
        <p:nvGrpSpPr>
          <p:cNvPr id="5" name="Group 4">
            <a:extLst>
              <a:ext uri="{FF2B5EF4-FFF2-40B4-BE49-F238E27FC236}">
                <a16:creationId xmlns:a16="http://schemas.microsoft.com/office/drawing/2014/main" id="{D6973082-3F57-3FA1-940D-DEF406F3B119}"/>
              </a:ext>
            </a:extLst>
          </p:cNvPr>
          <p:cNvGrpSpPr/>
          <p:nvPr/>
        </p:nvGrpSpPr>
        <p:grpSpPr>
          <a:xfrm>
            <a:off x="70338" y="5837636"/>
            <a:ext cx="1315776" cy="960943"/>
            <a:chOff x="13024338" y="1352362"/>
            <a:chExt cx="1315776" cy="960943"/>
          </a:xfrm>
        </p:grpSpPr>
        <p:sp>
          <p:nvSpPr>
            <p:cNvPr id="6" name="Flowchart: Alternate Process 5">
              <a:extLst>
                <a:ext uri="{FF2B5EF4-FFF2-40B4-BE49-F238E27FC236}">
                  <a16:creationId xmlns:a16="http://schemas.microsoft.com/office/drawing/2014/main" id="{E05D8545-0F52-2A94-2E3F-84957D9E407C}"/>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5216FAD7-611E-C98A-8DCD-1C5D856B4D7C}"/>
                </a:ext>
              </a:extLst>
            </p:cNvPr>
            <p:cNvGrpSpPr/>
            <p:nvPr/>
          </p:nvGrpSpPr>
          <p:grpSpPr>
            <a:xfrm>
              <a:off x="13220454" y="1489134"/>
              <a:ext cx="923543" cy="687397"/>
              <a:chOff x="9500040" y="2509406"/>
              <a:chExt cx="1231390" cy="916529"/>
            </a:xfrm>
          </p:grpSpPr>
          <p:pic>
            <p:nvPicPr>
              <p:cNvPr id="22" name="Graphic 21" descr="User with solid fill">
                <a:extLst>
                  <a:ext uri="{FF2B5EF4-FFF2-40B4-BE49-F238E27FC236}">
                    <a16:creationId xmlns:a16="http://schemas.microsoft.com/office/drawing/2014/main" id="{0C2F7376-B7FD-7B6D-4BA8-FA44C7DDC93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00040" y="2511535"/>
                <a:ext cx="914400" cy="914400"/>
              </a:xfrm>
              <a:prstGeom prst="rect">
                <a:avLst/>
              </a:prstGeom>
            </p:spPr>
          </p:pic>
          <p:pic>
            <p:nvPicPr>
              <p:cNvPr id="24" name="Graphic 23" descr="User with solid fill">
                <a:extLst>
                  <a:ext uri="{FF2B5EF4-FFF2-40B4-BE49-F238E27FC236}">
                    <a16:creationId xmlns:a16="http://schemas.microsoft.com/office/drawing/2014/main" id="{878D7097-58D3-AF00-020F-02748814F25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17030" y="2509406"/>
                <a:ext cx="914400" cy="914400"/>
              </a:xfrm>
              <a:prstGeom prst="rect">
                <a:avLst/>
              </a:prstGeom>
            </p:spPr>
          </p:pic>
          <p:sp>
            <p:nvSpPr>
              <p:cNvPr id="29" name="TextBox 28">
                <a:extLst>
                  <a:ext uri="{FF2B5EF4-FFF2-40B4-BE49-F238E27FC236}">
                    <a16:creationId xmlns:a16="http://schemas.microsoft.com/office/drawing/2014/main" id="{02B2F74D-ED2B-2068-F236-4655797EAC8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graphicFrame>
        <p:nvGraphicFramePr>
          <p:cNvPr id="30" name="Table 29">
            <a:extLst>
              <a:ext uri="{FF2B5EF4-FFF2-40B4-BE49-F238E27FC236}">
                <a16:creationId xmlns:a16="http://schemas.microsoft.com/office/drawing/2014/main" id="{4589BA96-15CD-183B-C610-BDA6FFE40D75}"/>
              </a:ext>
            </a:extLst>
          </p:cNvPr>
          <p:cNvGraphicFramePr>
            <a:graphicFrameLocks noGrp="1"/>
          </p:cNvGraphicFramePr>
          <p:nvPr>
            <p:extLst>
              <p:ext uri="{D42A27DB-BD31-4B8C-83A1-F6EECF244321}">
                <p14:modId xmlns:p14="http://schemas.microsoft.com/office/powerpoint/2010/main" val="1158696945"/>
              </p:ext>
            </p:extLst>
          </p:nvPr>
        </p:nvGraphicFramePr>
        <p:xfrm>
          <a:off x="-3285163" y="1677393"/>
          <a:ext cx="2938072" cy="110952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dirty="0"/>
                        <a:t>1944 The Loop Master</a:t>
                      </a:r>
                    </a:p>
                  </a:txBody>
                  <a:tcPr marL="6120" marR="6120" marT="6120" marB="0" anchor="b"/>
                </a:tc>
                <a:tc>
                  <a:txBody>
                    <a:bodyPr/>
                    <a:lstStyle/>
                    <a:p>
                      <a:pPr algn="l" fontAlgn="b"/>
                      <a:r>
                        <a:rPr lang="en-US" sz="2400" dirty="0"/>
                        <a:t>1944</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31153797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Diagram&#10;&#10;Description automatically generated">
            <a:extLst>
              <a:ext uri="{FF2B5EF4-FFF2-40B4-BE49-F238E27FC236}">
                <a16:creationId xmlns:a16="http://schemas.microsoft.com/office/drawing/2014/main" id="{CAE442CF-1635-229C-7F8C-96114724C607}"/>
              </a:ext>
            </a:extLst>
          </p:cNvPr>
          <p:cNvPicPr>
            <a:picLocks noChangeAspect="1"/>
          </p:cNvPicPr>
          <p:nvPr/>
        </p:nvPicPr>
        <p:blipFill rotWithShape="1">
          <a:blip r:embed="rId3">
            <a:alphaModFix amt="70000"/>
            <a:extLst>
              <a:ext uri="{28A0092B-C50C-407E-A947-70E740481C1C}">
                <a14:useLocalDpi xmlns:a14="http://schemas.microsoft.com/office/drawing/2010/main" val="0"/>
              </a:ext>
            </a:extLst>
          </a:blip>
          <a:srcRect l="26995" t="-438" r="427" b="438"/>
          <a:stretch/>
        </p:blipFill>
        <p:spPr>
          <a:xfrm>
            <a:off x="0" y="-476249"/>
            <a:ext cx="9125193" cy="7334250"/>
          </a:xfrm>
          <a:prstGeom prst="rect">
            <a:avLst/>
          </a:prstGeom>
        </p:spPr>
      </p:pic>
      <p:pic>
        <p:nvPicPr>
          <p:cNvPr id="27" name="Picture 26">
            <a:extLst>
              <a:ext uri="{FF2B5EF4-FFF2-40B4-BE49-F238E27FC236}">
                <a16:creationId xmlns:a16="http://schemas.microsoft.com/office/drawing/2014/main" id="{D285DA59-6C3F-AB58-18AB-718B79E98F7E}"/>
              </a:ext>
            </a:extLst>
          </p:cNvPr>
          <p:cNvPicPr>
            <a:picLocks noChangeAspect="1"/>
          </p:cNvPicPr>
          <p:nvPr/>
        </p:nvPicPr>
        <p:blipFill>
          <a:blip r:embed="rId4"/>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EB2EA23-EC15-224C-CCCA-BB70ED3B917A}"/>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Cyberbots</a:t>
            </a:r>
            <a:r>
              <a:rPr lang="en-US" sz="3600" b="0" i="0" u="none" strike="noStrike" dirty="0">
                <a:solidFill>
                  <a:srgbClr val="000000"/>
                </a:solidFill>
                <a:effectLst/>
                <a:latin typeface="Calibri" panose="020F0502020204030204" pitchFamily="34" charset="0"/>
              </a:rPr>
              <a:t>: Full Metal Madness</a:t>
            </a:r>
            <a:r>
              <a:rPr lang="en-US" sz="3600" dirty="0"/>
              <a:t> </a:t>
            </a:r>
            <a:endParaRPr lang="en-US" sz="7200" dirty="0"/>
          </a:p>
        </p:txBody>
      </p:sp>
      <p:graphicFrame>
        <p:nvGraphicFramePr>
          <p:cNvPr id="2" name="Table 1">
            <a:extLst>
              <a:ext uri="{FF2B5EF4-FFF2-40B4-BE49-F238E27FC236}">
                <a16:creationId xmlns:a16="http://schemas.microsoft.com/office/drawing/2014/main" id="{3FD903BC-5CC9-5CC5-8D5F-4A96F4A21CBF}"/>
              </a:ext>
            </a:extLst>
          </p:cNvPr>
          <p:cNvGraphicFramePr>
            <a:graphicFrameLocks noGrp="1"/>
          </p:cNvGraphicFramePr>
          <p:nvPr>
            <p:extLst>
              <p:ext uri="{D42A27DB-BD31-4B8C-83A1-F6EECF244321}">
                <p14:modId xmlns:p14="http://schemas.microsoft.com/office/powerpoint/2010/main" val="675782472"/>
              </p:ext>
            </p:extLst>
          </p:nvPr>
        </p:nvGraphicFramePr>
        <p:xfrm>
          <a:off x="-3879526" y="2294806"/>
          <a:ext cx="3553781" cy="1388293"/>
        </p:xfrm>
        <a:graphic>
          <a:graphicData uri="http://schemas.openxmlformats.org/drawingml/2006/table">
            <a:tbl>
              <a:tblPr>
                <a:tableStyleId>{5C22544A-7EE6-4342-B048-85BDC9FD1C3A}</a:tableStyleId>
              </a:tblPr>
              <a:tblGrid>
                <a:gridCol w="2226464">
                  <a:extLst>
                    <a:ext uri="{9D8B030D-6E8A-4147-A177-3AD203B41FA5}">
                      <a16:colId xmlns:a16="http://schemas.microsoft.com/office/drawing/2014/main" val="1306157281"/>
                    </a:ext>
                  </a:extLst>
                </a:gridCol>
                <a:gridCol w="1327317">
                  <a:extLst>
                    <a:ext uri="{9D8B030D-6E8A-4147-A177-3AD203B41FA5}">
                      <a16:colId xmlns:a16="http://schemas.microsoft.com/office/drawing/2014/main" val="3696122499"/>
                    </a:ext>
                  </a:extLst>
                </a:gridCol>
              </a:tblGrid>
              <a:tr h="65616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83828">
                <a:tc>
                  <a:txBody>
                    <a:bodyPr/>
                    <a:lstStyle/>
                    <a:p>
                      <a:pPr algn="l" fontAlgn="b"/>
                      <a:r>
                        <a:rPr lang="en-US" sz="2400" u="none" strike="noStrike">
                          <a:effectLst/>
                        </a:rPr>
                        <a:t>Cyberbots: Full Metal Madness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cybots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976481670"/>
                  </a:ext>
                </a:extLst>
              </a:tr>
            </a:tbl>
          </a:graphicData>
        </a:graphic>
      </p:graphicFrame>
      <p:pic>
        <p:nvPicPr>
          <p:cNvPr id="5" name="Picture 4">
            <a:extLst>
              <a:ext uri="{FF2B5EF4-FFF2-40B4-BE49-F238E27FC236}">
                <a16:creationId xmlns:a16="http://schemas.microsoft.com/office/drawing/2014/main" id="{EC12FBE5-1FD1-F211-3607-DC6E512F8D52}"/>
              </a:ext>
            </a:extLst>
          </p:cNvPr>
          <p:cNvPicPr>
            <a:picLocks noChangeAspect="1"/>
          </p:cNvPicPr>
          <p:nvPr/>
        </p:nvPicPr>
        <p:blipFill>
          <a:blip r:embed="rId5"/>
          <a:stretch>
            <a:fillRect/>
          </a:stretch>
        </p:blipFill>
        <p:spPr>
          <a:xfrm>
            <a:off x="6691603" y="2908165"/>
            <a:ext cx="688162" cy="688162"/>
          </a:xfrm>
          <a:prstGeom prst="rect">
            <a:avLst/>
          </a:prstGeom>
        </p:spPr>
      </p:pic>
      <p:pic>
        <p:nvPicPr>
          <p:cNvPr id="6" name="Picture 5">
            <a:extLst>
              <a:ext uri="{FF2B5EF4-FFF2-40B4-BE49-F238E27FC236}">
                <a16:creationId xmlns:a16="http://schemas.microsoft.com/office/drawing/2014/main" id="{471A653C-DAB7-73C0-1586-687B9D1E61D9}"/>
              </a:ext>
            </a:extLst>
          </p:cNvPr>
          <p:cNvPicPr>
            <a:picLocks noChangeAspect="1"/>
          </p:cNvPicPr>
          <p:nvPr/>
        </p:nvPicPr>
        <p:blipFill>
          <a:blip r:embed="rId5"/>
          <a:stretch>
            <a:fillRect/>
          </a:stretch>
        </p:blipFill>
        <p:spPr>
          <a:xfrm>
            <a:off x="5067914" y="2925612"/>
            <a:ext cx="688162" cy="688162"/>
          </a:xfrm>
          <a:prstGeom prst="rect">
            <a:avLst/>
          </a:prstGeom>
        </p:spPr>
      </p:pic>
      <p:pic>
        <p:nvPicPr>
          <p:cNvPr id="7" name="Picture 6">
            <a:extLst>
              <a:ext uri="{FF2B5EF4-FFF2-40B4-BE49-F238E27FC236}">
                <a16:creationId xmlns:a16="http://schemas.microsoft.com/office/drawing/2014/main" id="{55DA1DEA-8DD1-8A1C-C88A-08E5D0E6AF0D}"/>
              </a:ext>
            </a:extLst>
          </p:cNvPr>
          <p:cNvPicPr>
            <a:picLocks noChangeAspect="1"/>
          </p:cNvPicPr>
          <p:nvPr/>
        </p:nvPicPr>
        <p:blipFill>
          <a:blip r:embed="rId5"/>
          <a:stretch>
            <a:fillRect/>
          </a:stretch>
        </p:blipFill>
        <p:spPr>
          <a:xfrm>
            <a:off x="5880826" y="2925612"/>
            <a:ext cx="688162" cy="688162"/>
          </a:xfrm>
          <a:prstGeom prst="rect">
            <a:avLst/>
          </a:prstGeom>
        </p:spPr>
      </p:pic>
      <p:sp>
        <p:nvSpPr>
          <p:cNvPr id="8" name="Arrow: Up 7">
            <a:extLst>
              <a:ext uri="{FF2B5EF4-FFF2-40B4-BE49-F238E27FC236}">
                <a16:creationId xmlns:a16="http://schemas.microsoft.com/office/drawing/2014/main" id="{2E458DEE-BA12-3603-F4E7-86691AA5DC2B}"/>
              </a:ext>
            </a:extLst>
          </p:cNvPr>
          <p:cNvSpPr/>
          <p:nvPr/>
        </p:nvSpPr>
        <p:spPr>
          <a:xfrm>
            <a:off x="3068912" y="21859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DB925B84-82DA-25B7-4207-1842AC4BA986}"/>
              </a:ext>
            </a:extLst>
          </p:cNvPr>
          <p:cNvSpPr/>
          <p:nvPr/>
        </p:nvSpPr>
        <p:spPr>
          <a:xfrm rot="16200000">
            <a:off x="2296902" y="29147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BD832C35-D780-5076-838A-F06BAA54EF85}"/>
              </a:ext>
            </a:extLst>
          </p:cNvPr>
          <p:cNvSpPr/>
          <p:nvPr/>
        </p:nvSpPr>
        <p:spPr>
          <a:xfrm rot="5400000" flipH="1">
            <a:off x="3746918" y="29147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A898A2C8-33C9-F217-A110-D5F71BA011A4}"/>
              </a:ext>
            </a:extLst>
          </p:cNvPr>
          <p:cNvSpPr/>
          <p:nvPr/>
        </p:nvSpPr>
        <p:spPr>
          <a:xfrm rot="2707381" flipV="1">
            <a:off x="2485996" y="34461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989EA521-1EEC-E147-159C-BE4B405DB8B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2564738" y="2609670"/>
            <a:ext cx="1122309" cy="1910215"/>
          </a:xfrm>
          <a:prstGeom prst="rect">
            <a:avLst/>
          </a:prstGeom>
        </p:spPr>
      </p:pic>
      <p:pic>
        <p:nvPicPr>
          <p:cNvPr id="13" name="Picture 12">
            <a:extLst>
              <a:ext uri="{FF2B5EF4-FFF2-40B4-BE49-F238E27FC236}">
                <a16:creationId xmlns:a16="http://schemas.microsoft.com/office/drawing/2014/main" id="{1C1F0500-5595-516B-ABF7-2D9B45A42A46}"/>
              </a:ext>
            </a:extLst>
          </p:cNvPr>
          <p:cNvPicPr>
            <a:picLocks noChangeAspect="1"/>
          </p:cNvPicPr>
          <p:nvPr/>
        </p:nvPicPr>
        <p:blipFill>
          <a:blip r:embed="rId5">
            <a:duotone>
              <a:schemeClr val="accent3">
                <a:shade val="45000"/>
                <a:satMod val="135000"/>
              </a:schemeClr>
              <a:prstClr val="white"/>
            </a:duotone>
          </a:blip>
          <a:stretch>
            <a:fillRect/>
          </a:stretch>
        </p:blipFill>
        <p:spPr>
          <a:xfrm>
            <a:off x="4329662" y="3451305"/>
            <a:ext cx="688162" cy="688162"/>
          </a:xfrm>
          <a:prstGeom prst="rect">
            <a:avLst/>
          </a:prstGeom>
        </p:spPr>
      </p:pic>
      <p:pic>
        <p:nvPicPr>
          <p:cNvPr id="14" name="Picture 13">
            <a:extLst>
              <a:ext uri="{FF2B5EF4-FFF2-40B4-BE49-F238E27FC236}">
                <a16:creationId xmlns:a16="http://schemas.microsoft.com/office/drawing/2014/main" id="{DC393B62-4C78-DD6D-057D-016554C9F9AA}"/>
              </a:ext>
            </a:extLst>
          </p:cNvPr>
          <p:cNvPicPr>
            <a:picLocks noChangeAspect="1"/>
          </p:cNvPicPr>
          <p:nvPr/>
        </p:nvPicPr>
        <p:blipFill>
          <a:blip r:embed="rId5">
            <a:duotone>
              <a:schemeClr val="accent3">
                <a:shade val="45000"/>
                <a:satMod val="135000"/>
              </a:schemeClr>
              <a:prstClr val="white"/>
            </a:duotone>
          </a:blip>
          <a:stretch>
            <a:fillRect/>
          </a:stretch>
        </p:blipFill>
        <p:spPr>
          <a:xfrm>
            <a:off x="4328575" y="4229979"/>
            <a:ext cx="688162" cy="688162"/>
          </a:xfrm>
          <a:prstGeom prst="rect">
            <a:avLst/>
          </a:prstGeom>
        </p:spPr>
      </p:pic>
      <p:pic>
        <p:nvPicPr>
          <p:cNvPr id="15" name="Picture 14">
            <a:extLst>
              <a:ext uri="{FF2B5EF4-FFF2-40B4-BE49-F238E27FC236}">
                <a16:creationId xmlns:a16="http://schemas.microsoft.com/office/drawing/2014/main" id="{A2D94F8F-A454-51A4-DBC8-54092C52576C}"/>
              </a:ext>
            </a:extLst>
          </p:cNvPr>
          <p:cNvPicPr>
            <a:picLocks noChangeAspect="1"/>
          </p:cNvPicPr>
          <p:nvPr/>
        </p:nvPicPr>
        <p:blipFill>
          <a:blip r:embed="rId5"/>
          <a:stretch>
            <a:fillRect/>
          </a:stretch>
        </p:blipFill>
        <p:spPr>
          <a:xfrm>
            <a:off x="5066827" y="3704286"/>
            <a:ext cx="688162" cy="688162"/>
          </a:xfrm>
          <a:prstGeom prst="rect">
            <a:avLst/>
          </a:prstGeom>
        </p:spPr>
      </p:pic>
      <p:pic>
        <p:nvPicPr>
          <p:cNvPr id="16" name="Picture 15">
            <a:extLst>
              <a:ext uri="{FF2B5EF4-FFF2-40B4-BE49-F238E27FC236}">
                <a16:creationId xmlns:a16="http://schemas.microsoft.com/office/drawing/2014/main" id="{0C8E2570-8E98-CF86-F2AB-7B89B1F31B82}"/>
              </a:ext>
            </a:extLst>
          </p:cNvPr>
          <p:cNvPicPr>
            <a:picLocks noChangeAspect="1"/>
          </p:cNvPicPr>
          <p:nvPr/>
        </p:nvPicPr>
        <p:blipFill>
          <a:blip r:embed="rId5">
            <a:duotone>
              <a:schemeClr val="accent3">
                <a:shade val="45000"/>
                <a:satMod val="135000"/>
              </a:schemeClr>
              <a:prstClr val="white"/>
            </a:duotone>
          </a:blip>
          <a:stretch>
            <a:fillRect/>
          </a:stretch>
        </p:blipFill>
        <p:spPr>
          <a:xfrm>
            <a:off x="5879740" y="3704286"/>
            <a:ext cx="688162" cy="688162"/>
          </a:xfrm>
          <a:prstGeom prst="rect">
            <a:avLst/>
          </a:prstGeom>
        </p:spPr>
      </p:pic>
      <p:pic>
        <p:nvPicPr>
          <p:cNvPr id="17" name="Picture 16">
            <a:extLst>
              <a:ext uri="{FF2B5EF4-FFF2-40B4-BE49-F238E27FC236}">
                <a16:creationId xmlns:a16="http://schemas.microsoft.com/office/drawing/2014/main" id="{0F63551F-13F0-AAED-B41B-ED6AD9F36EA5}"/>
              </a:ext>
            </a:extLst>
          </p:cNvPr>
          <p:cNvPicPr>
            <a:picLocks noChangeAspect="1"/>
          </p:cNvPicPr>
          <p:nvPr/>
        </p:nvPicPr>
        <p:blipFill>
          <a:blip r:embed="rId5">
            <a:duotone>
              <a:schemeClr val="accent3">
                <a:shade val="45000"/>
                <a:satMod val="135000"/>
              </a:schemeClr>
              <a:prstClr val="white"/>
            </a:duotone>
          </a:blip>
          <a:stretch>
            <a:fillRect/>
          </a:stretch>
        </p:blipFill>
        <p:spPr>
          <a:xfrm>
            <a:off x="6690517" y="3686839"/>
            <a:ext cx="688162" cy="688162"/>
          </a:xfrm>
          <a:prstGeom prst="rect">
            <a:avLst/>
          </a:prstGeom>
        </p:spPr>
      </p:pic>
      <p:sp>
        <p:nvSpPr>
          <p:cNvPr id="18" name="Rectangle 17">
            <a:extLst>
              <a:ext uri="{FF2B5EF4-FFF2-40B4-BE49-F238E27FC236}">
                <a16:creationId xmlns:a16="http://schemas.microsoft.com/office/drawing/2014/main" id="{3F6E4604-A93F-10E4-7244-2178183D9280}"/>
              </a:ext>
            </a:extLst>
          </p:cNvPr>
          <p:cNvSpPr/>
          <p:nvPr/>
        </p:nvSpPr>
        <p:spPr>
          <a:xfrm rot="18900000">
            <a:off x="4740950" y="1643153"/>
            <a:ext cx="2789485" cy="623248"/>
          </a:xfrm>
          <a:prstGeom prst="rect">
            <a:avLst/>
          </a:prstGeom>
          <a:noFill/>
        </p:spPr>
        <p:txBody>
          <a:bodyPr wrap="square" lIns="68580" tIns="34290" rIns="68580" bIns="34290">
            <a:spAutoFit/>
          </a:bodyPr>
          <a:lstStyle/>
          <a:p>
            <a:pPr algn="ctr"/>
            <a:r>
              <a:rPr lang="en-US" sz="3600" dirty="0"/>
              <a:t>Weak Attack</a:t>
            </a:r>
            <a:endParaRPr lang="en-US" sz="3300" dirty="0">
              <a:ln w="0"/>
              <a:effectLst>
                <a:outerShdw blurRad="38100" dist="19050" dir="2700000" algn="tl" rotWithShape="0">
                  <a:schemeClr val="dk1">
                    <a:alpha val="40000"/>
                  </a:schemeClr>
                </a:outerShdw>
              </a:effectLst>
            </a:endParaRPr>
          </a:p>
        </p:txBody>
      </p:sp>
      <p:sp>
        <p:nvSpPr>
          <p:cNvPr id="19" name="Arrow: Up 18">
            <a:extLst>
              <a:ext uri="{FF2B5EF4-FFF2-40B4-BE49-F238E27FC236}">
                <a16:creationId xmlns:a16="http://schemas.microsoft.com/office/drawing/2014/main" id="{83632888-7357-938F-8D6E-0BB300FFC3B4}"/>
              </a:ext>
            </a:extLst>
          </p:cNvPr>
          <p:cNvSpPr/>
          <p:nvPr/>
        </p:nvSpPr>
        <p:spPr>
          <a:xfrm rot="3030207">
            <a:off x="3711771" y="232183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9314DB3C-3710-9AA5-5068-EA27FB23930D}"/>
              </a:ext>
            </a:extLst>
          </p:cNvPr>
          <p:cNvSpPr/>
          <p:nvPr/>
        </p:nvSpPr>
        <p:spPr>
          <a:xfrm rot="18863264">
            <a:off x="2511464" y="23655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4254C123-BD1E-F2D1-052C-57565A454AC4}"/>
              </a:ext>
            </a:extLst>
          </p:cNvPr>
          <p:cNvSpPr/>
          <p:nvPr/>
        </p:nvSpPr>
        <p:spPr>
          <a:xfrm rot="8401222" flipH="1">
            <a:off x="3575032" y="3468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04D5BDD8-DAB4-243B-B79F-EC49868389E2}"/>
              </a:ext>
            </a:extLst>
          </p:cNvPr>
          <p:cNvSpPr/>
          <p:nvPr/>
        </p:nvSpPr>
        <p:spPr>
          <a:xfrm flipV="1">
            <a:off x="3040360" y="36868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471BEB4E-70E0-AD01-9DA6-0CB7208DCE30}"/>
              </a:ext>
            </a:extLst>
          </p:cNvPr>
          <p:cNvSpPr/>
          <p:nvPr/>
        </p:nvSpPr>
        <p:spPr>
          <a:xfrm rot="18900000">
            <a:off x="5759036" y="1688916"/>
            <a:ext cx="249074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 Attack</a:t>
            </a:r>
          </a:p>
        </p:txBody>
      </p:sp>
      <p:sp>
        <p:nvSpPr>
          <p:cNvPr id="68" name="Rectangle 67">
            <a:extLst>
              <a:ext uri="{FF2B5EF4-FFF2-40B4-BE49-F238E27FC236}">
                <a16:creationId xmlns:a16="http://schemas.microsoft.com/office/drawing/2014/main" id="{928C671E-A6F1-CC47-9405-78D182D4C4C3}"/>
              </a:ext>
            </a:extLst>
          </p:cNvPr>
          <p:cNvSpPr/>
          <p:nvPr/>
        </p:nvSpPr>
        <p:spPr>
          <a:xfrm rot="18900000">
            <a:off x="6638273" y="2118759"/>
            <a:ext cx="14691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Boost</a:t>
            </a:r>
          </a:p>
        </p:txBody>
      </p:sp>
      <p:sp>
        <p:nvSpPr>
          <p:cNvPr id="69" name="Rectangle 68">
            <a:extLst>
              <a:ext uri="{FF2B5EF4-FFF2-40B4-BE49-F238E27FC236}">
                <a16:creationId xmlns:a16="http://schemas.microsoft.com/office/drawing/2014/main" id="{31F8A090-9C3B-06CA-F148-6A8F09D32E8A}"/>
              </a:ext>
            </a:extLst>
          </p:cNvPr>
          <p:cNvSpPr/>
          <p:nvPr/>
        </p:nvSpPr>
        <p:spPr>
          <a:xfrm rot="2700000">
            <a:off x="5089480" y="4773608"/>
            <a:ext cx="177664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Weapons</a:t>
            </a:r>
          </a:p>
        </p:txBody>
      </p:sp>
      <p:grpSp>
        <p:nvGrpSpPr>
          <p:cNvPr id="3" name="Group 2">
            <a:extLst>
              <a:ext uri="{FF2B5EF4-FFF2-40B4-BE49-F238E27FC236}">
                <a16:creationId xmlns:a16="http://schemas.microsoft.com/office/drawing/2014/main" id="{0DF2718C-F468-BD32-CECE-1AF08B262E22}"/>
              </a:ext>
            </a:extLst>
          </p:cNvPr>
          <p:cNvGrpSpPr/>
          <p:nvPr/>
        </p:nvGrpSpPr>
        <p:grpSpPr>
          <a:xfrm>
            <a:off x="70338" y="5837637"/>
            <a:ext cx="1315776" cy="960943"/>
            <a:chOff x="70338" y="5837637"/>
            <a:chExt cx="1315776" cy="960943"/>
          </a:xfrm>
        </p:grpSpPr>
        <p:sp>
          <p:nvSpPr>
            <p:cNvPr id="28" name="Flowchart: Alternate Process 27">
              <a:extLst>
                <a:ext uri="{FF2B5EF4-FFF2-40B4-BE49-F238E27FC236}">
                  <a16:creationId xmlns:a16="http://schemas.microsoft.com/office/drawing/2014/main" id="{7C3DD30A-AD2E-0121-1043-C0C90D01782C}"/>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AA0BA283-19FF-75E3-E024-22C7003E1BD6}"/>
                </a:ext>
              </a:extLst>
            </p:cNvPr>
            <p:cNvGrpSpPr/>
            <p:nvPr/>
          </p:nvGrpSpPr>
          <p:grpSpPr>
            <a:xfrm>
              <a:off x="153012" y="5975208"/>
              <a:ext cx="1155730" cy="685800"/>
              <a:chOff x="5115719" y="1096814"/>
              <a:chExt cx="1540973" cy="914400"/>
            </a:xfrm>
          </p:grpSpPr>
          <p:pic>
            <p:nvPicPr>
              <p:cNvPr id="30" name="Graphic 29" descr="User with solid fill">
                <a:extLst>
                  <a:ext uri="{FF2B5EF4-FFF2-40B4-BE49-F238E27FC236}">
                    <a16:creationId xmlns:a16="http://schemas.microsoft.com/office/drawing/2014/main" id="{14B57633-47C9-6D42-06D6-37AA253DB88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15719" y="1096814"/>
                <a:ext cx="914400" cy="914400"/>
              </a:xfrm>
              <a:prstGeom prst="rect">
                <a:avLst/>
              </a:prstGeom>
            </p:spPr>
          </p:pic>
          <p:pic>
            <p:nvPicPr>
              <p:cNvPr id="31" name="Graphic 30" descr="User with solid fill">
                <a:extLst>
                  <a:ext uri="{FF2B5EF4-FFF2-40B4-BE49-F238E27FC236}">
                    <a16:creationId xmlns:a16="http://schemas.microsoft.com/office/drawing/2014/main" id="{83C959A4-1B5E-1F9A-33CF-0CA082BB8B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42292" y="1096814"/>
                <a:ext cx="914400" cy="914400"/>
              </a:xfrm>
              <a:prstGeom prst="rect">
                <a:avLst/>
              </a:prstGeom>
            </p:spPr>
          </p:pic>
          <p:sp>
            <p:nvSpPr>
              <p:cNvPr id="32" name="TextBox 31">
                <a:extLst>
                  <a:ext uri="{FF2B5EF4-FFF2-40B4-BE49-F238E27FC236}">
                    <a16:creationId xmlns:a16="http://schemas.microsoft.com/office/drawing/2014/main" id="{807F67DA-2FC8-8467-642D-27389E311C0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47511707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game&#10;&#10;Description automatically generated with low confidence">
            <a:extLst>
              <a:ext uri="{FF2B5EF4-FFF2-40B4-BE49-F238E27FC236}">
                <a16:creationId xmlns:a16="http://schemas.microsoft.com/office/drawing/2014/main" id="{EB7FB82D-1307-05CA-3BD3-4D3E21E550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952" b="30953"/>
          <a:stretch/>
        </p:blipFill>
        <p:spPr>
          <a:xfrm>
            <a:off x="0" y="0"/>
            <a:ext cx="9212433" cy="2065866"/>
          </a:xfrm>
        </p:spPr>
      </p:pic>
      <p:pic>
        <p:nvPicPr>
          <p:cNvPr id="7" name="Picture 6" descr="A screenshot of a game&#10;&#10;Description automatically generated with medium confidence">
            <a:extLst>
              <a:ext uri="{FF2B5EF4-FFF2-40B4-BE49-F238E27FC236}">
                <a16:creationId xmlns:a16="http://schemas.microsoft.com/office/drawing/2014/main" id="{203F9D95-D320-4D30-9E45-09FCBF57C294}"/>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23" b="22962"/>
          <a:stretch/>
        </p:blipFill>
        <p:spPr>
          <a:xfrm>
            <a:off x="-1" y="2065866"/>
            <a:ext cx="9212432" cy="4792134"/>
          </a:xfrm>
          <a:prstGeom prst="rect">
            <a:avLst/>
          </a:prstGeom>
        </p:spPr>
      </p:pic>
      <p:pic>
        <p:nvPicPr>
          <p:cNvPr id="13" name="Picture 12">
            <a:extLst>
              <a:ext uri="{FF2B5EF4-FFF2-40B4-BE49-F238E27FC236}">
                <a16:creationId xmlns:a16="http://schemas.microsoft.com/office/drawing/2014/main" id="{4A71EA3D-ECB4-612C-CBEA-6ECEA04CB2F8}"/>
              </a:ext>
            </a:extLst>
          </p:cNvPr>
          <p:cNvPicPr>
            <a:picLocks noChangeAspect="1"/>
          </p:cNvPicPr>
          <p:nvPr/>
        </p:nvPicPr>
        <p:blipFill>
          <a:blip r:embed="rId4">
            <a:duotone>
              <a:schemeClr val="accent3">
                <a:shade val="45000"/>
                <a:satMod val="135000"/>
              </a:schemeClr>
              <a:prstClr val="white"/>
            </a:duotone>
          </a:blip>
          <a:stretch>
            <a:fillRect/>
          </a:stretch>
        </p:blipFill>
        <p:spPr>
          <a:xfrm>
            <a:off x="1728053" y="4638520"/>
            <a:ext cx="688162" cy="688162"/>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C61EC564-AAE9-451B-62DB-E1FA13346BD0}"/>
              </a:ext>
            </a:extLst>
          </p:cNvPr>
          <p:cNvPicPr>
            <a:picLocks noChangeAspect="1"/>
          </p:cNvPicPr>
          <p:nvPr/>
        </p:nvPicPr>
        <p:blipFill rotWithShape="1">
          <a:blip r:embed="rId5">
            <a:extLst>
              <a:ext uri="{28A0092B-C50C-407E-A947-70E740481C1C}">
                <a14:useLocalDpi xmlns:a14="http://schemas.microsoft.com/office/drawing/2010/main" val="0"/>
              </a:ext>
            </a:extLst>
          </a:blip>
          <a:srcRect l="22963"/>
          <a:stretch/>
        </p:blipFill>
        <p:spPr>
          <a:xfrm>
            <a:off x="-2" y="4876800"/>
            <a:ext cx="9193577" cy="2192867"/>
          </a:xfrm>
          <a:prstGeom prst="rect">
            <a:avLst/>
          </a:prstGeom>
        </p:spPr>
      </p:pic>
      <p:pic>
        <p:nvPicPr>
          <p:cNvPr id="11" name="Picture 10">
            <a:extLst>
              <a:ext uri="{FF2B5EF4-FFF2-40B4-BE49-F238E27FC236}">
                <a16:creationId xmlns:a16="http://schemas.microsoft.com/office/drawing/2014/main" id="{BFA1913D-42E6-3CAA-BDF0-5C74DD0F303C}"/>
              </a:ext>
            </a:extLst>
          </p:cNvPr>
          <p:cNvPicPr>
            <a:picLocks noChangeAspect="1"/>
          </p:cNvPicPr>
          <p:nvPr/>
        </p:nvPicPr>
        <p:blipFill>
          <a:blip r:embed="rId4">
            <a:duotone>
              <a:schemeClr val="accent3">
                <a:shade val="45000"/>
                <a:satMod val="135000"/>
              </a:schemeClr>
              <a:prstClr val="white"/>
            </a:duotone>
          </a:blip>
          <a:stretch>
            <a:fillRect/>
          </a:stretch>
        </p:blipFill>
        <p:spPr>
          <a:xfrm>
            <a:off x="1729140" y="3859846"/>
            <a:ext cx="688162" cy="688162"/>
          </a:xfrm>
          <a:prstGeom prst="rect">
            <a:avLst/>
          </a:prstGeom>
        </p:spPr>
      </p:pic>
      <p:pic>
        <p:nvPicPr>
          <p:cNvPr id="12" name="Picture 11">
            <a:extLst>
              <a:ext uri="{FF2B5EF4-FFF2-40B4-BE49-F238E27FC236}">
                <a16:creationId xmlns:a16="http://schemas.microsoft.com/office/drawing/2014/main" id="{C23A80C1-DBA4-5210-849F-46E13978919B}"/>
              </a:ext>
            </a:extLst>
          </p:cNvPr>
          <p:cNvPicPr>
            <a:picLocks noChangeAspect="1"/>
          </p:cNvPicPr>
          <p:nvPr/>
        </p:nvPicPr>
        <p:blipFill>
          <a:blip r:embed="rId4">
            <a:duotone>
              <a:schemeClr val="accent3">
                <a:shade val="45000"/>
                <a:satMod val="135000"/>
              </a:schemeClr>
              <a:prstClr val="white"/>
            </a:duotone>
          </a:blip>
          <a:stretch>
            <a:fillRect/>
          </a:stretch>
        </p:blipFill>
        <p:spPr>
          <a:xfrm>
            <a:off x="4091081" y="3316706"/>
            <a:ext cx="688162" cy="688162"/>
          </a:xfrm>
          <a:prstGeom prst="rect">
            <a:avLst/>
          </a:prstGeom>
        </p:spPr>
      </p:pic>
      <p:pic>
        <p:nvPicPr>
          <p:cNvPr id="14" name="Picture 13">
            <a:extLst>
              <a:ext uri="{FF2B5EF4-FFF2-40B4-BE49-F238E27FC236}">
                <a16:creationId xmlns:a16="http://schemas.microsoft.com/office/drawing/2014/main" id="{34B63901-5BB4-CF0F-5785-CB08547590A0}"/>
              </a:ext>
            </a:extLst>
          </p:cNvPr>
          <p:cNvPicPr>
            <a:picLocks noChangeAspect="1"/>
          </p:cNvPicPr>
          <p:nvPr/>
        </p:nvPicPr>
        <p:blipFill>
          <a:blip r:embed="rId4">
            <a:duotone>
              <a:schemeClr val="accent3">
                <a:shade val="45000"/>
                <a:satMod val="135000"/>
              </a:schemeClr>
              <a:prstClr val="white"/>
            </a:duotone>
          </a:blip>
          <a:stretch>
            <a:fillRect/>
          </a:stretch>
        </p:blipFill>
        <p:spPr>
          <a:xfrm>
            <a:off x="2466305" y="4112827"/>
            <a:ext cx="688162" cy="688162"/>
          </a:xfrm>
          <a:prstGeom prst="rect">
            <a:avLst/>
          </a:prstGeom>
        </p:spPr>
      </p:pic>
      <p:pic>
        <p:nvPicPr>
          <p:cNvPr id="15" name="Picture 14">
            <a:extLst>
              <a:ext uri="{FF2B5EF4-FFF2-40B4-BE49-F238E27FC236}">
                <a16:creationId xmlns:a16="http://schemas.microsoft.com/office/drawing/2014/main" id="{CD196728-31FC-2714-DFA8-CFC3D4B7AE8A}"/>
              </a:ext>
            </a:extLst>
          </p:cNvPr>
          <p:cNvPicPr>
            <a:picLocks noChangeAspect="1"/>
          </p:cNvPicPr>
          <p:nvPr/>
        </p:nvPicPr>
        <p:blipFill>
          <a:blip r:embed="rId4">
            <a:duotone>
              <a:schemeClr val="accent3">
                <a:shade val="45000"/>
                <a:satMod val="135000"/>
              </a:schemeClr>
              <a:prstClr val="white"/>
            </a:duotone>
          </a:blip>
          <a:stretch>
            <a:fillRect/>
          </a:stretch>
        </p:blipFill>
        <p:spPr>
          <a:xfrm>
            <a:off x="3279218" y="4112827"/>
            <a:ext cx="688162" cy="688162"/>
          </a:xfrm>
          <a:prstGeom prst="rect">
            <a:avLst/>
          </a:prstGeom>
        </p:spPr>
      </p:pic>
      <p:pic>
        <p:nvPicPr>
          <p:cNvPr id="16" name="Picture 15">
            <a:extLst>
              <a:ext uri="{FF2B5EF4-FFF2-40B4-BE49-F238E27FC236}">
                <a16:creationId xmlns:a16="http://schemas.microsoft.com/office/drawing/2014/main" id="{8718D2C9-AF18-B988-4CE9-561BBD710CB9}"/>
              </a:ext>
            </a:extLst>
          </p:cNvPr>
          <p:cNvPicPr>
            <a:picLocks noChangeAspect="1"/>
          </p:cNvPicPr>
          <p:nvPr/>
        </p:nvPicPr>
        <p:blipFill>
          <a:blip r:embed="rId4">
            <a:duotone>
              <a:schemeClr val="accent3">
                <a:shade val="45000"/>
                <a:satMod val="135000"/>
              </a:schemeClr>
              <a:prstClr val="white"/>
            </a:duotone>
          </a:blip>
          <a:stretch>
            <a:fillRect/>
          </a:stretch>
        </p:blipFill>
        <p:spPr>
          <a:xfrm>
            <a:off x="4089995" y="4095380"/>
            <a:ext cx="688162" cy="688162"/>
          </a:xfrm>
          <a:prstGeom prst="rect">
            <a:avLst/>
          </a:prstGeom>
        </p:spPr>
      </p:pic>
      <p:pic>
        <p:nvPicPr>
          <p:cNvPr id="17" name="Picture 16">
            <a:extLst>
              <a:ext uri="{FF2B5EF4-FFF2-40B4-BE49-F238E27FC236}">
                <a16:creationId xmlns:a16="http://schemas.microsoft.com/office/drawing/2014/main" id="{44EAFFCF-BF75-EC8A-5156-62FD8A73F70F}"/>
              </a:ext>
            </a:extLst>
          </p:cNvPr>
          <p:cNvPicPr>
            <a:picLocks noChangeAspect="1"/>
          </p:cNvPicPr>
          <p:nvPr/>
        </p:nvPicPr>
        <p:blipFill>
          <a:blip r:embed="rId4"/>
          <a:stretch>
            <a:fillRect/>
          </a:stretch>
        </p:blipFill>
        <p:spPr>
          <a:xfrm>
            <a:off x="2467392" y="3334153"/>
            <a:ext cx="688162" cy="688162"/>
          </a:xfrm>
          <a:prstGeom prst="rect">
            <a:avLst/>
          </a:prstGeom>
        </p:spPr>
      </p:pic>
      <p:pic>
        <p:nvPicPr>
          <p:cNvPr id="18" name="Picture 17">
            <a:extLst>
              <a:ext uri="{FF2B5EF4-FFF2-40B4-BE49-F238E27FC236}">
                <a16:creationId xmlns:a16="http://schemas.microsoft.com/office/drawing/2014/main" id="{1993943D-C360-832C-F2ED-77DB8AAEFFF8}"/>
              </a:ext>
            </a:extLst>
          </p:cNvPr>
          <p:cNvPicPr>
            <a:picLocks noChangeAspect="1"/>
          </p:cNvPicPr>
          <p:nvPr/>
        </p:nvPicPr>
        <p:blipFill>
          <a:blip r:embed="rId4">
            <a:duotone>
              <a:schemeClr val="accent3">
                <a:shade val="45000"/>
                <a:satMod val="135000"/>
              </a:schemeClr>
              <a:prstClr val="white"/>
            </a:duotone>
          </a:blip>
          <a:stretch>
            <a:fillRect/>
          </a:stretch>
        </p:blipFill>
        <p:spPr>
          <a:xfrm>
            <a:off x="3280304" y="3334153"/>
            <a:ext cx="688162" cy="688162"/>
          </a:xfrm>
          <a:prstGeom prst="rect">
            <a:avLst/>
          </a:prstGeom>
        </p:spPr>
      </p:pic>
      <p:sp>
        <p:nvSpPr>
          <p:cNvPr id="19" name="Rectangle 18">
            <a:extLst>
              <a:ext uri="{FF2B5EF4-FFF2-40B4-BE49-F238E27FC236}">
                <a16:creationId xmlns:a16="http://schemas.microsoft.com/office/drawing/2014/main" id="{4924E520-659F-CA79-F31F-CDF70D2F7478}"/>
              </a:ext>
            </a:extLst>
          </p:cNvPr>
          <p:cNvSpPr/>
          <p:nvPr/>
        </p:nvSpPr>
        <p:spPr>
          <a:xfrm>
            <a:off x="2308854" y="2837749"/>
            <a:ext cx="246930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Fire/release</a:t>
            </a:r>
          </a:p>
        </p:txBody>
      </p:sp>
      <p:grpSp>
        <p:nvGrpSpPr>
          <p:cNvPr id="24" name="Group 23">
            <a:extLst>
              <a:ext uri="{FF2B5EF4-FFF2-40B4-BE49-F238E27FC236}">
                <a16:creationId xmlns:a16="http://schemas.microsoft.com/office/drawing/2014/main" id="{F801B153-257F-2151-3C14-97C76550D224}"/>
              </a:ext>
            </a:extLst>
          </p:cNvPr>
          <p:cNvGrpSpPr/>
          <p:nvPr/>
        </p:nvGrpSpPr>
        <p:grpSpPr>
          <a:xfrm>
            <a:off x="244211" y="4205108"/>
            <a:ext cx="839133" cy="685800"/>
            <a:chOff x="7462592" y="4655465"/>
            <a:chExt cx="839133" cy="685800"/>
          </a:xfrm>
        </p:grpSpPr>
        <p:pic>
          <p:nvPicPr>
            <p:cNvPr id="25" name="Graphic 24" descr="User with solid fill">
              <a:extLst>
                <a:ext uri="{FF2B5EF4-FFF2-40B4-BE49-F238E27FC236}">
                  <a16:creationId xmlns:a16="http://schemas.microsoft.com/office/drawing/2014/main" id="{33D51514-6F08-9138-AA09-85298F2F68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26" name="Graphic 25" descr="User with solid fill">
              <a:extLst>
                <a:ext uri="{FF2B5EF4-FFF2-40B4-BE49-F238E27FC236}">
                  <a16:creationId xmlns:a16="http://schemas.microsoft.com/office/drawing/2014/main" id="{73114BF6-1295-5546-7986-A38D0A3DF18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27" name="TextBox 26">
              <a:extLst>
                <a:ext uri="{FF2B5EF4-FFF2-40B4-BE49-F238E27FC236}">
                  <a16:creationId xmlns:a16="http://schemas.microsoft.com/office/drawing/2014/main" id="{BE58156C-EB97-3747-F937-231C77D4BC5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pic>
        <p:nvPicPr>
          <p:cNvPr id="28" name="Picture 27">
            <a:extLst>
              <a:ext uri="{FF2B5EF4-FFF2-40B4-BE49-F238E27FC236}">
                <a16:creationId xmlns:a16="http://schemas.microsoft.com/office/drawing/2014/main" id="{6C55A830-DE2A-39D0-4781-8566D989702E}"/>
              </a:ext>
            </a:extLst>
          </p:cNvPr>
          <p:cNvPicPr>
            <a:picLocks noChangeAspect="1"/>
          </p:cNvPicPr>
          <p:nvPr/>
        </p:nvPicPr>
        <p:blipFill>
          <a:blip r:embed="rId4">
            <a:duotone>
              <a:schemeClr val="accent3">
                <a:shade val="45000"/>
                <a:satMod val="135000"/>
              </a:schemeClr>
              <a:prstClr val="white"/>
            </a:duotone>
          </a:blip>
          <a:stretch>
            <a:fillRect/>
          </a:stretch>
        </p:blipFill>
        <p:spPr>
          <a:xfrm>
            <a:off x="5902286" y="2849482"/>
            <a:ext cx="688162" cy="688162"/>
          </a:xfrm>
          <a:prstGeom prst="rect">
            <a:avLst/>
          </a:prstGeom>
        </p:spPr>
      </p:pic>
      <p:pic>
        <p:nvPicPr>
          <p:cNvPr id="29" name="Picture 28">
            <a:extLst>
              <a:ext uri="{FF2B5EF4-FFF2-40B4-BE49-F238E27FC236}">
                <a16:creationId xmlns:a16="http://schemas.microsoft.com/office/drawing/2014/main" id="{9AA53929-850B-88D7-BDB7-E124F595ED23}"/>
              </a:ext>
            </a:extLst>
          </p:cNvPr>
          <p:cNvPicPr>
            <a:picLocks noChangeAspect="1"/>
          </p:cNvPicPr>
          <p:nvPr/>
        </p:nvPicPr>
        <p:blipFill>
          <a:blip r:embed="rId4">
            <a:duotone>
              <a:schemeClr val="accent3">
                <a:shade val="45000"/>
                <a:satMod val="135000"/>
              </a:schemeClr>
              <a:prstClr val="white"/>
            </a:duotone>
          </a:blip>
          <a:stretch>
            <a:fillRect/>
          </a:stretch>
        </p:blipFill>
        <p:spPr>
          <a:xfrm>
            <a:off x="6793400" y="3020373"/>
            <a:ext cx="688162" cy="688162"/>
          </a:xfrm>
          <a:prstGeom prst="rect">
            <a:avLst/>
          </a:prstGeom>
        </p:spPr>
      </p:pic>
      <p:pic>
        <p:nvPicPr>
          <p:cNvPr id="30" name="Picture 29">
            <a:extLst>
              <a:ext uri="{FF2B5EF4-FFF2-40B4-BE49-F238E27FC236}">
                <a16:creationId xmlns:a16="http://schemas.microsoft.com/office/drawing/2014/main" id="{C2A50470-0A6F-EDE9-1B1B-C8768CE08E48}"/>
              </a:ext>
            </a:extLst>
          </p:cNvPr>
          <p:cNvPicPr>
            <a:picLocks noChangeAspect="1"/>
          </p:cNvPicPr>
          <p:nvPr/>
        </p:nvPicPr>
        <p:blipFill>
          <a:blip r:embed="rId4">
            <a:duotone>
              <a:schemeClr val="accent3">
                <a:shade val="45000"/>
                <a:satMod val="135000"/>
              </a:schemeClr>
              <a:prstClr val="white"/>
            </a:duotone>
          </a:blip>
          <a:stretch>
            <a:fillRect/>
          </a:stretch>
        </p:blipFill>
        <p:spPr>
          <a:xfrm>
            <a:off x="7714577" y="2850095"/>
            <a:ext cx="688162" cy="688162"/>
          </a:xfrm>
          <a:prstGeom prst="rect">
            <a:avLst/>
          </a:prstGeom>
        </p:spPr>
      </p:pic>
      <p:pic>
        <p:nvPicPr>
          <p:cNvPr id="31" name="Picture 30">
            <a:extLst>
              <a:ext uri="{FF2B5EF4-FFF2-40B4-BE49-F238E27FC236}">
                <a16:creationId xmlns:a16="http://schemas.microsoft.com/office/drawing/2014/main" id="{7A69E2BB-A45A-BD65-C2A6-F533B20E21C1}"/>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315078" y="2286613"/>
            <a:ext cx="1122309" cy="1910215"/>
          </a:xfrm>
          <a:prstGeom prst="rect">
            <a:avLst/>
          </a:prstGeom>
        </p:spPr>
      </p:pic>
      <p:grpSp>
        <p:nvGrpSpPr>
          <p:cNvPr id="6" name="Group 5">
            <a:extLst>
              <a:ext uri="{FF2B5EF4-FFF2-40B4-BE49-F238E27FC236}">
                <a16:creationId xmlns:a16="http://schemas.microsoft.com/office/drawing/2014/main" id="{8A7D53A1-06E9-6D69-B08A-3A1C611550C2}"/>
              </a:ext>
            </a:extLst>
          </p:cNvPr>
          <p:cNvGrpSpPr/>
          <p:nvPr/>
        </p:nvGrpSpPr>
        <p:grpSpPr>
          <a:xfrm>
            <a:off x="6115698" y="2226086"/>
            <a:ext cx="1942960" cy="569691"/>
            <a:chOff x="4030387" y="1547447"/>
            <a:chExt cx="1942960" cy="569691"/>
          </a:xfrm>
        </p:grpSpPr>
        <p:sp>
          <p:nvSpPr>
            <p:cNvPr id="8" name="Cylinder 7">
              <a:extLst>
                <a:ext uri="{FF2B5EF4-FFF2-40B4-BE49-F238E27FC236}">
                  <a16:creationId xmlns:a16="http://schemas.microsoft.com/office/drawing/2014/main" id="{EDDA7975-8E81-5525-2B91-A05CF3010C2A}"/>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Arrow: Curved Left 19">
              <a:extLst>
                <a:ext uri="{FF2B5EF4-FFF2-40B4-BE49-F238E27FC236}">
                  <a16:creationId xmlns:a16="http://schemas.microsoft.com/office/drawing/2014/main" id="{4E09637E-0F8C-AAB0-8128-6E340CC01EDD}"/>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Left 20">
              <a:extLst>
                <a:ext uri="{FF2B5EF4-FFF2-40B4-BE49-F238E27FC236}">
                  <a16:creationId xmlns:a16="http://schemas.microsoft.com/office/drawing/2014/main" id="{CC2B0FFB-8DC7-2038-08A5-FCA07A7848F5}"/>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extBox 1">
            <a:extLst>
              <a:ext uri="{FF2B5EF4-FFF2-40B4-BE49-F238E27FC236}">
                <a16:creationId xmlns:a16="http://schemas.microsoft.com/office/drawing/2014/main" id="{26032D63-4608-BFBB-56B5-B4A4ADD2CDBA}"/>
              </a:ext>
            </a:extLst>
          </p:cNvPr>
          <p:cNvSpPr txBox="1"/>
          <p:nvPr/>
        </p:nvSpPr>
        <p:spPr>
          <a:xfrm>
            <a:off x="-3179535" y="228600"/>
            <a:ext cx="2835454" cy="369332"/>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Arkanoid</a:t>
            </a:r>
            <a:endParaRPr lang="en-US" dirty="0"/>
          </a:p>
        </p:txBody>
      </p:sp>
      <p:sp>
        <p:nvSpPr>
          <p:cNvPr id="3" name="Rectangle 2">
            <a:extLst>
              <a:ext uri="{FF2B5EF4-FFF2-40B4-BE49-F238E27FC236}">
                <a16:creationId xmlns:a16="http://schemas.microsoft.com/office/drawing/2014/main" id="{E3496AB7-C0EA-B7C1-75DC-279C5F48E666}"/>
              </a:ext>
            </a:extLst>
          </p:cNvPr>
          <p:cNvSpPr/>
          <p:nvPr/>
        </p:nvSpPr>
        <p:spPr>
          <a:xfrm>
            <a:off x="-3444949" y="2175779"/>
            <a:ext cx="3301112"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Alternate image</a:t>
            </a:r>
          </a:p>
        </p:txBody>
      </p:sp>
    </p:spTree>
    <p:extLst>
      <p:ext uri="{BB962C8B-B14F-4D97-AF65-F5344CB8AC3E}">
        <p14:creationId xmlns:p14="http://schemas.microsoft.com/office/powerpoint/2010/main" val="10232431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2B5A0-E496-58C0-5295-832F48F307A5}"/>
              </a:ext>
            </a:extLst>
          </p:cNvPr>
          <p:cNvSpPr>
            <a:spLocks noGrp="1"/>
          </p:cNvSpPr>
          <p:nvPr>
            <p:ph type="title"/>
          </p:nvPr>
        </p:nvSpPr>
        <p:spPr>
          <a:xfrm>
            <a:off x="-2923952" y="0"/>
            <a:ext cx="2066380" cy="1325563"/>
          </a:xfrm>
        </p:spPr>
        <p:txBody>
          <a:bodyPr vert="horz" lIns="91440" tIns="45720" rIns="91440" bIns="45720" rtlCol="0" anchor="ctr">
            <a:noAutofit/>
          </a:bodyPr>
          <a:lstStyle/>
          <a:p>
            <a:r>
              <a:rPr lang="en-US" sz="3600" dirty="0">
                <a:solidFill>
                  <a:srgbClr val="000000"/>
                </a:solidFill>
                <a:latin typeface="Calibri" panose="020F0502020204030204" pitchFamily="34" charset="0"/>
              </a:rPr>
              <a:t>Asteroids</a:t>
            </a:r>
          </a:p>
        </p:txBody>
      </p:sp>
      <p:pic>
        <p:nvPicPr>
          <p:cNvPr id="5" name="Content Placeholder 4" descr="A picture containing colorful&#10;&#10;Description automatically generated">
            <a:extLst>
              <a:ext uri="{FF2B5EF4-FFF2-40B4-BE49-F238E27FC236}">
                <a16:creationId xmlns:a16="http://schemas.microsoft.com/office/drawing/2014/main" id="{289CB1D6-DE3A-5420-9E16-D4569C99E6F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1503" b="755"/>
          <a:stretch/>
        </p:blipFill>
        <p:spPr>
          <a:xfrm>
            <a:off x="1" y="0"/>
            <a:ext cx="9144000" cy="6858000"/>
          </a:xfrm>
        </p:spPr>
      </p:pic>
      <p:pic>
        <p:nvPicPr>
          <p:cNvPr id="7" name="Picture 6" descr="A screenshot of a computer&#10;&#10;Description automatically generated with medium confidence">
            <a:extLst>
              <a:ext uri="{FF2B5EF4-FFF2-40B4-BE49-F238E27FC236}">
                <a16:creationId xmlns:a16="http://schemas.microsoft.com/office/drawing/2014/main" id="{3899AC34-94C1-F266-B835-381B9D43A626}"/>
              </a:ext>
            </a:extLst>
          </p:cNvPr>
          <p:cNvPicPr>
            <a:picLocks noChangeAspect="1"/>
          </p:cNvPicPr>
          <p:nvPr/>
        </p:nvPicPr>
        <p:blipFill rotWithShape="1">
          <a:blip r:embed="rId3">
            <a:extLst>
              <a:ext uri="{28A0092B-C50C-407E-A947-70E740481C1C}">
                <a14:useLocalDpi xmlns:a14="http://schemas.microsoft.com/office/drawing/2010/main" val="0"/>
              </a:ext>
            </a:extLst>
          </a:blip>
          <a:srcRect l="2318" t="82702" r="73784" b="3920"/>
          <a:stretch/>
        </p:blipFill>
        <p:spPr>
          <a:xfrm>
            <a:off x="2243688" y="3797234"/>
            <a:ext cx="5166844" cy="2162015"/>
          </a:xfrm>
          <a:prstGeom prst="rect">
            <a:avLst/>
          </a:prstGeom>
        </p:spPr>
      </p:pic>
      <p:sp>
        <p:nvSpPr>
          <p:cNvPr id="9" name="Arrow: Up 8">
            <a:extLst>
              <a:ext uri="{FF2B5EF4-FFF2-40B4-BE49-F238E27FC236}">
                <a16:creationId xmlns:a16="http://schemas.microsoft.com/office/drawing/2014/main" id="{EC9E6F7F-07D1-A06F-A8B4-6FDE69BCF97A}"/>
              </a:ext>
            </a:extLst>
          </p:cNvPr>
          <p:cNvSpPr/>
          <p:nvPr/>
        </p:nvSpPr>
        <p:spPr>
          <a:xfrm rot="16200000">
            <a:off x="1851767" y="203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D1B14CFD-E077-5F5A-E994-2649DB57AFDA}"/>
              </a:ext>
            </a:extLst>
          </p:cNvPr>
          <p:cNvSpPr/>
          <p:nvPr/>
        </p:nvSpPr>
        <p:spPr>
          <a:xfrm rot="5400000" flipH="1">
            <a:off x="3301783" y="20330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DA91C87-0A92-F3F7-082F-531ED14080AC}"/>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119603" y="1727994"/>
            <a:ext cx="1122309" cy="1910215"/>
          </a:xfrm>
          <a:prstGeom prst="rect">
            <a:avLst/>
          </a:prstGeom>
        </p:spPr>
      </p:pic>
      <p:pic>
        <p:nvPicPr>
          <p:cNvPr id="13" name="Picture 12">
            <a:extLst>
              <a:ext uri="{FF2B5EF4-FFF2-40B4-BE49-F238E27FC236}">
                <a16:creationId xmlns:a16="http://schemas.microsoft.com/office/drawing/2014/main" id="{3F40CD6E-DC74-EDDB-1373-185F0CB29C87}"/>
              </a:ext>
            </a:extLst>
          </p:cNvPr>
          <p:cNvPicPr>
            <a:picLocks noChangeAspect="1"/>
          </p:cNvPicPr>
          <p:nvPr/>
        </p:nvPicPr>
        <p:blipFill>
          <a:blip r:embed="rId6">
            <a:duotone>
              <a:schemeClr val="accent3">
                <a:shade val="45000"/>
                <a:satMod val="135000"/>
              </a:schemeClr>
              <a:prstClr val="white"/>
            </a:duotone>
          </a:blip>
          <a:stretch>
            <a:fillRect/>
          </a:stretch>
        </p:blipFill>
        <p:spPr>
          <a:xfrm>
            <a:off x="3884527" y="2569629"/>
            <a:ext cx="688162" cy="688162"/>
          </a:xfrm>
          <a:prstGeom prst="rect">
            <a:avLst/>
          </a:prstGeom>
        </p:spPr>
      </p:pic>
      <p:pic>
        <p:nvPicPr>
          <p:cNvPr id="14" name="Picture 13">
            <a:extLst>
              <a:ext uri="{FF2B5EF4-FFF2-40B4-BE49-F238E27FC236}">
                <a16:creationId xmlns:a16="http://schemas.microsoft.com/office/drawing/2014/main" id="{73B9DBAB-F75B-F149-EFAB-5873E54E8358}"/>
              </a:ext>
            </a:extLst>
          </p:cNvPr>
          <p:cNvPicPr>
            <a:picLocks noChangeAspect="1"/>
          </p:cNvPicPr>
          <p:nvPr/>
        </p:nvPicPr>
        <p:blipFill>
          <a:blip r:embed="rId6"/>
          <a:stretch>
            <a:fillRect/>
          </a:stretch>
        </p:blipFill>
        <p:spPr>
          <a:xfrm>
            <a:off x="6246468" y="2026489"/>
            <a:ext cx="688162" cy="688162"/>
          </a:xfrm>
          <a:prstGeom prst="rect">
            <a:avLst/>
          </a:prstGeom>
        </p:spPr>
      </p:pic>
      <p:pic>
        <p:nvPicPr>
          <p:cNvPr id="15" name="Picture 14">
            <a:extLst>
              <a:ext uri="{FF2B5EF4-FFF2-40B4-BE49-F238E27FC236}">
                <a16:creationId xmlns:a16="http://schemas.microsoft.com/office/drawing/2014/main" id="{CA77F9A6-4FBD-54B1-A03A-711FD711C207}"/>
              </a:ext>
            </a:extLst>
          </p:cNvPr>
          <p:cNvPicPr>
            <a:picLocks noChangeAspect="1"/>
          </p:cNvPicPr>
          <p:nvPr/>
        </p:nvPicPr>
        <p:blipFill>
          <a:blip r:embed="rId6">
            <a:duotone>
              <a:schemeClr val="accent3">
                <a:shade val="45000"/>
                <a:satMod val="135000"/>
              </a:schemeClr>
              <a:prstClr val="white"/>
            </a:duotone>
          </a:blip>
          <a:stretch>
            <a:fillRect/>
          </a:stretch>
        </p:blipFill>
        <p:spPr>
          <a:xfrm>
            <a:off x="3883440" y="3348303"/>
            <a:ext cx="688162" cy="688162"/>
          </a:xfrm>
          <a:prstGeom prst="rect">
            <a:avLst/>
          </a:prstGeom>
        </p:spPr>
      </p:pic>
      <p:pic>
        <p:nvPicPr>
          <p:cNvPr id="16" name="Picture 15">
            <a:extLst>
              <a:ext uri="{FF2B5EF4-FFF2-40B4-BE49-F238E27FC236}">
                <a16:creationId xmlns:a16="http://schemas.microsoft.com/office/drawing/2014/main" id="{BBA7AE9A-C6F4-02B7-A343-FA2A72BFBFD8}"/>
              </a:ext>
            </a:extLst>
          </p:cNvPr>
          <p:cNvPicPr>
            <a:picLocks noChangeAspect="1"/>
          </p:cNvPicPr>
          <p:nvPr/>
        </p:nvPicPr>
        <p:blipFill>
          <a:blip r:embed="rId6">
            <a:duotone>
              <a:schemeClr val="accent3">
                <a:shade val="45000"/>
                <a:satMod val="135000"/>
              </a:schemeClr>
              <a:prstClr val="white"/>
            </a:duotone>
          </a:blip>
          <a:stretch>
            <a:fillRect/>
          </a:stretch>
        </p:blipFill>
        <p:spPr>
          <a:xfrm>
            <a:off x="4621692" y="2822610"/>
            <a:ext cx="688162" cy="688162"/>
          </a:xfrm>
          <a:prstGeom prst="rect">
            <a:avLst/>
          </a:prstGeom>
        </p:spPr>
      </p:pic>
      <p:pic>
        <p:nvPicPr>
          <p:cNvPr id="17" name="Picture 16">
            <a:extLst>
              <a:ext uri="{FF2B5EF4-FFF2-40B4-BE49-F238E27FC236}">
                <a16:creationId xmlns:a16="http://schemas.microsoft.com/office/drawing/2014/main" id="{6DE1CB7F-450D-A2C5-CB2E-062B96AA7A3C}"/>
              </a:ext>
            </a:extLst>
          </p:cNvPr>
          <p:cNvPicPr>
            <a:picLocks noChangeAspect="1"/>
          </p:cNvPicPr>
          <p:nvPr/>
        </p:nvPicPr>
        <p:blipFill>
          <a:blip r:embed="rId6">
            <a:duotone>
              <a:schemeClr val="accent3">
                <a:shade val="45000"/>
                <a:satMod val="135000"/>
              </a:schemeClr>
              <a:prstClr val="white"/>
            </a:duotone>
          </a:blip>
          <a:stretch>
            <a:fillRect/>
          </a:stretch>
        </p:blipFill>
        <p:spPr>
          <a:xfrm>
            <a:off x="5434605" y="2822610"/>
            <a:ext cx="688162" cy="688162"/>
          </a:xfrm>
          <a:prstGeom prst="rect">
            <a:avLst/>
          </a:prstGeom>
        </p:spPr>
      </p:pic>
      <p:pic>
        <p:nvPicPr>
          <p:cNvPr id="18" name="Picture 17">
            <a:extLst>
              <a:ext uri="{FF2B5EF4-FFF2-40B4-BE49-F238E27FC236}">
                <a16:creationId xmlns:a16="http://schemas.microsoft.com/office/drawing/2014/main" id="{E734BA17-E505-FD49-5FDD-DB68084460AE}"/>
              </a:ext>
            </a:extLst>
          </p:cNvPr>
          <p:cNvPicPr>
            <a:picLocks noChangeAspect="1"/>
          </p:cNvPicPr>
          <p:nvPr/>
        </p:nvPicPr>
        <p:blipFill>
          <a:blip r:embed="rId6">
            <a:duotone>
              <a:schemeClr val="accent3">
                <a:shade val="45000"/>
                <a:satMod val="135000"/>
              </a:schemeClr>
              <a:prstClr val="white"/>
            </a:duotone>
          </a:blip>
          <a:stretch>
            <a:fillRect/>
          </a:stretch>
        </p:blipFill>
        <p:spPr>
          <a:xfrm>
            <a:off x="6245382" y="2805163"/>
            <a:ext cx="688162" cy="688162"/>
          </a:xfrm>
          <a:prstGeom prst="rect">
            <a:avLst/>
          </a:prstGeom>
        </p:spPr>
      </p:pic>
      <p:pic>
        <p:nvPicPr>
          <p:cNvPr id="25" name="Picture 24">
            <a:extLst>
              <a:ext uri="{FF2B5EF4-FFF2-40B4-BE49-F238E27FC236}">
                <a16:creationId xmlns:a16="http://schemas.microsoft.com/office/drawing/2014/main" id="{A48F97C8-3CA6-4EB1-4CF4-247D4C631E95}"/>
              </a:ext>
            </a:extLst>
          </p:cNvPr>
          <p:cNvPicPr>
            <a:picLocks noChangeAspect="1"/>
          </p:cNvPicPr>
          <p:nvPr/>
        </p:nvPicPr>
        <p:blipFill>
          <a:blip r:embed="rId6"/>
          <a:stretch>
            <a:fillRect/>
          </a:stretch>
        </p:blipFill>
        <p:spPr>
          <a:xfrm>
            <a:off x="4622779" y="2043936"/>
            <a:ext cx="688162" cy="688162"/>
          </a:xfrm>
          <a:prstGeom prst="rect">
            <a:avLst/>
          </a:prstGeom>
        </p:spPr>
      </p:pic>
      <p:pic>
        <p:nvPicPr>
          <p:cNvPr id="26" name="Picture 25">
            <a:extLst>
              <a:ext uri="{FF2B5EF4-FFF2-40B4-BE49-F238E27FC236}">
                <a16:creationId xmlns:a16="http://schemas.microsoft.com/office/drawing/2014/main" id="{10103CF7-A6F9-F79E-4EE5-73810A48BFB0}"/>
              </a:ext>
            </a:extLst>
          </p:cNvPr>
          <p:cNvPicPr>
            <a:picLocks noChangeAspect="1"/>
          </p:cNvPicPr>
          <p:nvPr/>
        </p:nvPicPr>
        <p:blipFill>
          <a:blip r:embed="rId6"/>
          <a:stretch>
            <a:fillRect/>
          </a:stretch>
        </p:blipFill>
        <p:spPr>
          <a:xfrm>
            <a:off x="5435691" y="2043936"/>
            <a:ext cx="688162" cy="688162"/>
          </a:xfrm>
          <a:prstGeom prst="rect">
            <a:avLst/>
          </a:prstGeom>
        </p:spPr>
      </p:pic>
      <p:sp>
        <p:nvSpPr>
          <p:cNvPr id="27" name="Rectangle 26">
            <a:extLst>
              <a:ext uri="{FF2B5EF4-FFF2-40B4-BE49-F238E27FC236}">
                <a16:creationId xmlns:a16="http://schemas.microsoft.com/office/drawing/2014/main" id="{92401699-D84A-3666-ADF1-DC9389BB35EA}"/>
              </a:ext>
            </a:extLst>
          </p:cNvPr>
          <p:cNvSpPr/>
          <p:nvPr/>
        </p:nvSpPr>
        <p:spPr>
          <a:xfrm rot="17679326">
            <a:off x="4641903" y="1425326"/>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8" name="Rectangle 27">
            <a:extLst>
              <a:ext uri="{FF2B5EF4-FFF2-40B4-BE49-F238E27FC236}">
                <a16:creationId xmlns:a16="http://schemas.microsoft.com/office/drawing/2014/main" id="{2488ED83-6539-E08F-0E92-2A8193A9ABA4}"/>
              </a:ext>
            </a:extLst>
          </p:cNvPr>
          <p:cNvSpPr/>
          <p:nvPr/>
        </p:nvSpPr>
        <p:spPr>
          <a:xfrm rot="17679326">
            <a:off x="5260846" y="1227088"/>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Thrust</a:t>
            </a:r>
          </a:p>
        </p:txBody>
      </p:sp>
      <p:sp>
        <p:nvSpPr>
          <p:cNvPr id="37" name="Rectangle 36">
            <a:extLst>
              <a:ext uri="{FF2B5EF4-FFF2-40B4-BE49-F238E27FC236}">
                <a16:creationId xmlns:a16="http://schemas.microsoft.com/office/drawing/2014/main" id="{B952BE54-DE1D-F3DC-488A-B0B4AAF64AFB}"/>
              </a:ext>
            </a:extLst>
          </p:cNvPr>
          <p:cNvSpPr/>
          <p:nvPr/>
        </p:nvSpPr>
        <p:spPr>
          <a:xfrm rot="17679326">
            <a:off x="6030044" y="813561"/>
            <a:ext cx="21842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Hyperspace</a:t>
            </a:r>
          </a:p>
        </p:txBody>
      </p:sp>
      <p:sp>
        <p:nvSpPr>
          <p:cNvPr id="38" name="Rectangle 37">
            <a:extLst>
              <a:ext uri="{FF2B5EF4-FFF2-40B4-BE49-F238E27FC236}">
                <a16:creationId xmlns:a16="http://schemas.microsoft.com/office/drawing/2014/main" id="{F534035F-87A0-7AF9-FAF7-5A5A63F45079}"/>
              </a:ext>
            </a:extLst>
          </p:cNvPr>
          <p:cNvSpPr/>
          <p:nvPr/>
        </p:nvSpPr>
        <p:spPr>
          <a:xfrm>
            <a:off x="1214267" y="1546274"/>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39" name="Rectangle 38">
            <a:extLst>
              <a:ext uri="{FF2B5EF4-FFF2-40B4-BE49-F238E27FC236}">
                <a16:creationId xmlns:a16="http://schemas.microsoft.com/office/drawing/2014/main" id="{80AE81A5-B7D4-8E2B-4C1D-A6B407B462F4}"/>
              </a:ext>
            </a:extLst>
          </p:cNvPr>
          <p:cNvSpPr/>
          <p:nvPr/>
        </p:nvSpPr>
        <p:spPr>
          <a:xfrm>
            <a:off x="2948022" y="1512471"/>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11" name="Group 10">
            <a:extLst>
              <a:ext uri="{FF2B5EF4-FFF2-40B4-BE49-F238E27FC236}">
                <a16:creationId xmlns:a16="http://schemas.microsoft.com/office/drawing/2014/main" id="{2944A59C-9863-315D-EDF4-C4A765133ED8}"/>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D03236C7-B6EF-3DE9-8875-78D05602DBD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F4666790-55BA-1374-EBE9-EAD21849B2D1}"/>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B39875EC-6605-5DCC-DE8B-9FC19B1A11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2" name="Graphic 21" descr="User with solid fill">
                <a:extLst>
                  <a:ext uri="{FF2B5EF4-FFF2-40B4-BE49-F238E27FC236}">
                    <a16:creationId xmlns:a16="http://schemas.microsoft.com/office/drawing/2014/main" id="{F19CBF94-CC67-E58D-5048-A41CD6EA770A}"/>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124CEE3F-0A63-F267-1192-2573C656207F}"/>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
        <p:nvSpPr>
          <p:cNvPr id="3" name="Rectangle 2">
            <a:extLst>
              <a:ext uri="{FF2B5EF4-FFF2-40B4-BE49-F238E27FC236}">
                <a16:creationId xmlns:a16="http://schemas.microsoft.com/office/drawing/2014/main" id="{37EE52EF-5614-252C-F381-F80B69DFB0D7}"/>
              </a:ext>
            </a:extLst>
          </p:cNvPr>
          <p:cNvSpPr/>
          <p:nvPr/>
        </p:nvSpPr>
        <p:spPr>
          <a:xfrm>
            <a:off x="-3444949" y="2175779"/>
            <a:ext cx="3301112" cy="1754326"/>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Alternate image</a:t>
            </a:r>
          </a:p>
        </p:txBody>
      </p:sp>
    </p:spTree>
    <p:extLst>
      <p:ext uri="{BB962C8B-B14F-4D97-AF65-F5344CB8AC3E}">
        <p14:creationId xmlns:p14="http://schemas.microsoft.com/office/powerpoint/2010/main" val="3067479442"/>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FD7F53-80CE-3AFB-F700-1C0B20794B1D}"/>
            </a:ext>
          </a:extLst>
        </p:cNvPr>
        <p:cNvGrpSpPr/>
        <p:nvPr/>
      </p:nvGrpSpPr>
      <p:grpSpPr>
        <a:xfrm>
          <a:off x="0" y="0"/>
          <a:ext cx="0" cy="0"/>
          <a:chOff x="0" y="0"/>
          <a:chExt cx="0" cy="0"/>
        </a:xfrm>
      </p:grpSpPr>
      <p:pic>
        <p:nvPicPr>
          <p:cNvPr id="68" name="Picture 67">
            <a:extLst>
              <a:ext uri="{FF2B5EF4-FFF2-40B4-BE49-F238E27FC236}">
                <a16:creationId xmlns:a16="http://schemas.microsoft.com/office/drawing/2014/main" id="{F3020D5B-B910-18AF-73D3-3551D1EC8CDC}"/>
              </a:ext>
            </a:extLst>
          </p:cNvPr>
          <p:cNvPicPr>
            <a:picLocks noChangeAspect="1"/>
          </p:cNvPicPr>
          <p:nvPr/>
        </p:nvPicPr>
        <p:blipFill>
          <a:blip r:embed="rId2"/>
          <a:stretch>
            <a:fillRect/>
          </a:stretch>
        </p:blipFill>
        <p:spPr>
          <a:xfrm>
            <a:off x="858825" y="196992"/>
            <a:ext cx="7553655" cy="6157866"/>
          </a:xfrm>
          <a:prstGeom prst="rect">
            <a:avLst/>
          </a:prstGeom>
        </p:spPr>
      </p:pic>
      <p:sp>
        <p:nvSpPr>
          <p:cNvPr id="4" name="Title 1">
            <a:extLst>
              <a:ext uri="{FF2B5EF4-FFF2-40B4-BE49-F238E27FC236}">
                <a16:creationId xmlns:a16="http://schemas.microsoft.com/office/drawing/2014/main" id="{503DC0D3-7930-FD45-4739-D4136D16D7AA}"/>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ABCD Template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98CDE691-7922-019B-6491-68CA6CA37963}"/>
              </a:ext>
            </a:extLst>
          </p:cNvPr>
          <p:cNvGraphicFramePr>
            <a:graphicFrameLocks noGrp="1"/>
          </p:cNvGraphicFramePr>
          <p:nvPr>
            <p:extLst>
              <p:ext uri="{D42A27DB-BD31-4B8C-83A1-F6EECF244321}">
                <p14:modId xmlns:p14="http://schemas.microsoft.com/office/powerpoint/2010/main" val="2315073455"/>
              </p:ext>
            </p:extLst>
          </p:nvPr>
        </p:nvGraphicFramePr>
        <p:xfrm>
          <a:off x="-3985796" y="2019287"/>
          <a:ext cx="3612629" cy="734384"/>
        </p:xfrm>
        <a:graphic>
          <a:graphicData uri="http://schemas.openxmlformats.org/drawingml/2006/table">
            <a:tbl>
              <a:tblPr>
                <a:tableStyleId>{5C22544A-7EE6-4342-B048-85BDC9FD1C3A}</a:tableStyleId>
              </a:tblPr>
              <a:tblGrid>
                <a:gridCol w="2262752">
                  <a:extLst>
                    <a:ext uri="{9D8B030D-6E8A-4147-A177-3AD203B41FA5}">
                      <a16:colId xmlns:a16="http://schemas.microsoft.com/office/drawing/2014/main" val="3687510948"/>
                    </a:ext>
                  </a:extLst>
                </a:gridCol>
                <a:gridCol w="1349877">
                  <a:extLst>
                    <a:ext uri="{9D8B030D-6E8A-4147-A177-3AD203B41FA5}">
                      <a16:colId xmlns:a16="http://schemas.microsoft.com/office/drawing/2014/main" val="97032985"/>
                    </a:ext>
                  </a:extLst>
                </a:gridCol>
              </a:tblGrid>
              <a:tr h="7704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1312983387"/>
                  </a:ext>
                </a:extLst>
              </a:tr>
              <a:tr h="51843">
                <a:tc>
                  <a:txBody>
                    <a:bodyPr/>
                    <a:lstStyle/>
                    <a:p>
                      <a:pPr algn="l" fontAlgn="b"/>
                      <a:endParaRPr lang="en-US" sz="2400" b="0" i="0" u="none" strike="noStrike" dirty="0">
                        <a:solidFill>
                          <a:srgbClr val="000000"/>
                        </a:solidFill>
                        <a:effectLst/>
                        <a:latin typeface="Calibri" panose="020F0502020204030204" pitchFamily="34" charset="0"/>
                      </a:endParaRPr>
                    </a:p>
                  </a:txBody>
                  <a:tcPr marL="1432" marR="1432" marT="1432" marB="0" anchor="b"/>
                </a:tc>
                <a:tc>
                  <a:txBody>
                    <a:bodyPr/>
                    <a:lstStyle/>
                    <a:p>
                      <a:pPr algn="l" fontAlgn="b"/>
                      <a:endParaRPr lang="en-US" sz="2400" b="0" i="0" u="none" strike="noStrike" dirty="0">
                        <a:solidFill>
                          <a:srgbClr val="000000"/>
                        </a:solidFill>
                        <a:effectLst/>
                        <a:latin typeface="Calibri" panose="020F0502020204030204" pitchFamily="34" charset="0"/>
                      </a:endParaRPr>
                    </a:p>
                  </a:txBody>
                  <a:tcPr marL="1432" marR="1432" marT="1432" marB="0" anchor="b"/>
                </a:tc>
                <a:extLst>
                  <a:ext uri="{0D108BD9-81ED-4DB2-BD59-A6C34878D82A}">
                    <a16:rowId xmlns:a16="http://schemas.microsoft.com/office/drawing/2014/main" val="3089984407"/>
                  </a:ext>
                </a:extLst>
              </a:tr>
            </a:tbl>
          </a:graphicData>
        </a:graphic>
      </p:graphicFrame>
      <p:grpSp>
        <p:nvGrpSpPr>
          <p:cNvPr id="3" name="Group 2">
            <a:extLst>
              <a:ext uri="{FF2B5EF4-FFF2-40B4-BE49-F238E27FC236}">
                <a16:creationId xmlns:a16="http://schemas.microsoft.com/office/drawing/2014/main" id="{3E2CA555-210D-FD57-E367-D16D0D7C081C}"/>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4C556CEB-9B80-1229-0D23-A46F60207567}"/>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F63196B5-0485-13B5-43AD-82F1DE41C99D}"/>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AB425B19-D802-CC88-172B-CED1CC0618D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BDFAC904-6A7B-F549-9669-ACFDAAD4F6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A1E9B8A3-BA8B-2D35-B7C0-E3B9E18D98E3}"/>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pic>
        <p:nvPicPr>
          <p:cNvPr id="16" name="Picture 15">
            <a:extLst>
              <a:ext uri="{FF2B5EF4-FFF2-40B4-BE49-F238E27FC236}">
                <a16:creationId xmlns:a16="http://schemas.microsoft.com/office/drawing/2014/main" id="{5B3AD09F-B102-D977-A356-8879CF3C32BA}"/>
              </a:ext>
            </a:extLst>
          </p:cNvPr>
          <p:cNvPicPr>
            <a:picLocks noChangeAspect="1"/>
          </p:cNvPicPr>
          <p:nvPr/>
        </p:nvPicPr>
        <p:blipFill>
          <a:blip r:embed="rId5"/>
          <a:stretch>
            <a:fillRect/>
          </a:stretch>
        </p:blipFill>
        <p:spPr>
          <a:xfrm>
            <a:off x="6644100" y="2821651"/>
            <a:ext cx="688162" cy="688162"/>
          </a:xfrm>
          <a:prstGeom prst="rect">
            <a:avLst/>
          </a:prstGeom>
        </p:spPr>
      </p:pic>
      <p:pic>
        <p:nvPicPr>
          <p:cNvPr id="17" name="Picture 16">
            <a:extLst>
              <a:ext uri="{FF2B5EF4-FFF2-40B4-BE49-F238E27FC236}">
                <a16:creationId xmlns:a16="http://schemas.microsoft.com/office/drawing/2014/main" id="{E6DB3954-B72C-76C5-B9B9-2BDB582C2473}"/>
              </a:ext>
            </a:extLst>
          </p:cNvPr>
          <p:cNvPicPr>
            <a:picLocks noChangeAspect="1"/>
          </p:cNvPicPr>
          <p:nvPr/>
        </p:nvPicPr>
        <p:blipFill>
          <a:blip r:embed="rId5"/>
          <a:stretch>
            <a:fillRect/>
          </a:stretch>
        </p:blipFill>
        <p:spPr>
          <a:xfrm>
            <a:off x="5020411" y="2839098"/>
            <a:ext cx="688162" cy="688162"/>
          </a:xfrm>
          <a:prstGeom prst="rect">
            <a:avLst/>
          </a:prstGeom>
        </p:spPr>
      </p:pic>
      <p:pic>
        <p:nvPicPr>
          <p:cNvPr id="18" name="Picture 17">
            <a:extLst>
              <a:ext uri="{FF2B5EF4-FFF2-40B4-BE49-F238E27FC236}">
                <a16:creationId xmlns:a16="http://schemas.microsoft.com/office/drawing/2014/main" id="{6DC2E685-7748-C7A6-F635-20B82A582F77}"/>
              </a:ext>
            </a:extLst>
          </p:cNvPr>
          <p:cNvPicPr>
            <a:picLocks noChangeAspect="1"/>
          </p:cNvPicPr>
          <p:nvPr/>
        </p:nvPicPr>
        <p:blipFill>
          <a:blip r:embed="rId5"/>
          <a:stretch>
            <a:fillRect/>
          </a:stretch>
        </p:blipFill>
        <p:spPr>
          <a:xfrm>
            <a:off x="5833323" y="2839098"/>
            <a:ext cx="688162" cy="688162"/>
          </a:xfrm>
          <a:prstGeom prst="rect">
            <a:avLst/>
          </a:prstGeom>
        </p:spPr>
      </p:pic>
      <p:sp>
        <p:nvSpPr>
          <p:cNvPr id="19" name="Arrow: Up 18">
            <a:extLst>
              <a:ext uri="{FF2B5EF4-FFF2-40B4-BE49-F238E27FC236}">
                <a16:creationId xmlns:a16="http://schemas.microsoft.com/office/drawing/2014/main" id="{C94BA68F-C71C-EFA3-4A7C-1C26971ABAC2}"/>
              </a:ext>
            </a:extLst>
          </p:cNvPr>
          <p:cNvSpPr/>
          <p:nvPr/>
        </p:nvSpPr>
        <p:spPr>
          <a:xfrm>
            <a:off x="3021409" y="20994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AEDCD66F-422B-A995-D049-370C401658C6}"/>
              </a:ext>
            </a:extLst>
          </p:cNvPr>
          <p:cNvSpPr/>
          <p:nvPr/>
        </p:nvSpPr>
        <p:spPr>
          <a:xfrm rot="16200000">
            <a:off x="2249399"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C021DE23-CB0A-96E1-9312-BA49E4149E07}"/>
              </a:ext>
            </a:extLst>
          </p:cNvPr>
          <p:cNvSpPr/>
          <p:nvPr/>
        </p:nvSpPr>
        <p:spPr>
          <a:xfrm rot="5400000" flipH="1">
            <a:off x="3699415" y="2828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BD7D037-8DBC-40F3-A97B-A963E1DF9A53}"/>
              </a:ext>
            </a:extLst>
          </p:cNvPr>
          <p:cNvSpPr/>
          <p:nvPr/>
        </p:nvSpPr>
        <p:spPr>
          <a:xfrm rot="2707381" flipV="1">
            <a:off x="2438493" y="3359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0A688784-117E-E91B-EFF4-196BBCA82E05}"/>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2517235" y="2523156"/>
            <a:ext cx="1122309" cy="1910215"/>
          </a:xfrm>
          <a:prstGeom prst="rect">
            <a:avLst/>
          </a:prstGeom>
        </p:spPr>
      </p:pic>
      <p:pic>
        <p:nvPicPr>
          <p:cNvPr id="24" name="Picture 23">
            <a:extLst>
              <a:ext uri="{FF2B5EF4-FFF2-40B4-BE49-F238E27FC236}">
                <a16:creationId xmlns:a16="http://schemas.microsoft.com/office/drawing/2014/main" id="{5C46C6ED-6A48-AB85-CD45-D1F5391FB58C}"/>
              </a:ext>
            </a:extLst>
          </p:cNvPr>
          <p:cNvPicPr>
            <a:picLocks noChangeAspect="1"/>
          </p:cNvPicPr>
          <p:nvPr/>
        </p:nvPicPr>
        <p:blipFill>
          <a:blip r:embed="rId5">
            <a:duotone>
              <a:schemeClr val="accent3">
                <a:shade val="45000"/>
                <a:satMod val="135000"/>
              </a:schemeClr>
              <a:prstClr val="white"/>
            </a:duotone>
          </a:blip>
          <a:stretch>
            <a:fillRect/>
          </a:stretch>
        </p:blipFill>
        <p:spPr>
          <a:xfrm>
            <a:off x="4282159" y="3364791"/>
            <a:ext cx="688162" cy="688162"/>
          </a:xfrm>
          <a:prstGeom prst="rect">
            <a:avLst/>
          </a:prstGeom>
        </p:spPr>
      </p:pic>
      <p:pic>
        <p:nvPicPr>
          <p:cNvPr id="25" name="Picture 24">
            <a:extLst>
              <a:ext uri="{FF2B5EF4-FFF2-40B4-BE49-F238E27FC236}">
                <a16:creationId xmlns:a16="http://schemas.microsoft.com/office/drawing/2014/main" id="{E26E485B-23D8-E501-223E-5EC8BD58C6F9}"/>
              </a:ext>
            </a:extLst>
          </p:cNvPr>
          <p:cNvPicPr>
            <a:picLocks noChangeAspect="1"/>
          </p:cNvPicPr>
          <p:nvPr/>
        </p:nvPicPr>
        <p:blipFill>
          <a:blip r:embed="rId5">
            <a:duotone>
              <a:schemeClr val="accent3">
                <a:shade val="45000"/>
                <a:satMod val="135000"/>
              </a:schemeClr>
              <a:prstClr val="white"/>
            </a:duotone>
          </a:blip>
          <a:stretch>
            <a:fillRect/>
          </a:stretch>
        </p:blipFill>
        <p:spPr>
          <a:xfrm>
            <a:off x="4281072" y="4143465"/>
            <a:ext cx="688162" cy="688162"/>
          </a:xfrm>
          <a:prstGeom prst="rect">
            <a:avLst/>
          </a:prstGeom>
        </p:spPr>
      </p:pic>
      <p:pic>
        <p:nvPicPr>
          <p:cNvPr id="26" name="Picture 25">
            <a:extLst>
              <a:ext uri="{FF2B5EF4-FFF2-40B4-BE49-F238E27FC236}">
                <a16:creationId xmlns:a16="http://schemas.microsoft.com/office/drawing/2014/main" id="{F095349F-1BC2-7D48-5123-038400E9099F}"/>
              </a:ext>
            </a:extLst>
          </p:cNvPr>
          <p:cNvPicPr>
            <a:picLocks noChangeAspect="1"/>
          </p:cNvPicPr>
          <p:nvPr/>
        </p:nvPicPr>
        <p:blipFill>
          <a:blip r:embed="rId5"/>
          <a:stretch>
            <a:fillRect/>
          </a:stretch>
        </p:blipFill>
        <p:spPr>
          <a:xfrm>
            <a:off x="5019324" y="3617772"/>
            <a:ext cx="688162" cy="688162"/>
          </a:xfrm>
          <a:prstGeom prst="rect">
            <a:avLst/>
          </a:prstGeom>
        </p:spPr>
      </p:pic>
      <p:pic>
        <p:nvPicPr>
          <p:cNvPr id="27" name="Picture 26">
            <a:extLst>
              <a:ext uri="{FF2B5EF4-FFF2-40B4-BE49-F238E27FC236}">
                <a16:creationId xmlns:a16="http://schemas.microsoft.com/office/drawing/2014/main" id="{B4A83A76-2FD4-41AE-1B7D-E154BA30B89E}"/>
              </a:ext>
            </a:extLst>
          </p:cNvPr>
          <p:cNvPicPr>
            <a:picLocks noChangeAspect="1"/>
          </p:cNvPicPr>
          <p:nvPr/>
        </p:nvPicPr>
        <p:blipFill>
          <a:blip r:embed="rId5">
            <a:duotone>
              <a:schemeClr val="accent3">
                <a:shade val="45000"/>
                <a:satMod val="135000"/>
              </a:schemeClr>
              <a:prstClr val="white"/>
            </a:duotone>
          </a:blip>
          <a:stretch>
            <a:fillRect/>
          </a:stretch>
        </p:blipFill>
        <p:spPr>
          <a:xfrm>
            <a:off x="5832237" y="3617772"/>
            <a:ext cx="688162" cy="688162"/>
          </a:xfrm>
          <a:prstGeom prst="rect">
            <a:avLst/>
          </a:prstGeom>
        </p:spPr>
      </p:pic>
      <p:pic>
        <p:nvPicPr>
          <p:cNvPr id="28" name="Picture 27">
            <a:extLst>
              <a:ext uri="{FF2B5EF4-FFF2-40B4-BE49-F238E27FC236}">
                <a16:creationId xmlns:a16="http://schemas.microsoft.com/office/drawing/2014/main" id="{12B05950-A086-597B-ACEB-C7C579BF6031}"/>
              </a:ext>
            </a:extLst>
          </p:cNvPr>
          <p:cNvPicPr>
            <a:picLocks noChangeAspect="1"/>
          </p:cNvPicPr>
          <p:nvPr/>
        </p:nvPicPr>
        <p:blipFill>
          <a:blip r:embed="rId5">
            <a:duotone>
              <a:schemeClr val="accent3">
                <a:shade val="45000"/>
                <a:satMod val="135000"/>
              </a:schemeClr>
              <a:prstClr val="white"/>
            </a:duotone>
          </a:blip>
          <a:stretch>
            <a:fillRect/>
          </a:stretch>
        </p:blipFill>
        <p:spPr>
          <a:xfrm>
            <a:off x="6643014" y="3600325"/>
            <a:ext cx="688162" cy="688162"/>
          </a:xfrm>
          <a:prstGeom prst="rect">
            <a:avLst/>
          </a:prstGeom>
        </p:spPr>
      </p:pic>
      <p:sp>
        <p:nvSpPr>
          <p:cNvPr id="29" name="Arrow: Up 28">
            <a:extLst>
              <a:ext uri="{FF2B5EF4-FFF2-40B4-BE49-F238E27FC236}">
                <a16:creationId xmlns:a16="http://schemas.microsoft.com/office/drawing/2014/main" id="{29A15109-488A-F399-B9A5-71D921B372AC}"/>
              </a:ext>
            </a:extLst>
          </p:cNvPr>
          <p:cNvSpPr/>
          <p:nvPr/>
        </p:nvSpPr>
        <p:spPr>
          <a:xfrm rot="3030207">
            <a:off x="3664268" y="22353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5C701AED-131A-B3E5-A7E1-2C5E410430EA}"/>
              </a:ext>
            </a:extLst>
          </p:cNvPr>
          <p:cNvSpPr/>
          <p:nvPr/>
        </p:nvSpPr>
        <p:spPr>
          <a:xfrm rot="18863264">
            <a:off x="2463961" y="22790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9723DDAC-2B4F-EB5C-E43C-93E6F63B1816}"/>
              </a:ext>
            </a:extLst>
          </p:cNvPr>
          <p:cNvSpPr/>
          <p:nvPr/>
        </p:nvSpPr>
        <p:spPr>
          <a:xfrm rot="8401222" flipH="1">
            <a:off x="3527529" y="33815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7A503F97-BA0A-51C1-D0B5-09FC9C5C112D}"/>
              </a:ext>
            </a:extLst>
          </p:cNvPr>
          <p:cNvSpPr/>
          <p:nvPr/>
        </p:nvSpPr>
        <p:spPr>
          <a:xfrm flipV="1">
            <a:off x="2992857" y="36003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ectangle 32">
            <a:extLst>
              <a:ext uri="{FF2B5EF4-FFF2-40B4-BE49-F238E27FC236}">
                <a16:creationId xmlns:a16="http://schemas.microsoft.com/office/drawing/2014/main" id="{5720116A-88E3-FD3C-DF7E-6A557037E408}"/>
              </a:ext>
            </a:extLst>
          </p:cNvPr>
          <p:cNvSpPr/>
          <p:nvPr/>
        </p:nvSpPr>
        <p:spPr>
          <a:xfrm rot="18000000">
            <a:off x="4697248" y="1491937"/>
            <a:ext cx="228454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Punch</a:t>
            </a:r>
          </a:p>
        </p:txBody>
      </p:sp>
      <p:sp>
        <p:nvSpPr>
          <p:cNvPr id="34" name="Rectangle 33">
            <a:extLst>
              <a:ext uri="{FF2B5EF4-FFF2-40B4-BE49-F238E27FC236}">
                <a16:creationId xmlns:a16="http://schemas.microsoft.com/office/drawing/2014/main" id="{32B95EBB-4F0D-3AAF-3D4F-F053B8471615}"/>
              </a:ext>
            </a:extLst>
          </p:cNvPr>
          <p:cNvSpPr/>
          <p:nvPr/>
        </p:nvSpPr>
        <p:spPr>
          <a:xfrm rot="18000000">
            <a:off x="5367789" y="1243912"/>
            <a:ext cx="28573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Punch</a:t>
            </a:r>
          </a:p>
        </p:txBody>
      </p:sp>
      <p:sp>
        <p:nvSpPr>
          <p:cNvPr id="35" name="Rectangle 34">
            <a:extLst>
              <a:ext uri="{FF2B5EF4-FFF2-40B4-BE49-F238E27FC236}">
                <a16:creationId xmlns:a16="http://schemas.microsoft.com/office/drawing/2014/main" id="{7FF5DCCE-3709-79F8-4832-945695F8E89A}"/>
              </a:ext>
            </a:extLst>
          </p:cNvPr>
          <p:cNvSpPr/>
          <p:nvPr/>
        </p:nvSpPr>
        <p:spPr>
          <a:xfrm rot="18000000">
            <a:off x="6321364" y="1532245"/>
            <a:ext cx="219145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Light Kick</a:t>
            </a:r>
          </a:p>
        </p:txBody>
      </p:sp>
      <p:sp>
        <p:nvSpPr>
          <p:cNvPr id="36" name="Rectangle 35">
            <a:extLst>
              <a:ext uri="{FF2B5EF4-FFF2-40B4-BE49-F238E27FC236}">
                <a16:creationId xmlns:a16="http://schemas.microsoft.com/office/drawing/2014/main" id="{240988C5-EC3A-F3E9-476B-223077C59846}"/>
              </a:ext>
            </a:extLst>
          </p:cNvPr>
          <p:cNvSpPr/>
          <p:nvPr/>
        </p:nvSpPr>
        <p:spPr>
          <a:xfrm rot="2700000">
            <a:off x="4864888" y="4987129"/>
            <a:ext cx="247532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Kick</a:t>
            </a:r>
          </a:p>
        </p:txBody>
      </p:sp>
      <p:sp>
        <p:nvSpPr>
          <p:cNvPr id="37" name="Rectangle 36">
            <a:extLst>
              <a:ext uri="{FF2B5EF4-FFF2-40B4-BE49-F238E27FC236}">
                <a16:creationId xmlns:a16="http://schemas.microsoft.com/office/drawing/2014/main" id="{B5F5B0DD-B3E3-6539-BCEA-92285F43C927}"/>
              </a:ext>
            </a:extLst>
          </p:cNvPr>
          <p:cNvSpPr/>
          <p:nvPr/>
        </p:nvSpPr>
        <p:spPr>
          <a:xfrm>
            <a:off x="5038569" y="288774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8" name="Rectangle 37">
            <a:extLst>
              <a:ext uri="{FF2B5EF4-FFF2-40B4-BE49-F238E27FC236}">
                <a16:creationId xmlns:a16="http://schemas.microsoft.com/office/drawing/2014/main" id="{6E0D62D8-123F-10B9-4917-458AA3FC8AA9}"/>
              </a:ext>
            </a:extLst>
          </p:cNvPr>
          <p:cNvSpPr/>
          <p:nvPr/>
        </p:nvSpPr>
        <p:spPr>
          <a:xfrm>
            <a:off x="5857052" y="289974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9" name="Rectangle 38">
            <a:extLst>
              <a:ext uri="{FF2B5EF4-FFF2-40B4-BE49-F238E27FC236}">
                <a16:creationId xmlns:a16="http://schemas.microsoft.com/office/drawing/2014/main" id="{57CFB627-80AD-A148-6928-942C75273B21}"/>
              </a:ext>
            </a:extLst>
          </p:cNvPr>
          <p:cNvSpPr/>
          <p:nvPr/>
        </p:nvSpPr>
        <p:spPr>
          <a:xfrm>
            <a:off x="6625075" y="2864954"/>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
        <p:nvSpPr>
          <p:cNvPr id="40" name="Rectangle 39">
            <a:extLst>
              <a:ext uri="{FF2B5EF4-FFF2-40B4-BE49-F238E27FC236}">
                <a16:creationId xmlns:a16="http://schemas.microsoft.com/office/drawing/2014/main" id="{8BF2000E-56B5-936E-93C3-BF6A27A4B4CC}"/>
              </a:ext>
            </a:extLst>
          </p:cNvPr>
          <p:cNvSpPr/>
          <p:nvPr/>
        </p:nvSpPr>
        <p:spPr>
          <a:xfrm>
            <a:off x="5038568" y="367841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D</a:t>
            </a:r>
          </a:p>
        </p:txBody>
      </p:sp>
    </p:spTree>
    <p:extLst>
      <p:ext uri="{BB962C8B-B14F-4D97-AF65-F5344CB8AC3E}">
        <p14:creationId xmlns:p14="http://schemas.microsoft.com/office/powerpoint/2010/main" val="3813771197"/>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364FF-F42D-B858-62E5-7363B212B2EE}"/>
            </a:ext>
          </a:extLst>
        </p:cNvPr>
        <p:cNvGrpSpPr/>
        <p:nvPr/>
      </p:nvGrpSpPr>
      <p:grpSpPr>
        <a:xfrm>
          <a:off x="0" y="0"/>
          <a:ext cx="0" cy="0"/>
          <a:chOff x="0" y="0"/>
          <a:chExt cx="0" cy="0"/>
        </a:xfrm>
      </p:grpSpPr>
      <p:pic>
        <p:nvPicPr>
          <p:cNvPr id="27" name="Picture 26">
            <a:extLst>
              <a:ext uri="{FF2B5EF4-FFF2-40B4-BE49-F238E27FC236}">
                <a16:creationId xmlns:a16="http://schemas.microsoft.com/office/drawing/2014/main" id="{40AFE422-90CB-6AF8-2433-CFE12A3E7D3B}"/>
              </a:ext>
            </a:extLst>
          </p:cNvPr>
          <p:cNvPicPr>
            <a:picLocks noChangeAspect="1"/>
          </p:cNvPicPr>
          <p:nvPr/>
        </p:nvPicPr>
        <p:blipFill>
          <a:blip r:embed="rId2"/>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2106FE8-01BD-7E31-7EB4-44D5F62ACE59}"/>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6 button fighter Template</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6E5104EA-09CC-49DB-219F-171AE18E1ED0}"/>
              </a:ext>
            </a:extLst>
          </p:cNvPr>
          <p:cNvGraphicFramePr>
            <a:graphicFrameLocks noGrp="1"/>
          </p:cNvGraphicFramePr>
          <p:nvPr>
            <p:extLst>
              <p:ext uri="{D42A27DB-BD31-4B8C-83A1-F6EECF244321}">
                <p14:modId xmlns:p14="http://schemas.microsoft.com/office/powerpoint/2010/main" val="1771485331"/>
              </p:ext>
            </p:extLst>
          </p:nvPr>
        </p:nvGraphicFramePr>
        <p:xfrm>
          <a:off x="-3461915" y="2207052"/>
          <a:ext cx="3249264" cy="732730"/>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371821">
                  <a:extLst>
                    <a:ext uri="{9D8B030D-6E8A-4147-A177-3AD203B41FA5}">
                      <a16:colId xmlns:a16="http://schemas.microsoft.com/office/drawing/2014/main" val="3696122499"/>
                    </a:ext>
                  </a:extLst>
                </a:gridCol>
              </a:tblGrid>
              <a:tr h="323726">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254843">
                <a:tc>
                  <a:txBody>
                    <a:bodyPr/>
                    <a:lstStyle/>
                    <a:p>
                      <a:pPr algn="l" fontAlgn="b"/>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533663169"/>
                  </a:ext>
                </a:extLst>
              </a:tr>
            </a:tbl>
          </a:graphicData>
        </a:graphic>
      </p:graphicFrame>
      <p:pic>
        <p:nvPicPr>
          <p:cNvPr id="5" name="Picture 4">
            <a:extLst>
              <a:ext uri="{FF2B5EF4-FFF2-40B4-BE49-F238E27FC236}">
                <a16:creationId xmlns:a16="http://schemas.microsoft.com/office/drawing/2014/main" id="{23C2A975-4DA6-00AC-FFB1-CCD9680A7349}"/>
              </a:ext>
            </a:extLst>
          </p:cNvPr>
          <p:cNvPicPr>
            <a:picLocks noChangeAspect="1"/>
          </p:cNvPicPr>
          <p:nvPr/>
        </p:nvPicPr>
        <p:blipFill>
          <a:blip r:embed="rId3"/>
          <a:stretch>
            <a:fillRect/>
          </a:stretch>
        </p:blipFill>
        <p:spPr>
          <a:xfrm>
            <a:off x="5951030" y="2248817"/>
            <a:ext cx="688162" cy="688162"/>
          </a:xfrm>
          <a:prstGeom prst="rect">
            <a:avLst/>
          </a:prstGeom>
        </p:spPr>
      </p:pic>
      <p:pic>
        <p:nvPicPr>
          <p:cNvPr id="6" name="Picture 5">
            <a:extLst>
              <a:ext uri="{FF2B5EF4-FFF2-40B4-BE49-F238E27FC236}">
                <a16:creationId xmlns:a16="http://schemas.microsoft.com/office/drawing/2014/main" id="{E790F4DE-AEBC-FE33-5BBC-1A5D838AD8E5}"/>
              </a:ext>
            </a:extLst>
          </p:cNvPr>
          <p:cNvPicPr>
            <a:picLocks noChangeAspect="1"/>
          </p:cNvPicPr>
          <p:nvPr/>
        </p:nvPicPr>
        <p:blipFill>
          <a:blip r:embed="rId3"/>
          <a:stretch>
            <a:fillRect/>
          </a:stretch>
        </p:blipFill>
        <p:spPr>
          <a:xfrm>
            <a:off x="4327341" y="2266264"/>
            <a:ext cx="688162" cy="688162"/>
          </a:xfrm>
          <a:prstGeom prst="rect">
            <a:avLst/>
          </a:prstGeom>
        </p:spPr>
      </p:pic>
      <p:pic>
        <p:nvPicPr>
          <p:cNvPr id="7" name="Picture 6">
            <a:extLst>
              <a:ext uri="{FF2B5EF4-FFF2-40B4-BE49-F238E27FC236}">
                <a16:creationId xmlns:a16="http://schemas.microsoft.com/office/drawing/2014/main" id="{72B43DEF-73D4-52C5-4348-11ED962E037C}"/>
              </a:ext>
            </a:extLst>
          </p:cNvPr>
          <p:cNvPicPr>
            <a:picLocks noChangeAspect="1"/>
          </p:cNvPicPr>
          <p:nvPr/>
        </p:nvPicPr>
        <p:blipFill>
          <a:blip r:embed="rId3"/>
          <a:stretch>
            <a:fillRect/>
          </a:stretch>
        </p:blipFill>
        <p:spPr>
          <a:xfrm>
            <a:off x="5140253" y="2266264"/>
            <a:ext cx="688162" cy="688162"/>
          </a:xfrm>
          <a:prstGeom prst="rect">
            <a:avLst/>
          </a:prstGeom>
        </p:spPr>
      </p:pic>
      <p:sp>
        <p:nvSpPr>
          <p:cNvPr id="8" name="Arrow: Up 7">
            <a:extLst>
              <a:ext uri="{FF2B5EF4-FFF2-40B4-BE49-F238E27FC236}">
                <a16:creationId xmlns:a16="http://schemas.microsoft.com/office/drawing/2014/main" id="{81B9AD90-A3D4-76C0-8D56-71A8F1F80D40}"/>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2BC9F6A7-7403-9286-91BF-8B946D6C0499}"/>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DC218559-E15A-0115-333E-9DB0CDD6DE48}"/>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C3F1CFB2-14CE-2801-FCDA-AC0B0AD60327}"/>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DC71A369-3D47-86DB-A808-1504B7DD56B3}"/>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824165" y="1950322"/>
            <a:ext cx="1122309" cy="1910215"/>
          </a:xfrm>
          <a:prstGeom prst="rect">
            <a:avLst/>
          </a:prstGeom>
        </p:spPr>
      </p:pic>
      <p:pic>
        <p:nvPicPr>
          <p:cNvPr id="13" name="Picture 12">
            <a:extLst>
              <a:ext uri="{FF2B5EF4-FFF2-40B4-BE49-F238E27FC236}">
                <a16:creationId xmlns:a16="http://schemas.microsoft.com/office/drawing/2014/main" id="{AF5091C9-CB33-2DAF-BE0F-893282CDF673}"/>
              </a:ext>
            </a:extLst>
          </p:cNvPr>
          <p:cNvPicPr>
            <a:picLocks noChangeAspect="1"/>
          </p:cNvPicPr>
          <p:nvPr/>
        </p:nvPicPr>
        <p:blipFill>
          <a:blip r:embed="rId3">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14" name="Picture 13">
            <a:extLst>
              <a:ext uri="{FF2B5EF4-FFF2-40B4-BE49-F238E27FC236}">
                <a16:creationId xmlns:a16="http://schemas.microsoft.com/office/drawing/2014/main" id="{B572740E-F92C-67C1-6786-B618BC11D4DC}"/>
              </a:ext>
            </a:extLst>
          </p:cNvPr>
          <p:cNvPicPr>
            <a:picLocks noChangeAspect="1"/>
          </p:cNvPicPr>
          <p:nvPr/>
        </p:nvPicPr>
        <p:blipFill>
          <a:blip r:embed="rId3">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15" name="Picture 14">
            <a:extLst>
              <a:ext uri="{FF2B5EF4-FFF2-40B4-BE49-F238E27FC236}">
                <a16:creationId xmlns:a16="http://schemas.microsoft.com/office/drawing/2014/main" id="{F6B960EA-E406-742D-A974-47CFAF3D48B6}"/>
              </a:ext>
            </a:extLst>
          </p:cNvPr>
          <p:cNvPicPr>
            <a:picLocks noChangeAspect="1"/>
          </p:cNvPicPr>
          <p:nvPr/>
        </p:nvPicPr>
        <p:blipFill>
          <a:blip r:embed="rId3"/>
          <a:stretch>
            <a:fillRect/>
          </a:stretch>
        </p:blipFill>
        <p:spPr>
          <a:xfrm>
            <a:off x="4326254" y="3044938"/>
            <a:ext cx="688162" cy="688162"/>
          </a:xfrm>
          <a:prstGeom prst="rect">
            <a:avLst/>
          </a:prstGeom>
        </p:spPr>
      </p:pic>
      <p:pic>
        <p:nvPicPr>
          <p:cNvPr id="16" name="Picture 15">
            <a:extLst>
              <a:ext uri="{FF2B5EF4-FFF2-40B4-BE49-F238E27FC236}">
                <a16:creationId xmlns:a16="http://schemas.microsoft.com/office/drawing/2014/main" id="{B89E0714-5316-7078-B29A-DB6F5BE7F3FB}"/>
              </a:ext>
            </a:extLst>
          </p:cNvPr>
          <p:cNvPicPr>
            <a:picLocks noChangeAspect="1"/>
          </p:cNvPicPr>
          <p:nvPr/>
        </p:nvPicPr>
        <p:blipFill>
          <a:blip r:embed="rId3"/>
          <a:stretch>
            <a:fillRect/>
          </a:stretch>
        </p:blipFill>
        <p:spPr>
          <a:xfrm>
            <a:off x="5139167" y="3044938"/>
            <a:ext cx="688162" cy="688162"/>
          </a:xfrm>
          <a:prstGeom prst="rect">
            <a:avLst/>
          </a:prstGeom>
        </p:spPr>
      </p:pic>
      <p:pic>
        <p:nvPicPr>
          <p:cNvPr id="17" name="Picture 16">
            <a:extLst>
              <a:ext uri="{FF2B5EF4-FFF2-40B4-BE49-F238E27FC236}">
                <a16:creationId xmlns:a16="http://schemas.microsoft.com/office/drawing/2014/main" id="{11382777-2D85-937C-AA21-9A4EE419F30A}"/>
              </a:ext>
            </a:extLst>
          </p:cNvPr>
          <p:cNvPicPr>
            <a:picLocks noChangeAspect="1"/>
          </p:cNvPicPr>
          <p:nvPr/>
        </p:nvPicPr>
        <p:blipFill>
          <a:blip r:embed="rId3"/>
          <a:stretch>
            <a:fillRect/>
          </a:stretch>
        </p:blipFill>
        <p:spPr>
          <a:xfrm>
            <a:off x="5949944" y="3027491"/>
            <a:ext cx="688162" cy="688162"/>
          </a:xfrm>
          <a:prstGeom prst="rect">
            <a:avLst/>
          </a:prstGeom>
        </p:spPr>
      </p:pic>
      <p:sp>
        <p:nvSpPr>
          <p:cNvPr id="18" name="Rectangle 17">
            <a:extLst>
              <a:ext uri="{FF2B5EF4-FFF2-40B4-BE49-F238E27FC236}">
                <a16:creationId xmlns:a16="http://schemas.microsoft.com/office/drawing/2014/main" id="{071C54AF-59F3-2D00-63C5-B5AA44CC6A59}"/>
              </a:ext>
            </a:extLst>
          </p:cNvPr>
          <p:cNvSpPr/>
          <p:nvPr/>
        </p:nvSpPr>
        <p:spPr>
          <a:xfrm rot="18662225">
            <a:off x="3889816" y="154986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19" name="Arrow: Up 18">
            <a:extLst>
              <a:ext uri="{FF2B5EF4-FFF2-40B4-BE49-F238E27FC236}">
                <a16:creationId xmlns:a16="http://schemas.microsoft.com/office/drawing/2014/main" id="{B5910BBB-5523-A4AB-AD91-2EF94F55F490}"/>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EE8DC596-8E79-3C3C-9DD4-92AC2CA4BBED}"/>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C797192-FA26-5B73-E547-E6EE5CE42ABB}"/>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40C6574-5528-AD33-4BBC-EF08C74E14F4}"/>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D359FE9B-F9DB-AC5F-8007-4FA38A8C4928}"/>
              </a:ext>
            </a:extLst>
          </p:cNvPr>
          <p:cNvSpPr/>
          <p:nvPr/>
        </p:nvSpPr>
        <p:spPr>
          <a:xfrm rot="18670683">
            <a:off x="4865958" y="149307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68" name="Rectangle 67">
            <a:extLst>
              <a:ext uri="{FF2B5EF4-FFF2-40B4-BE49-F238E27FC236}">
                <a16:creationId xmlns:a16="http://schemas.microsoft.com/office/drawing/2014/main" id="{F0C58847-69C1-9B2B-EB36-19D5A657E39D}"/>
              </a:ext>
            </a:extLst>
          </p:cNvPr>
          <p:cNvSpPr/>
          <p:nvPr/>
        </p:nvSpPr>
        <p:spPr>
          <a:xfrm rot="18701629">
            <a:off x="5962525" y="145328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69" name="Rectangle 68">
            <a:extLst>
              <a:ext uri="{FF2B5EF4-FFF2-40B4-BE49-F238E27FC236}">
                <a16:creationId xmlns:a16="http://schemas.microsoft.com/office/drawing/2014/main" id="{29D5F25D-E53F-FC06-8B89-9CB930ED4BD5}"/>
              </a:ext>
            </a:extLst>
          </p:cNvPr>
          <p:cNvSpPr/>
          <p:nvPr/>
        </p:nvSpPr>
        <p:spPr>
          <a:xfrm rot="3600000">
            <a:off x="4332185" y="389817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70" name="Rectangle 69">
            <a:extLst>
              <a:ext uri="{FF2B5EF4-FFF2-40B4-BE49-F238E27FC236}">
                <a16:creationId xmlns:a16="http://schemas.microsoft.com/office/drawing/2014/main" id="{79B24A63-50A4-D426-1297-50597F785FF0}"/>
              </a:ext>
            </a:extLst>
          </p:cNvPr>
          <p:cNvSpPr/>
          <p:nvPr/>
        </p:nvSpPr>
        <p:spPr>
          <a:xfrm rot="3468019">
            <a:off x="4966388" y="414261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71" name="Rectangle 70">
            <a:extLst>
              <a:ext uri="{FF2B5EF4-FFF2-40B4-BE49-F238E27FC236}">
                <a16:creationId xmlns:a16="http://schemas.microsoft.com/office/drawing/2014/main" id="{3BD129EE-5233-5FC6-15A9-D64C1AA16FD2}"/>
              </a:ext>
            </a:extLst>
          </p:cNvPr>
          <p:cNvSpPr/>
          <p:nvPr/>
        </p:nvSpPr>
        <p:spPr>
          <a:xfrm rot="3663486">
            <a:off x="5662236" y="440688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72" name="Rectangle 71">
            <a:extLst>
              <a:ext uri="{FF2B5EF4-FFF2-40B4-BE49-F238E27FC236}">
                <a16:creationId xmlns:a16="http://schemas.microsoft.com/office/drawing/2014/main" id="{630485F0-B642-499B-4A7E-F18BA3AB8A0F}"/>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73" name="Rectangle 72">
            <a:extLst>
              <a:ext uri="{FF2B5EF4-FFF2-40B4-BE49-F238E27FC236}">
                <a16:creationId xmlns:a16="http://schemas.microsoft.com/office/drawing/2014/main" id="{C819699C-3610-DD14-E52F-F86424052AFA}"/>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74" name="Right Brace 73">
            <a:extLst>
              <a:ext uri="{FF2B5EF4-FFF2-40B4-BE49-F238E27FC236}">
                <a16:creationId xmlns:a16="http://schemas.microsoft.com/office/drawing/2014/main" id="{D17631D3-BD50-5931-A27D-E69FDE26F8FD}"/>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ight Brace 75">
            <a:extLst>
              <a:ext uri="{FF2B5EF4-FFF2-40B4-BE49-F238E27FC236}">
                <a16:creationId xmlns:a16="http://schemas.microsoft.com/office/drawing/2014/main" id="{E2A6EE44-D588-EDB7-2D00-11C0D81D06EB}"/>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41A62B60-DDA0-338C-0A7E-0C785F08297C}"/>
              </a:ext>
            </a:extLst>
          </p:cNvPr>
          <p:cNvGrpSpPr/>
          <p:nvPr/>
        </p:nvGrpSpPr>
        <p:grpSpPr>
          <a:xfrm>
            <a:off x="70338" y="5837637"/>
            <a:ext cx="1315776" cy="960943"/>
            <a:chOff x="70338" y="5837637"/>
            <a:chExt cx="1315776" cy="960943"/>
          </a:xfrm>
        </p:grpSpPr>
        <p:sp>
          <p:nvSpPr>
            <p:cNvPr id="30" name="Flowchart: Alternate Process 29">
              <a:extLst>
                <a:ext uri="{FF2B5EF4-FFF2-40B4-BE49-F238E27FC236}">
                  <a16:creationId xmlns:a16="http://schemas.microsoft.com/office/drawing/2014/main" id="{3AE7315A-7B18-2ABC-A327-D1C17A639AC8}"/>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452F5B74-8C93-29D0-FCFB-AD54AFDA47DD}"/>
                </a:ext>
              </a:extLst>
            </p:cNvPr>
            <p:cNvGrpSpPr/>
            <p:nvPr/>
          </p:nvGrpSpPr>
          <p:grpSpPr>
            <a:xfrm>
              <a:off x="153012" y="5975208"/>
              <a:ext cx="1155730" cy="685800"/>
              <a:chOff x="5115719" y="1096814"/>
              <a:chExt cx="1540973" cy="914400"/>
            </a:xfrm>
          </p:grpSpPr>
          <p:pic>
            <p:nvPicPr>
              <p:cNvPr id="32" name="Graphic 31" descr="User with solid fill">
                <a:extLst>
                  <a:ext uri="{FF2B5EF4-FFF2-40B4-BE49-F238E27FC236}">
                    <a16:creationId xmlns:a16="http://schemas.microsoft.com/office/drawing/2014/main" id="{2E61260F-6F9A-6C51-8755-26446631B7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15719" y="1096814"/>
                <a:ext cx="914400" cy="914400"/>
              </a:xfrm>
              <a:prstGeom prst="rect">
                <a:avLst/>
              </a:prstGeom>
            </p:spPr>
          </p:pic>
          <p:pic>
            <p:nvPicPr>
              <p:cNvPr id="33" name="Graphic 32" descr="User with solid fill">
                <a:extLst>
                  <a:ext uri="{FF2B5EF4-FFF2-40B4-BE49-F238E27FC236}">
                    <a16:creationId xmlns:a16="http://schemas.microsoft.com/office/drawing/2014/main" id="{D12A5A51-A7F5-6F34-2F62-A02F69452B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2292" y="1096814"/>
                <a:ext cx="914400" cy="914400"/>
              </a:xfrm>
              <a:prstGeom prst="rect">
                <a:avLst/>
              </a:prstGeom>
            </p:spPr>
          </p:pic>
          <p:sp>
            <p:nvSpPr>
              <p:cNvPr id="34" name="TextBox 33">
                <a:extLst>
                  <a:ext uri="{FF2B5EF4-FFF2-40B4-BE49-F238E27FC236}">
                    <a16:creationId xmlns:a16="http://schemas.microsoft.com/office/drawing/2014/main" id="{94EFCD6F-7225-912C-07D2-DEB283F31B24}"/>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19016985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6FC77ECA-CB4F-B677-84F6-0E7F1881EA9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5000" t="-45" b="45"/>
          <a:stretch/>
        </p:blipFill>
        <p:spPr>
          <a:xfrm>
            <a:off x="0" y="0"/>
            <a:ext cx="9144000" cy="6858000"/>
          </a:xfrm>
          <a:prstGeom prst="rect">
            <a:avLst/>
          </a:prstGeom>
        </p:spPr>
      </p:pic>
      <p:pic>
        <p:nvPicPr>
          <p:cNvPr id="4" name="Picture 3">
            <a:extLst>
              <a:ext uri="{FF2B5EF4-FFF2-40B4-BE49-F238E27FC236}">
                <a16:creationId xmlns:a16="http://schemas.microsoft.com/office/drawing/2014/main" id="{BCE087D2-686E-9A08-4615-5C9C31F6A87D}"/>
              </a:ext>
            </a:extLst>
          </p:cNvPr>
          <p:cNvPicPr>
            <a:picLocks noChangeAspect="1"/>
          </p:cNvPicPr>
          <p:nvPr/>
        </p:nvPicPr>
        <p:blipFill>
          <a:blip r:embed="rId3"/>
          <a:stretch>
            <a:fillRect/>
          </a:stretch>
        </p:blipFill>
        <p:spPr>
          <a:xfrm>
            <a:off x="3269236" y="1211805"/>
            <a:ext cx="4029637" cy="2143424"/>
          </a:xfrm>
          <a:prstGeom prst="rect">
            <a:avLst/>
          </a:prstGeom>
        </p:spPr>
      </p:pic>
      <p:sp>
        <p:nvSpPr>
          <p:cNvPr id="5" name="Arrow: Up 4">
            <a:extLst>
              <a:ext uri="{FF2B5EF4-FFF2-40B4-BE49-F238E27FC236}">
                <a16:creationId xmlns:a16="http://schemas.microsoft.com/office/drawing/2014/main" id="{BA8FD3F6-7DCA-B953-3912-07948A856A17}"/>
              </a:ext>
            </a:extLst>
          </p:cNvPr>
          <p:cNvSpPr/>
          <p:nvPr/>
        </p:nvSpPr>
        <p:spPr>
          <a:xfrm>
            <a:off x="2850534" y="3470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CD98A904-1145-7A93-D465-A49608166260}"/>
              </a:ext>
            </a:extLst>
          </p:cNvPr>
          <p:cNvSpPr/>
          <p:nvPr/>
        </p:nvSpPr>
        <p:spPr>
          <a:xfrm rot="16200000">
            <a:off x="2078524"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BD08CEDE-8F41-955F-E6FB-46E09AAA9B55}"/>
              </a:ext>
            </a:extLst>
          </p:cNvPr>
          <p:cNvSpPr/>
          <p:nvPr/>
        </p:nvSpPr>
        <p:spPr>
          <a:xfrm rot="5400000" flipH="1">
            <a:off x="3528540"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E6F443B0-0F51-37C0-C871-A5301C1DEE3E}"/>
              </a:ext>
            </a:extLst>
          </p:cNvPr>
          <p:cNvSpPr/>
          <p:nvPr/>
        </p:nvSpPr>
        <p:spPr>
          <a:xfrm rot="2707381" flipV="1">
            <a:off x="2267618" y="4730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93AAF9E1-DF03-40D4-927D-A4BA9C18DFE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360" y="3894309"/>
            <a:ext cx="1122309" cy="1910215"/>
          </a:xfrm>
          <a:prstGeom prst="rect">
            <a:avLst/>
          </a:prstGeom>
        </p:spPr>
      </p:pic>
      <p:pic>
        <p:nvPicPr>
          <p:cNvPr id="10" name="Picture 9">
            <a:extLst>
              <a:ext uri="{FF2B5EF4-FFF2-40B4-BE49-F238E27FC236}">
                <a16:creationId xmlns:a16="http://schemas.microsoft.com/office/drawing/2014/main" id="{47B2B2F9-334B-BDF3-8CB3-BCE65F1A8216}"/>
              </a:ext>
            </a:extLst>
          </p:cNvPr>
          <p:cNvPicPr>
            <a:picLocks noChangeAspect="1"/>
          </p:cNvPicPr>
          <p:nvPr/>
        </p:nvPicPr>
        <p:blipFill>
          <a:blip r:embed="rId6">
            <a:duotone>
              <a:schemeClr val="accent3">
                <a:shade val="45000"/>
                <a:satMod val="135000"/>
              </a:schemeClr>
              <a:prstClr val="white"/>
            </a:duotone>
          </a:blip>
          <a:stretch>
            <a:fillRect/>
          </a:stretch>
        </p:blipFill>
        <p:spPr>
          <a:xfrm>
            <a:off x="4111284" y="4735944"/>
            <a:ext cx="688162" cy="688162"/>
          </a:xfrm>
          <a:prstGeom prst="rect">
            <a:avLst/>
          </a:prstGeom>
        </p:spPr>
      </p:pic>
      <p:pic>
        <p:nvPicPr>
          <p:cNvPr id="11" name="Picture 10">
            <a:extLst>
              <a:ext uri="{FF2B5EF4-FFF2-40B4-BE49-F238E27FC236}">
                <a16:creationId xmlns:a16="http://schemas.microsoft.com/office/drawing/2014/main" id="{F8E0DA54-93DE-AFDA-163F-E04DE5F4F320}"/>
              </a:ext>
            </a:extLst>
          </p:cNvPr>
          <p:cNvPicPr>
            <a:picLocks noChangeAspect="1"/>
          </p:cNvPicPr>
          <p:nvPr/>
        </p:nvPicPr>
        <p:blipFill>
          <a:blip r:embed="rId6"/>
          <a:stretch>
            <a:fillRect/>
          </a:stretch>
        </p:blipFill>
        <p:spPr>
          <a:xfrm>
            <a:off x="6473225" y="4192804"/>
            <a:ext cx="688162" cy="688162"/>
          </a:xfrm>
          <a:prstGeom prst="rect">
            <a:avLst/>
          </a:prstGeom>
        </p:spPr>
      </p:pic>
      <p:pic>
        <p:nvPicPr>
          <p:cNvPr id="12" name="Picture 11">
            <a:extLst>
              <a:ext uri="{FF2B5EF4-FFF2-40B4-BE49-F238E27FC236}">
                <a16:creationId xmlns:a16="http://schemas.microsoft.com/office/drawing/2014/main" id="{70F1C9D4-2BA0-6EFB-035A-7DF57F698493}"/>
              </a:ext>
            </a:extLst>
          </p:cNvPr>
          <p:cNvPicPr>
            <a:picLocks noChangeAspect="1"/>
          </p:cNvPicPr>
          <p:nvPr/>
        </p:nvPicPr>
        <p:blipFill>
          <a:blip r:embed="rId6">
            <a:duotone>
              <a:schemeClr val="accent3">
                <a:shade val="45000"/>
                <a:satMod val="135000"/>
              </a:schemeClr>
              <a:prstClr val="white"/>
            </a:duotone>
          </a:blip>
          <a:stretch>
            <a:fillRect/>
          </a:stretch>
        </p:blipFill>
        <p:spPr>
          <a:xfrm>
            <a:off x="4110197" y="5514618"/>
            <a:ext cx="688162" cy="688162"/>
          </a:xfrm>
          <a:prstGeom prst="rect">
            <a:avLst/>
          </a:prstGeom>
        </p:spPr>
      </p:pic>
      <p:pic>
        <p:nvPicPr>
          <p:cNvPr id="13" name="Picture 12">
            <a:extLst>
              <a:ext uri="{FF2B5EF4-FFF2-40B4-BE49-F238E27FC236}">
                <a16:creationId xmlns:a16="http://schemas.microsoft.com/office/drawing/2014/main" id="{6B42E1DA-398C-21A1-54EA-CF819DF647C6}"/>
              </a:ext>
            </a:extLst>
          </p:cNvPr>
          <p:cNvPicPr>
            <a:picLocks noChangeAspect="1"/>
          </p:cNvPicPr>
          <p:nvPr/>
        </p:nvPicPr>
        <p:blipFill>
          <a:blip r:embed="rId6"/>
          <a:stretch>
            <a:fillRect/>
          </a:stretch>
        </p:blipFill>
        <p:spPr>
          <a:xfrm>
            <a:off x="4848449" y="4988925"/>
            <a:ext cx="688162" cy="688162"/>
          </a:xfrm>
          <a:prstGeom prst="rect">
            <a:avLst/>
          </a:prstGeom>
        </p:spPr>
      </p:pic>
      <p:pic>
        <p:nvPicPr>
          <p:cNvPr id="14" name="Picture 13">
            <a:extLst>
              <a:ext uri="{FF2B5EF4-FFF2-40B4-BE49-F238E27FC236}">
                <a16:creationId xmlns:a16="http://schemas.microsoft.com/office/drawing/2014/main" id="{B5611462-124E-91D9-3886-884315CC7FC5}"/>
              </a:ext>
            </a:extLst>
          </p:cNvPr>
          <p:cNvPicPr>
            <a:picLocks noChangeAspect="1"/>
          </p:cNvPicPr>
          <p:nvPr/>
        </p:nvPicPr>
        <p:blipFill>
          <a:blip r:embed="rId6"/>
          <a:stretch>
            <a:fillRect/>
          </a:stretch>
        </p:blipFill>
        <p:spPr>
          <a:xfrm>
            <a:off x="5661362" y="4988925"/>
            <a:ext cx="688162" cy="688162"/>
          </a:xfrm>
          <a:prstGeom prst="rect">
            <a:avLst/>
          </a:prstGeom>
        </p:spPr>
      </p:pic>
      <p:pic>
        <p:nvPicPr>
          <p:cNvPr id="15" name="Picture 14">
            <a:extLst>
              <a:ext uri="{FF2B5EF4-FFF2-40B4-BE49-F238E27FC236}">
                <a16:creationId xmlns:a16="http://schemas.microsoft.com/office/drawing/2014/main" id="{34F19EC0-5638-EB24-8EBC-1B8EE5546778}"/>
              </a:ext>
            </a:extLst>
          </p:cNvPr>
          <p:cNvPicPr>
            <a:picLocks noChangeAspect="1"/>
          </p:cNvPicPr>
          <p:nvPr/>
        </p:nvPicPr>
        <p:blipFill>
          <a:blip r:embed="rId6"/>
          <a:stretch>
            <a:fillRect/>
          </a:stretch>
        </p:blipFill>
        <p:spPr>
          <a:xfrm>
            <a:off x="6472139" y="4971478"/>
            <a:ext cx="688162" cy="688162"/>
          </a:xfrm>
          <a:prstGeom prst="rect">
            <a:avLst/>
          </a:prstGeom>
        </p:spPr>
      </p:pic>
      <p:pic>
        <p:nvPicPr>
          <p:cNvPr id="16" name="Picture 15">
            <a:extLst>
              <a:ext uri="{FF2B5EF4-FFF2-40B4-BE49-F238E27FC236}">
                <a16:creationId xmlns:a16="http://schemas.microsoft.com/office/drawing/2014/main" id="{24C71236-1524-9095-8251-BF6A79F8E09B}"/>
              </a:ext>
            </a:extLst>
          </p:cNvPr>
          <p:cNvPicPr>
            <a:picLocks noChangeAspect="1"/>
          </p:cNvPicPr>
          <p:nvPr/>
        </p:nvPicPr>
        <p:blipFill>
          <a:blip r:embed="rId6"/>
          <a:stretch>
            <a:fillRect/>
          </a:stretch>
        </p:blipFill>
        <p:spPr>
          <a:xfrm>
            <a:off x="4849536" y="4210251"/>
            <a:ext cx="688162" cy="688162"/>
          </a:xfrm>
          <a:prstGeom prst="rect">
            <a:avLst/>
          </a:prstGeom>
        </p:spPr>
      </p:pic>
      <p:pic>
        <p:nvPicPr>
          <p:cNvPr id="17" name="Picture 16">
            <a:extLst>
              <a:ext uri="{FF2B5EF4-FFF2-40B4-BE49-F238E27FC236}">
                <a16:creationId xmlns:a16="http://schemas.microsoft.com/office/drawing/2014/main" id="{2D0D02C6-8280-9CF8-FB76-603CC1B85AC0}"/>
              </a:ext>
            </a:extLst>
          </p:cNvPr>
          <p:cNvPicPr>
            <a:picLocks noChangeAspect="1"/>
          </p:cNvPicPr>
          <p:nvPr/>
        </p:nvPicPr>
        <p:blipFill>
          <a:blip r:embed="rId6"/>
          <a:stretch>
            <a:fillRect/>
          </a:stretch>
        </p:blipFill>
        <p:spPr>
          <a:xfrm>
            <a:off x="5662448" y="4210251"/>
            <a:ext cx="688162" cy="688162"/>
          </a:xfrm>
          <a:prstGeom prst="rect">
            <a:avLst/>
          </a:prstGeom>
        </p:spPr>
      </p:pic>
      <p:sp>
        <p:nvSpPr>
          <p:cNvPr id="18" name="Arrow: Up 17">
            <a:extLst>
              <a:ext uri="{FF2B5EF4-FFF2-40B4-BE49-F238E27FC236}">
                <a16:creationId xmlns:a16="http://schemas.microsoft.com/office/drawing/2014/main" id="{327BE361-CF8C-F20F-915C-3ADF5384F50D}"/>
              </a:ext>
            </a:extLst>
          </p:cNvPr>
          <p:cNvSpPr/>
          <p:nvPr/>
        </p:nvSpPr>
        <p:spPr>
          <a:xfrm rot="3030207">
            <a:off x="3493393" y="36064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23EA1143-A711-E331-A905-2A3A57DFA244}"/>
              </a:ext>
            </a:extLst>
          </p:cNvPr>
          <p:cNvSpPr/>
          <p:nvPr/>
        </p:nvSpPr>
        <p:spPr>
          <a:xfrm rot="18863264">
            <a:off x="2293086" y="36502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0A890C0A-5300-139B-6BCC-913276F4B70A}"/>
              </a:ext>
            </a:extLst>
          </p:cNvPr>
          <p:cNvSpPr/>
          <p:nvPr/>
        </p:nvSpPr>
        <p:spPr>
          <a:xfrm rot="8401222" flipH="1">
            <a:off x="3356654" y="47526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7801360E-0289-5B3D-128D-AEF418EA0C05}"/>
              </a:ext>
            </a:extLst>
          </p:cNvPr>
          <p:cNvSpPr/>
          <p:nvPr/>
        </p:nvSpPr>
        <p:spPr>
          <a:xfrm flipV="1">
            <a:off x="2821982" y="4971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a:extLst>
              <a:ext uri="{FF2B5EF4-FFF2-40B4-BE49-F238E27FC236}">
                <a16:creationId xmlns:a16="http://schemas.microsoft.com/office/drawing/2014/main" id="{0461617B-F90E-4790-52BD-4C807E4DA939}"/>
              </a:ext>
            </a:extLst>
          </p:cNvPr>
          <p:cNvPicPr>
            <a:picLocks noChangeAspect="1"/>
          </p:cNvPicPr>
          <p:nvPr/>
        </p:nvPicPr>
        <p:blipFill>
          <a:blip r:embed="rId7"/>
          <a:stretch>
            <a:fillRect/>
          </a:stretch>
        </p:blipFill>
        <p:spPr>
          <a:xfrm>
            <a:off x="956448" y="536823"/>
            <a:ext cx="688163" cy="691168"/>
          </a:xfrm>
          <a:prstGeom prst="rect">
            <a:avLst/>
          </a:prstGeom>
        </p:spPr>
      </p:pic>
      <p:pic>
        <p:nvPicPr>
          <p:cNvPr id="23" name="Picture 22">
            <a:extLst>
              <a:ext uri="{FF2B5EF4-FFF2-40B4-BE49-F238E27FC236}">
                <a16:creationId xmlns:a16="http://schemas.microsoft.com/office/drawing/2014/main" id="{B4A4DB79-882A-234F-7A06-471BAD962A2E}"/>
              </a:ext>
            </a:extLst>
          </p:cNvPr>
          <p:cNvPicPr>
            <a:picLocks noChangeAspect="1"/>
          </p:cNvPicPr>
          <p:nvPr/>
        </p:nvPicPr>
        <p:blipFill>
          <a:blip r:embed="rId6"/>
          <a:stretch>
            <a:fillRect/>
          </a:stretch>
        </p:blipFill>
        <p:spPr>
          <a:xfrm>
            <a:off x="1724667" y="536823"/>
            <a:ext cx="688162" cy="688162"/>
          </a:xfrm>
          <a:prstGeom prst="rect">
            <a:avLst/>
          </a:prstGeom>
        </p:spPr>
      </p:pic>
      <p:cxnSp>
        <p:nvCxnSpPr>
          <p:cNvPr id="24" name="Straight Arrow Connector 23">
            <a:extLst>
              <a:ext uri="{FF2B5EF4-FFF2-40B4-BE49-F238E27FC236}">
                <a16:creationId xmlns:a16="http://schemas.microsoft.com/office/drawing/2014/main" id="{FCFE1E79-235D-E219-E83F-733942153EA4}"/>
              </a:ext>
            </a:extLst>
          </p:cNvPr>
          <p:cNvCxnSpPr>
            <a:endCxn id="22" idx="0"/>
          </p:cNvCxnSpPr>
          <p:nvPr/>
        </p:nvCxnSpPr>
        <p:spPr>
          <a:xfrm>
            <a:off x="1300529" y="253218"/>
            <a:ext cx="1" cy="283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4ED7A8-8A88-0759-3D56-D09DE3371E20}"/>
              </a:ext>
            </a:extLst>
          </p:cNvPr>
          <p:cNvCxnSpPr>
            <a:cxnSpLocks/>
          </p:cNvCxnSpPr>
          <p:nvPr/>
        </p:nvCxnSpPr>
        <p:spPr>
          <a:xfrm>
            <a:off x="1272393" y="239151"/>
            <a:ext cx="412354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E533BF-4DCE-B0A4-1A2C-D54F7B31B34C}"/>
              </a:ext>
            </a:extLst>
          </p:cNvPr>
          <p:cNvCxnSpPr>
            <a:cxnSpLocks/>
          </p:cNvCxnSpPr>
          <p:nvPr/>
        </p:nvCxnSpPr>
        <p:spPr>
          <a:xfrm flipV="1">
            <a:off x="5353730" y="239151"/>
            <a:ext cx="0" cy="20960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F295CCF-726C-8969-8ACB-3AA0ECDEAB99}"/>
              </a:ext>
            </a:extLst>
          </p:cNvPr>
          <p:cNvCxnSpPr/>
          <p:nvPr/>
        </p:nvCxnSpPr>
        <p:spPr>
          <a:xfrm rot="10800000">
            <a:off x="2412829" y="880904"/>
            <a:ext cx="2435620" cy="1412130"/>
          </a:xfrm>
          <a:prstGeom prst="bentConnector3">
            <a:avLst>
              <a:gd name="adj1" fmla="val -1405"/>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C074E6A-3252-8803-062C-277E0039E1D6}"/>
              </a:ext>
            </a:extLst>
          </p:cNvPr>
          <p:cNvSpPr/>
          <p:nvPr/>
        </p:nvSpPr>
        <p:spPr>
          <a:xfrm>
            <a:off x="4857012" y="423930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5" name="Rectangle 34">
            <a:extLst>
              <a:ext uri="{FF2B5EF4-FFF2-40B4-BE49-F238E27FC236}">
                <a16:creationId xmlns:a16="http://schemas.microsoft.com/office/drawing/2014/main" id="{6127D8DA-ED16-9789-96E1-FD9D8E7396F7}"/>
              </a:ext>
            </a:extLst>
          </p:cNvPr>
          <p:cNvSpPr/>
          <p:nvPr/>
        </p:nvSpPr>
        <p:spPr>
          <a:xfrm>
            <a:off x="5675495" y="425130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6" name="Rectangle 35">
            <a:extLst>
              <a:ext uri="{FF2B5EF4-FFF2-40B4-BE49-F238E27FC236}">
                <a16:creationId xmlns:a16="http://schemas.microsoft.com/office/drawing/2014/main" id="{7E60183A-89BD-2020-C2F0-42E6D28D0D02}"/>
              </a:ext>
            </a:extLst>
          </p:cNvPr>
          <p:cNvSpPr/>
          <p:nvPr/>
        </p:nvSpPr>
        <p:spPr>
          <a:xfrm>
            <a:off x="6443518" y="421651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X</a:t>
            </a:r>
          </a:p>
        </p:txBody>
      </p:sp>
      <p:sp>
        <p:nvSpPr>
          <p:cNvPr id="37" name="Rectangle 36">
            <a:extLst>
              <a:ext uri="{FF2B5EF4-FFF2-40B4-BE49-F238E27FC236}">
                <a16:creationId xmlns:a16="http://schemas.microsoft.com/office/drawing/2014/main" id="{CA4A932F-ACB9-5FD7-3D3E-8CEDCBF36D50}"/>
              </a:ext>
            </a:extLst>
          </p:cNvPr>
          <p:cNvSpPr/>
          <p:nvPr/>
        </p:nvSpPr>
        <p:spPr>
          <a:xfrm>
            <a:off x="4857011" y="502998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Y</a:t>
            </a:r>
          </a:p>
        </p:txBody>
      </p:sp>
      <p:sp>
        <p:nvSpPr>
          <p:cNvPr id="39" name="Rectangle 38">
            <a:extLst>
              <a:ext uri="{FF2B5EF4-FFF2-40B4-BE49-F238E27FC236}">
                <a16:creationId xmlns:a16="http://schemas.microsoft.com/office/drawing/2014/main" id="{E4138155-8E91-CE63-C76D-B1AA510A4C45}"/>
              </a:ext>
            </a:extLst>
          </p:cNvPr>
          <p:cNvSpPr/>
          <p:nvPr/>
        </p:nvSpPr>
        <p:spPr>
          <a:xfrm>
            <a:off x="5652253" y="504754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L</a:t>
            </a:r>
          </a:p>
        </p:txBody>
      </p:sp>
      <p:sp>
        <p:nvSpPr>
          <p:cNvPr id="40" name="Rectangle 39">
            <a:extLst>
              <a:ext uri="{FF2B5EF4-FFF2-40B4-BE49-F238E27FC236}">
                <a16:creationId xmlns:a16="http://schemas.microsoft.com/office/drawing/2014/main" id="{4944A36B-AB9D-4033-52E0-98F47AA9A981}"/>
              </a:ext>
            </a:extLst>
          </p:cNvPr>
          <p:cNvSpPr/>
          <p:nvPr/>
        </p:nvSpPr>
        <p:spPr>
          <a:xfrm>
            <a:off x="6448412" y="501275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R</a:t>
            </a:r>
          </a:p>
        </p:txBody>
      </p:sp>
      <p:cxnSp>
        <p:nvCxnSpPr>
          <p:cNvPr id="41" name="Connector: Elbow 40">
            <a:extLst>
              <a:ext uri="{FF2B5EF4-FFF2-40B4-BE49-F238E27FC236}">
                <a16:creationId xmlns:a16="http://schemas.microsoft.com/office/drawing/2014/main" id="{25F77824-4111-DE35-B14E-2DA410655CD6}"/>
              </a:ext>
            </a:extLst>
          </p:cNvPr>
          <p:cNvCxnSpPr>
            <a:cxnSpLocks/>
          </p:cNvCxnSpPr>
          <p:nvPr/>
        </p:nvCxnSpPr>
        <p:spPr>
          <a:xfrm rot="16200000" flipH="1">
            <a:off x="4037953" y="3725027"/>
            <a:ext cx="2041993" cy="1892393"/>
          </a:xfrm>
          <a:prstGeom prst="bentConnector3">
            <a:avLst>
              <a:gd name="adj1" fmla="val 12647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526B453-1A2F-B4C7-21A6-055C98454AD8}"/>
              </a:ext>
            </a:extLst>
          </p:cNvPr>
          <p:cNvCxnSpPr>
            <a:cxnSpLocks/>
          </p:cNvCxnSpPr>
          <p:nvPr/>
        </p:nvCxnSpPr>
        <p:spPr>
          <a:xfrm rot="5400000">
            <a:off x="6285920" y="4345814"/>
            <a:ext cx="1828727" cy="796781"/>
          </a:xfrm>
          <a:prstGeom prst="bentConnector3">
            <a:avLst>
              <a:gd name="adj1" fmla="val 13308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AD75F6E-3E8B-5A34-2F52-5A9F6BEE4149}"/>
              </a:ext>
            </a:extLst>
          </p:cNvPr>
          <p:cNvCxnSpPr>
            <a:cxnSpLocks/>
          </p:cNvCxnSpPr>
          <p:nvPr/>
        </p:nvCxnSpPr>
        <p:spPr>
          <a:xfrm rot="16200000" flipH="1">
            <a:off x="5784658" y="2015826"/>
            <a:ext cx="2378883" cy="1249146"/>
          </a:xfrm>
          <a:prstGeom prst="bentConnector3">
            <a:avLst>
              <a:gd name="adj1" fmla="val -6179"/>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24099F1-CEA1-9FA3-48EA-F87DAEF5414B}"/>
              </a:ext>
            </a:extLst>
          </p:cNvPr>
          <p:cNvCxnSpPr>
            <a:cxnSpLocks/>
          </p:cNvCxnSpPr>
          <p:nvPr/>
        </p:nvCxnSpPr>
        <p:spPr>
          <a:xfrm rot="5400000">
            <a:off x="2825056" y="1766808"/>
            <a:ext cx="1827601" cy="1195897"/>
          </a:xfrm>
          <a:prstGeom prst="bentConnector3">
            <a:avLst>
              <a:gd name="adj1" fmla="val -12349"/>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28676EF-5088-D3A4-52F4-3A00CF4426A6}"/>
              </a:ext>
            </a:extLst>
          </p:cNvPr>
          <p:cNvCxnSpPr>
            <a:cxnSpLocks/>
          </p:cNvCxnSpPr>
          <p:nvPr/>
        </p:nvCxnSpPr>
        <p:spPr>
          <a:xfrm>
            <a:off x="3107948" y="3284531"/>
            <a:ext cx="1020177" cy="391538"/>
          </a:xfrm>
          <a:prstGeom prst="bentConnector3">
            <a:avLst>
              <a:gd name="adj1" fmla="val 98624"/>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3102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with low confidence">
            <a:extLst>
              <a:ext uri="{FF2B5EF4-FFF2-40B4-BE49-F238E27FC236}">
                <a16:creationId xmlns:a16="http://schemas.microsoft.com/office/drawing/2014/main" id="{6FC77ECA-CB4F-B677-84F6-0E7F1881EA9D}"/>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l="25000" t="-45" b="45"/>
          <a:stretch/>
        </p:blipFill>
        <p:spPr>
          <a:xfrm>
            <a:off x="0" y="0"/>
            <a:ext cx="9144000" cy="6858000"/>
          </a:xfrm>
          <a:prstGeom prst="rect">
            <a:avLst/>
          </a:prstGeom>
        </p:spPr>
      </p:pic>
      <p:pic>
        <p:nvPicPr>
          <p:cNvPr id="4" name="Picture 3">
            <a:extLst>
              <a:ext uri="{FF2B5EF4-FFF2-40B4-BE49-F238E27FC236}">
                <a16:creationId xmlns:a16="http://schemas.microsoft.com/office/drawing/2014/main" id="{BCE087D2-686E-9A08-4615-5C9C31F6A87D}"/>
              </a:ext>
            </a:extLst>
          </p:cNvPr>
          <p:cNvPicPr>
            <a:picLocks noChangeAspect="1"/>
          </p:cNvPicPr>
          <p:nvPr/>
        </p:nvPicPr>
        <p:blipFill>
          <a:blip r:embed="rId3"/>
          <a:stretch>
            <a:fillRect/>
          </a:stretch>
        </p:blipFill>
        <p:spPr>
          <a:xfrm>
            <a:off x="3269236" y="1211805"/>
            <a:ext cx="4029637" cy="2143424"/>
          </a:xfrm>
          <a:prstGeom prst="rect">
            <a:avLst/>
          </a:prstGeom>
        </p:spPr>
      </p:pic>
      <p:sp>
        <p:nvSpPr>
          <p:cNvPr id="5" name="Arrow: Up 4">
            <a:extLst>
              <a:ext uri="{FF2B5EF4-FFF2-40B4-BE49-F238E27FC236}">
                <a16:creationId xmlns:a16="http://schemas.microsoft.com/office/drawing/2014/main" id="{BA8FD3F6-7DCA-B953-3912-07948A856A17}"/>
              </a:ext>
            </a:extLst>
          </p:cNvPr>
          <p:cNvSpPr/>
          <p:nvPr/>
        </p:nvSpPr>
        <p:spPr>
          <a:xfrm>
            <a:off x="2850534" y="3470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CD98A904-1145-7A93-D465-A49608166260}"/>
              </a:ext>
            </a:extLst>
          </p:cNvPr>
          <p:cNvSpPr/>
          <p:nvPr/>
        </p:nvSpPr>
        <p:spPr>
          <a:xfrm rot="16200000">
            <a:off x="2078524"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BD08CEDE-8F41-955F-E6FB-46E09AAA9B55}"/>
              </a:ext>
            </a:extLst>
          </p:cNvPr>
          <p:cNvSpPr/>
          <p:nvPr/>
        </p:nvSpPr>
        <p:spPr>
          <a:xfrm rot="5400000" flipH="1">
            <a:off x="3528540"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E6F443B0-0F51-37C0-C871-A5301C1DEE3E}"/>
              </a:ext>
            </a:extLst>
          </p:cNvPr>
          <p:cNvSpPr/>
          <p:nvPr/>
        </p:nvSpPr>
        <p:spPr>
          <a:xfrm rot="2707381" flipV="1">
            <a:off x="2267618" y="4730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 name="Picture 8">
            <a:extLst>
              <a:ext uri="{FF2B5EF4-FFF2-40B4-BE49-F238E27FC236}">
                <a16:creationId xmlns:a16="http://schemas.microsoft.com/office/drawing/2014/main" id="{93AAF9E1-DF03-40D4-927D-A4BA9C18DFE1}"/>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360" y="3894309"/>
            <a:ext cx="1122309" cy="1910215"/>
          </a:xfrm>
          <a:prstGeom prst="rect">
            <a:avLst/>
          </a:prstGeom>
        </p:spPr>
      </p:pic>
      <p:pic>
        <p:nvPicPr>
          <p:cNvPr id="10" name="Picture 9">
            <a:extLst>
              <a:ext uri="{FF2B5EF4-FFF2-40B4-BE49-F238E27FC236}">
                <a16:creationId xmlns:a16="http://schemas.microsoft.com/office/drawing/2014/main" id="{47B2B2F9-334B-BDF3-8CB3-BCE65F1A8216}"/>
              </a:ext>
            </a:extLst>
          </p:cNvPr>
          <p:cNvPicPr>
            <a:picLocks noChangeAspect="1"/>
          </p:cNvPicPr>
          <p:nvPr/>
        </p:nvPicPr>
        <p:blipFill>
          <a:blip r:embed="rId6">
            <a:duotone>
              <a:schemeClr val="accent3">
                <a:shade val="45000"/>
                <a:satMod val="135000"/>
              </a:schemeClr>
              <a:prstClr val="white"/>
            </a:duotone>
          </a:blip>
          <a:stretch>
            <a:fillRect/>
          </a:stretch>
        </p:blipFill>
        <p:spPr>
          <a:xfrm>
            <a:off x="4111284" y="4735944"/>
            <a:ext cx="688162" cy="688162"/>
          </a:xfrm>
          <a:prstGeom prst="rect">
            <a:avLst/>
          </a:prstGeom>
        </p:spPr>
      </p:pic>
      <p:pic>
        <p:nvPicPr>
          <p:cNvPr id="11" name="Picture 10">
            <a:extLst>
              <a:ext uri="{FF2B5EF4-FFF2-40B4-BE49-F238E27FC236}">
                <a16:creationId xmlns:a16="http://schemas.microsoft.com/office/drawing/2014/main" id="{F8E0DA54-93DE-AFDA-163F-E04DE5F4F320}"/>
              </a:ext>
            </a:extLst>
          </p:cNvPr>
          <p:cNvPicPr>
            <a:picLocks noChangeAspect="1"/>
          </p:cNvPicPr>
          <p:nvPr/>
        </p:nvPicPr>
        <p:blipFill>
          <a:blip r:embed="rId6"/>
          <a:stretch>
            <a:fillRect/>
          </a:stretch>
        </p:blipFill>
        <p:spPr>
          <a:xfrm>
            <a:off x="6473225" y="4192804"/>
            <a:ext cx="688162" cy="688162"/>
          </a:xfrm>
          <a:prstGeom prst="rect">
            <a:avLst/>
          </a:prstGeom>
        </p:spPr>
      </p:pic>
      <p:pic>
        <p:nvPicPr>
          <p:cNvPr id="12" name="Picture 11">
            <a:extLst>
              <a:ext uri="{FF2B5EF4-FFF2-40B4-BE49-F238E27FC236}">
                <a16:creationId xmlns:a16="http://schemas.microsoft.com/office/drawing/2014/main" id="{70F1C9D4-2BA0-6EFB-035A-7DF57F698493}"/>
              </a:ext>
            </a:extLst>
          </p:cNvPr>
          <p:cNvPicPr>
            <a:picLocks noChangeAspect="1"/>
          </p:cNvPicPr>
          <p:nvPr/>
        </p:nvPicPr>
        <p:blipFill>
          <a:blip r:embed="rId6">
            <a:duotone>
              <a:schemeClr val="accent3">
                <a:shade val="45000"/>
                <a:satMod val="135000"/>
              </a:schemeClr>
              <a:prstClr val="white"/>
            </a:duotone>
          </a:blip>
          <a:stretch>
            <a:fillRect/>
          </a:stretch>
        </p:blipFill>
        <p:spPr>
          <a:xfrm>
            <a:off x="4110197" y="5514618"/>
            <a:ext cx="688162" cy="688162"/>
          </a:xfrm>
          <a:prstGeom prst="rect">
            <a:avLst/>
          </a:prstGeom>
        </p:spPr>
      </p:pic>
      <p:pic>
        <p:nvPicPr>
          <p:cNvPr id="13" name="Picture 12">
            <a:extLst>
              <a:ext uri="{FF2B5EF4-FFF2-40B4-BE49-F238E27FC236}">
                <a16:creationId xmlns:a16="http://schemas.microsoft.com/office/drawing/2014/main" id="{6B42E1DA-398C-21A1-54EA-CF819DF647C6}"/>
              </a:ext>
            </a:extLst>
          </p:cNvPr>
          <p:cNvPicPr>
            <a:picLocks noChangeAspect="1"/>
          </p:cNvPicPr>
          <p:nvPr/>
        </p:nvPicPr>
        <p:blipFill>
          <a:blip r:embed="rId6"/>
          <a:stretch>
            <a:fillRect/>
          </a:stretch>
        </p:blipFill>
        <p:spPr>
          <a:xfrm>
            <a:off x="4848449" y="4988925"/>
            <a:ext cx="688162" cy="688162"/>
          </a:xfrm>
          <a:prstGeom prst="rect">
            <a:avLst/>
          </a:prstGeom>
        </p:spPr>
      </p:pic>
      <p:pic>
        <p:nvPicPr>
          <p:cNvPr id="14" name="Picture 13">
            <a:extLst>
              <a:ext uri="{FF2B5EF4-FFF2-40B4-BE49-F238E27FC236}">
                <a16:creationId xmlns:a16="http://schemas.microsoft.com/office/drawing/2014/main" id="{B5611462-124E-91D9-3886-884315CC7FC5}"/>
              </a:ext>
            </a:extLst>
          </p:cNvPr>
          <p:cNvPicPr>
            <a:picLocks noChangeAspect="1"/>
          </p:cNvPicPr>
          <p:nvPr/>
        </p:nvPicPr>
        <p:blipFill>
          <a:blip r:embed="rId6"/>
          <a:stretch>
            <a:fillRect/>
          </a:stretch>
        </p:blipFill>
        <p:spPr>
          <a:xfrm>
            <a:off x="5661362" y="4988925"/>
            <a:ext cx="688162" cy="688162"/>
          </a:xfrm>
          <a:prstGeom prst="rect">
            <a:avLst/>
          </a:prstGeom>
        </p:spPr>
      </p:pic>
      <p:pic>
        <p:nvPicPr>
          <p:cNvPr id="15" name="Picture 14">
            <a:extLst>
              <a:ext uri="{FF2B5EF4-FFF2-40B4-BE49-F238E27FC236}">
                <a16:creationId xmlns:a16="http://schemas.microsoft.com/office/drawing/2014/main" id="{34F19EC0-5638-EB24-8EBC-1B8EE5546778}"/>
              </a:ext>
            </a:extLst>
          </p:cNvPr>
          <p:cNvPicPr>
            <a:picLocks noChangeAspect="1"/>
          </p:cNvPicPr>
          <p:nvPr/>
        </p:nvPicPr>
        <p:blipFill>
          <a:blip r:embed="rId6"/>
          <a:stretch>
            <a:fillRect/>
          </a:stretch>
        </p:blipFill>
        <p:spPr>
          <a:xfrm>
            <a:off x="6472139" y="4971478"/>
            <a:ext cx="688162" cy="688162"/>
          </a:xfrm>
          <a:prstGeom prst="rect">
            <a:avLst/>
          </a:prstGeom>
        </p:spPr>
      </p:pic>
      <p:pic>
        <p:nvPicPr>
          <p:cNvPr id="16" name="Picture 15">
            <a:extLst>
              <a:ext uri="{FF2B5EF4-FFF2-40B4-BE49-F238E27FC236}">
                <a16:creationId xmlns:a16="http://schemas.microsoft.com/office/drawing/2014/main" id="{24C71236-1524-9095-8251-BF6A79F8E09B}"/>
              </a:ext>
            </a:extLst>
          </p:cNvPr>
          <p:cNvPicPr>
            <a:picLocks noChangeAspect="1"/>
          </p:cNvPicPr>
          <p:nvPr/>
        </p:nvPicPr>
        <p:blipFill>
          <a:blip r:embed="rId6"/>
          <a:stretch>
            <a:fillRect/>
          </a:stretch>
        </p:blipFill>
        <p:spPr>
          <a:xfrm>
            <a:off x="4849536" y="4210251"/>
            <a:ext cx="688162" cy="688162"/>
          </a:xfrm>
          <a:prstGeom prst="rect">
            <a:avLst/>
          </a:prstGeom>
        </p:spPr>
      </p:pic>
      <p:pic>
        <p:nvPicPr>
          <p:cNvPr id="17" name="Picture 16">
            <a:extLst>
              <a:ext uri="{FF2B5EF4-FFF2-40B4-BE49-F238E27FC236}">
                <a16:creationId xmlns:a16="http://schemas.microsoft.com/office/drawing/2014/main" id="{2D0D02C6-8280-9CF8-FB76-603CC1B85AC0}"/>
              </a:ext>
            </a:extLst>
          </p:cNvPr>
          <p:cNvPicPr>
            <a:picLocks noChangeAspect="1"/>
          </p:cNvPicPr>
          <p:nvPr/>
        </p:nvPicPr>
        <p:blipFill>
          <a:blip r:embed="rId6"/>
          <a:stretch>
            <a:fillRect/>
          </a:stretch>
        </p:blipFill>
        <p:spPr>
          <a:xfrm>
            <a:off x="5662448" y="4210251"/>
            <a:ext cx="688162" cy="688162"/>
          </a:xfrm>
          <a:prstGeom prst="rect">
            <a:avLst/>
          </a:prstGeom>
        </p:spPr>
      </p:pic>
      <p:sp>
        <p:nvSpPr>
          <p:cNvPr id="18" name="Arrow: Up 17">
            <a:extLst>
              <a:ext uri="{FF2B5EF4-FFF2-40B4-BE49-F238E27FC236}">
                <a16:creationId xmlns:a16="http://schemas.microsoft.com/office/drawing/2014/main" id="{327BE361-CF8C-F20F-915C-3ADF5384F50D}"/>
              </a:ext>
            </a:extLst>
          </p:cNvPr>
          <p:cNvSpPr/>
          <p:nvPr/>
        </p:nvSpPr>
        <p:spPr>
          <a:xfrm rot="3030207">
            <a:off x="3493393" y="36064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23EA1143-A711-E331-A905-2A3A57DFA244}"/>
              </a:ext>
            </a:extLst>
          </p:cNvPr>
          <p:cNvSpPr/>
          <p:nvPr/>
        </p:nvSpPr>
        <p:spPr>
          <a:xfrm rot="18863264">
            <a:off x="2293086" y="36502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0A890C0A-5300-139B-6BCC-913276F4B70A}"/>
              </a:ext>
            </a:extLst>
          </p:cNvPr>
          <p:cNvSpPr/>
          <p:nvPr/>
        </p:nvSpPr>
        <p:spPr>
          <a:xfrm rot="8401222" flipH="1">
            <a:off x="3356654" y="47526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7801360E-0289-5B3D-128D-AEF418EA0C05}"/>
              </a:ext>
            </a:extLst>
          </p:cNvPr>
          <p:cNvSpPr/>
          <p:nvPr/>
        </p:nvSpPr>
        <p:spPr>
          <a:xfrm flipV="1">
            <a:off x="2821982" y="4971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a:extLst>
              <a:ext uri="{FF2B5EF4-FFF2-40B4-BE49-F238E27FC236}">
                <a16:creationId xmlns:a16="http://schemas.microsoft.com/office/drawing/2014/main" id="{0461617B-F90E-4790-52BD-4C807E4DA939}"/>
              </a:ext>
            </a:extLst>
          </p:cNvPr>
          <p:cNvPicPr>
            <a:picLocks noChangeAspect="1"/>
          </p:cNvPicPr>
          <p:nvPr/>
        </p:nvPicPr>
        <p:blipFill>
          <a:blip r:embed="rId7"/>
          <a:stretch>
            <a:fillRect/>
          </a:stretch>
        </p:blipFill>
        <p:spPr>
          <a:xfrm>
            <a:off x="956448" y="536823"/>
            <a:ext cx="688163" cy="691168"/>
          </a:xfrm>
          <a:prstGeom prst="rect">
            <a:avLst/>
          </a:prstGeom>
        </p:spPr>
      </p:pic>
      <p:pic>
        <p:nvPicPr>
          <p:cNvPr id="23" name="Picture 22">
            <a:extLst>
              <a:ext uri="{FF2B5EF4-FFF2-40B4-BE49-F238E27FC236}">
                <a16:creationId xmlns:a16="http://schemas.microsoft.com/office/drawing/2014/main" id="{B4A4DB79-882A-234F-7A06-471BAD962A2E}"/>
              </a:ext>
            </a:extLst>
          </p:cNvPr>
          <p:cNvPicPr>
            <a:picLocks noChangeAspect="1"/>
          </p:cNvPicPr>
          <p:nvPr/>
        </p:nvPicPr>
        <p:blipFill>
          <a:blip r:embed="rId6"/>
          <a:stretch>
            <a:fillRect/>
          </a:stretch>
        </p:blipFill>
        <p:spPr>
          <a:xfrm>
            <a:off x="1724667" y="536823"/>
            <a:ext cx="688162" cy="688162"/>
          </a:xfrm>
          <a:prstGeom prst="rect">
            <a:avLst/>
          </a:prstGeom>
        </p:spPr>
      </p:pic>
      <p:cxnSp>
        <p:nvCxnSpPr>
          <p:cNvPr id="24" name="Straight Arrow Connector 23">
            <a:extLst>
              <a:ext uri="{FF2B5EF4-FFF2-40B4-BE49-F238E27FC236}">
                <a16:creationId xmlns:a16="http://schemas.microsoft.com/office/drawing/2014/main" id="{FCFE1E79-235D-E219-E83F-733942153EA4}"/>
              </a:ext>
            </a:extLst>
          </p:cNvPr>
          <p:cNvCxnSpPr>
            <a:endCxn id="22" idx="0"/>
          </p:cNvCxnSpPr>
          <p:nvPr/>
        </p:nvCxnSpPr>
        <p:spPr>
          <a:xfrm>
            <a:off x="1300529" y="253218"/>
            <a:ext cx="1" cy="283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4ED7A8-8A88-0759-3D56-D09DE3371E20}"/>
              </a:ext>
            </a:extLst>
          </p:cNvPr>
          <p:cNvCxnSpPr>
            <a:cxnSpLocks/>
          </p:cNvCxnSpPr>
          <p:nvPr/>
        </p:nvCxnSpPr>
        <p:spPr>
          <a:xfrm>
            <a:off x="1272393" y="239151"/>
            <a:ext cx="412354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CE533BF-4DCE-B0A4-1A2C-D54F7B31B34C}"/>
              </a:ext>
            </a:extLst>
          </p:cNvPr>
          <p:cNvCxnSpPr>
            <a:cxnSpLocks/>
          </p:cNvCxnSpPr>
          <p:nvPr/>
        </p:nvCxnSpPr>
        <p:spPr>
          <a:xfrm flipV="1">
            <a:off x="5437394" y="239151"/>
            <a:ext cx="0" cy="20960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BF295CCF-726C-8969-8ACB-3AA0ECDEAB99}"/>
              </a:ext>
            </a:extLst>
          </p:cNvPr>
          <p:cNvCxnSpPr>
            <a:cxnSpLocks/>
          </p:cNvCxnSpPr>
          <p:nvPr/>
        </p:nvCxnSpPr>
        <p:spPr>
          <a:xfrm rot="10800000">
            <a:off x="2412829" y="890494"/>
            <a:ext cx="2590996" cy="1402540"/>
          </a:xfrm>
          <a:prstGeom prst="bentConnector3">
            <a:avLst>
              <a:gd name="adj1" fmla="val -1669"/>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C074E6A-3252-8803-062C-277E0039E1D6}"/>
              </a:ext>
            </a:extLst>
          </p:cNvPr>
          <p:cNvSpPr/>
          <p:nvPr/>
        </p:nvSpPr>
        <p:spPr>
          <a:xfrm>
            <a:off x="4857012" y="423930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Y</a:t>
            </a:r>
          </a:p>
        </p:txBody>
      </p:sp>
      <p:sp>
        <p:nvSpPr>
          <p:cNvPr id="35" name="Rectangle 34">
            <a:extLst>
              <a:ext uri="{FF2B5EF4-FFF2-40B4-BE49-F238E27FC236}">
                <a16:creationId xmlns:a16="http://schemas.microsoft.com/office/drawing/2014/main" id="{6127D8DA-ED16-9789-96E1-FD9D8E7396F7}"/>
              </a:ext>
            </a:extLst>
          </p:cNvPr>
          <p:cNvSpPr/>
          <p:nvPr/>
        </p:nvSpPr>
        <p:spPr>
          <a:xfrm>
            <a:off x="5675495" y="425130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6" name="Rectangle 35">
            <a:extLst>
              <a:ext uri="{FF2B5EF4-FFF2-40B4-BE49-F238E27FC236}">
                <a16:creationId xmlns:a16="http://schemas.microsoft.com/office/drawing/2014/main" id="{7E60183A-89BD-2020-C2F0-42E6D28D0D02}"/>
              </a:ext>
            </a:extLst>
          </p:cNvPr>
          <p:cNvSpPr/>
          <p:nvPr/>
        </p:nvSpPr>
        <p:spPr>
          <a:xfrm>
            <a:off x="6443518" y="421651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X</a:t>
            </a:r>
          </a:p>
        </p:txBody>
      </p:sp>
      <p:sp>
        <p:nvSpPr>
          <p:cNvPr id="37" name="Rectangle 36">
            <a:extLst>
              <a:ext uri="{FF2B5EF4-FFF2-40B4-BE49-F238E27FC236}">
                <a16:creationId xmlns:a16="http://schemas.microsoft.com/office/drawing/2014/main" id="{CA4A932F-ACB9-5FD7-3D3E-8CEDCBF36D50}"/>
              </a:ext>
            </a:extLst>
          </p:cNvPr>
          <p:cNvSpPr/>
          <p:nvPr/>
        </p:nvSpPr>
        <p:spPr>
          <a:xfrm>
            <a:off x="4857011" y="5029981"/>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L</a:t>
            </a:r>
          </a:p>
        </p:txBody>
      </p:sp>
      <p:sp>
        <p:nvSpPr>
          <p:cNvPr id="39" name="Rectangle 38">
            <a:extLst>
              <a:ext uri="{FF2B5EF4-FFF2-40B4-BE49-F238E27FC236}">
                <a16:creationId xmlns:a16="http://schemas.microsoft.com/office/drawing/2014/main" id="{E4138155-8E91-CE63-C76D-B1AA510A4C45}"/>
              </a:ext>
            </a:extLst>
          </p:cNvPr>
          <p:cNvSpPr/>
          <p:nvPr/>
        </p:nvSpPr>
        <p:spPr>
          <a:xfrm>
            <a:off x="5652253" y="504754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40" name="Rectangle 39">
            <a:extLst>
              <a:ext uri="{FF2B5EF4-FFF2-40B4-BE49-F238E27FC236}">
                <a16:creationId xmlns:a16="http://schemas.microsoft.com/office/drawing/2014/main" id="{4944A36B-AB9D-4033-52E0-98F47AA9A981}"/>
              </a:ext>
            </a:extLst>
          </p:cNvPr>
          <p:cNvSpPr/>
          <p:nvPr/>
        </p:nvSpPr>
        <p:spPr>
          <a:xfrm>
            <a:off x="6448412" y="501275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R</a:t>
            </a:r>
          </a:p>
        </p:txBody>
      </p:sp>
      <p:cxnSp>
        <p:nvCxnSpPr>
          <p:cNvPr id="41" name="Connector: Elbow 40">
            <a:extLst>
              <a:ext uri="{FF2B5EF4-FFF2-40B4-BE49-F238E27FC236}">
                <a16:creationId xmlns:a16="http://schemas.microsoft.com/office/drawing/2014/main" id="{25F77824-4111-DE35-B14E-2DA410655CD6}"/>
              </a:ext>
            </a:extLst>
          </p:cNvPr>
          <p:cNvCxnSpPr>
            <a:cxnSpLocks/>
          </p:cNvCxnSpPr>
          <p:nvPr/>
        </p:nvCxnSpPr>
        <p:spPr>
          <a:xfrm rot="16200000" flipH="1">
            <a:off x="3619367" y="4124544"/>
            <a:ext cx="2026860" cy="1078226"/>
          </a:xfrm>
          <a:prstGeom prst="bentConnector3">
            <a:avLst>
              <a:gd name="adj1" fmla="val 12565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3526B453-1A2F-B4C7-21A6-055C98454AD8}"/>
              </a:ext>
            </a:extLst>
          </p:cNvPr>
          <p:cNvCxnSpPr>
            <a:cxnSpLocks/>
          </p:cNvCxnSpPr>
          <p:nvPr/>
        </p:nvCxnSpPr>
        <p:spPr>
          <a:xfrm rot="5400000">
            <a:off x="6311891" y="4371787"/>
            <a:ext cx="1776781" cy="796781"/>
          </a:xfrm>
          <a:prstGeom prst="bentConnector3">
            <a:avLst>
              <a:gd name="adj1" fmla="val 13075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AD75F6E-3E8B-5A34-2F52-5A9F6BEE4149}"/>
              </a:ext>
            </a:extLst>
          </p:cNvPr>
          <p:cNvCxnSpPr>
            <a:cxnSpLocks/>
          </p:cNvCxnSpPr>
          <p:nvPr/>
        </p:nvCxnSpPr>
        <p:spPr>
          <a:xfrm rot="16200000" flipH="1">
            <a:off x="5758682" y="2041797"/>
            <a:ext cx="2430833" cy="1249149"/>
          </a:xfrm>
          <a:prstGeom prst="bentConnector3">
            <a:avLst>
              <a:gd name="adj1" fmla="val -728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D24099F1-CEA1-9FA3-48EA-F87DAEF5414B}"/>
              </a:ext>
            </a:extLst>
          </p:cNvPr>
          <p:cNvCxnSpPr>
            <a:cxnSpLocks/>
          </p:cNvCxnSpPr>
          <p:nvPr/>
        </p:nvCxnSpPr>
        <p:spPr>
          <a:xfrm rot="5400000">
            <a:off x="2786719" y="1805145"/>
            <a:ext cx="1904275" cy="1195897"/>
          </a:xfrm>
          <a:prstGeom prst="bentConnector3">
            <a:avLst>
              <a:gd name="adj1" fmla="val -900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428676EF-5088-D3A4-52F4-3A00CF4426A6}"/>
              </a:ext>
            </a:extLst>
          </p:cNvPr>
          <p:cNvCxnSpPr>
            <a:cxnSpLocks/>
          </p:cNvCxnSpPr>
          <p:nvPr/>
        </p:nvCxnSpPr>
        <p:spPr>
          <a:xfrm>
            <a:off x="3140907" y="3355229"/>
            <a:ext cx="963314" cy="314864"/>
          </a:xfrm>
          <a:prstGeom prst="bentConnector3">
            <a:avLst>
              <a:gd name="adj1" fmla="val 9901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32776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ooks on a table&#10;&#10;Description automatically generated with low confidence">
            <a:extLst>
              <a:ext uri="{FF2B5EF4-FFF2-40B4-BE49-F238E27FC236}">
                <a16:creationId xmlns:a16="http://schemas.microsoft.com/office/drawing/2014/main" id="{459E74E1-9CD3-5118-908E-AEE5142358A8}"/>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25000"/>
          <a:stretch/>
        </p:blipFill>
        <p:spPr>
          <a:xfrm>
            <a:off x="0" y="0"/>
            <a:ext cx="9144000" cy="6858000"/>
          </a:xfrm>
          <a:prstGeom prst="rect">
            <a:avLst/>
          </a:prstGeom>
        </p:spPr>
      </p:pic>
      <p:pic>
        <p:nvPicPr>
          <p:cNvPr id="5" name="Picture 4">
            <a:extLst>
              <a:ext uri="{FF2B5EF4-FFF2-40B4-BE49-F238E27FC236}">
                <a16:creationId xmlns:a16="http://schemas.microsoft.com/office/drawing/2014/main" id="{4263B736-00F8-90B9-80AC-12EE24652733}"/>
              </a:ext>
            </a:extLst>
          </p:cNvPr>
          <p:cNvPicPr>
            <a:picLocks noChangeAspect="1"/>
          </p:cNvPicPr>
          <p:nvPr/>
        </p:nvPicPr>
        <p:blipFill>
          <a:blip r:embed="rId3"/>
          <a:stretch>
            <a:fillRect/>
          </a:stretch>
        </p:blipFill>
        <p:spPr>
          <a:xfrm>
            <a:off x="2907514" y="932412"/>
            <a:ext cx="4953691" cy="2143424"/>
          </a:xfrm>
          <a:prstGeom prst="rect">
            <a:avLst/>
          </a:prstGeom>
        </p:spPr>
      </p:pic>
      <p:sp>
        <p:nvSpPr>
          <p:cNvPr id="6" name="Arrow: Up 5">
            <a:extLst>
              <a:ext uri="{FF2B5EF4-FFF2-40B4-BE49-F238E27FC236}">
                <a16:creationId xmlns:a16="http://schemas.microsoft.com/office/drawing/2014/main" id="{C84AFA20-9420-F2A7-ACDA-5435391EE9DD}"/>
              </a:ext>
            </a:extLst>
          </p:cNvPr>
          <p:cNvSpPr/>
          <p:nvPr/>
        </p:nvSpPr>
        <p:spPr>
          <a:xfrm>
            <a:off x="2850534" y="3470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DFF18A75-BF0E-10BD-9D2F-EB45810C9CB6}"/>
              </a:ext>
            </a:extLst>
          </p:cNvPr>
          <p:cNvSpPr/>
          <p:nvPr/>
        </p:nvSpPr>
        <p:spPr>
          <a:xfrm rot="16200000">
            <a:off x="2078524"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91594116-AA54-2EB3-2D9C-F80C98E671AE}"/>
              </a:ext>
            </a:extLst>
          </p:cNvPr>
          <p:cNvSpPr/>
          <p:nvPr/>
        </p:nvSpPr>
        <p:spPr>
          <a:xfrm rot="5400000" flipH="1">
            <a:off x="3528540"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5E5A0DDD-CE88-DACC-1259-9674EFC86717}"/>
              </a:ext>
            </a:extLst>
          </p:cNvPr>
          <p:cNvSpPr/>
          <p:nvPr/>
        </p:nvSpPr>
        <p:spPr>
          <a:xfrm rot="2707381" flipV="1">
            <a:off x="2267618" y="4730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A5143BCF-244D-4770-27AF-C369820B3B28}"/>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360" y="3894309"/>
            <a:ext cx="1122309" cy="1910215"/>
          </a:xfrm>
          <a:prstGeom prst="rect">
            <a:avLst/>
          </a:prstGeom>
        </p:spPr>
      </p:pic>
      <p:pic>
        <p:nvPicPr>
          <p:cNvPr id="11" name="Picture 10">
            <a:extLst>
              <a:ext uri="{FF2B5EF4-FFF2-40B4-BE49-F238E27FC236}">
                <a16:creationId xmlns:a16="http://schemas.microsoft.com/office/drawing/2014/main" id="{37EAA283-5960-7A55-10BB-E824E53C20AB}"/>
              </a:ext>
            </a:extLst>
          </p:cNvPr>
          <p:cNvPicPr>
            <a:picLocks noChangeAspect="1"/>
          </p:cNvPicPr>
          <p:nvPr/>
        </p:nvPicPr>
        <p:blipFill>
          <a:blip r:embed="rId6">
            <a:duotone>
              <a:schemeClr val="accent3">
                <a:shade val="45000"/>
                <a:satMod val="135000"/>
              </a:schemeClr>
              <a:prstClr val="white"/>
            </a:duotone>
          </a:blip>
          <a:stretch>
            <a:fillRect/>
          </a:stretch>
        </p:blipFill>
        <p:spPr>
          <a:xfrm>
            <a:off x="4111284" y="4735944"/>
            <a:ext cx="688162" cy="688162"/>
          </a:xfrm>
          <a:prstGeom prst="rect">
            <a:avLst/>
          </a:prstGeom>
        </p:spPr>
      </p:pic>
      <p:pic>
        <p:nvPicPr>
          <p:cNvPr id="12" name="Picture 11">
            <a:extLst>
              <a:ext uri="{FF2B5EF4-FFF2-40B4-BE49-F238E27FC236}">
                <a16:creationId xmlns:a16="http://schemas.microsoft.com/office/drawing/2014/main" id="{3D39B54E-A56C-FF98-02E2-460485BCFB53}"/>
              </a:ext>
            </a:extLst>
          </p:cNvPr>
          <p:cNvPicPr>
            <a:picLocks noChangeAspect="1"/>
          </p:cNvPicPr>
          <p:nvPr/>
        </p:nvPicPr>
        <p:blipFill>
          <a:blip r:embed="rId6">
            <a:duotone>
              <a:schemeClr val="accent3">
                <a:shade val="45000"/>
                <a:satMod val="135000"/>
              </a:schemeClr>
              <a:prstClr val="white"/>
            </a:duotone>
          </a:blip>
          <a:stretch>
            <a:fillRect/>
          </a:stretch>
        </p:blipFill>
        <p:spPr>
          <a:xfrm>
            <a:off x="6473225" y="4192804"/>
            <a:ext cx="688162" cy="688162"/>
          </a:xfrm>
          <a:prstGeom prst="rect">
            <a:avLst/>
          </a:prstGeom>
        </p:spPr>
      </p:pic>
      <p:pic>
        <p:nvPicPr>
          <p:cNvPr id="13" name="Picture 12">
            <a:extLst>
              <a:ext uri="{FF2B5EF4-FFF2-40B4-BE49-F238E27FC236}">
                <a16:creationId xmlns:a16="http://schemas.microsoft.com/office/drawing/2014/main" id="{22CFD8B1-33A9-9DFC-2CAA-E6D2C87ACCA9}"/>
              </a:ext>
            </a:extLst>
          </p:cNvPr>
          <p:cNvPicPr>
            <a:picLocks noChangeAspect="1"/>
          </p:cNvPicPr>
          <p:nvPr/>
        </p:nvPicPr>
        <p:blipFill>
          <a:blip r:embed="rId6">
            <a:duotone>
              <a:schemeClr val="accent3">
                <a:shade val="45000"/>
                <a:satMod val="135000"/>
              </a:schemeClr>
              <a:prstClr val="white"/>
            </a:duotone>
          </a:blip>
          <a:stretch>
            <a:fillRect/>
          </a:stretch>
        </p:blipFill>
        <p:spPr>
          <a:xfrm>
            <a:off x="4110197" y="5514618"/>
            <a:ext cx="688162" cy="688162"/>
          </a:xfrm>
          <a:prstGeom prst="rect">
            <a:avLst/>
          </a:prstGeom>
        </p:spPr>
      </p:pic>
      <p:pic>
        <p:nvPicPr>
          <p:cNvPr id="14" name="Picture 13">
            <a:extLst>
              <a:ext uri="{FF2B5EF4-FFF2-40B4-BE49-F238E27FC236}">
                <a16:creationId xmlns:a16="http://schemas.microsoft.com/office/drawing/2014/main" id="{74224780-B5CD-BEA6-7130-A32952A59951}"/>
              </a:ext>
            </a:extLst>
          </p:cNvPr>
          <p:cNvPicPr>
            <a:picLocks noChangeAspect="1"/>
          </p:cNvPicPr>
          <p:nvPr/>
        </p:nvPicPr>
        <p:blipFill>
          <a:blip r:embed="rId6">
            <a:duotone>
              <a:schemeClr val="accent3">
                <a:shade val="45000"/>
                <a:satMod val="135000"/>
              </a:schemeClr>
              <a:prstClr val="white"/>
            </a:duotone>
          </a:blip>
          <a:stretch>
            <a:fillRect/>
          </a:stretch>
        </p:blipFill>
        <p:spPr>
          <a:xfrm>
            <a:off x="4848449" y="4988925"/>
            <a:ext cx="688162" cy="688162"/>
          </a:xfrm>
          <a:prstGeom prst="rect">
            <a:avLst/>
          </a:prstGeom>
        </p:spPr>
      </p:pic>
      <p:pic>
        <p:nvPicPr>
          <p:cNvPr id="15" name="Picture 14">
            <a:extLst>
              <a:ext uri="{FF2B5EF4-FFF2-40B4-BE49-F238E27FC236}">
                <a16:creationId xmlns:a16="http://schemas.microsoft.com/office/drawing/2014/main" id="{9C3ABAE7-9F6E-4AF7-CC60-59433643253A}"/>
              </a:ext>
            </a:extLst>
          </p:cNvPr>
          <p:cNvPicPr>
            <a:picLocks noChangeAspect="1"/>
          </p:cNvPicPr>
          <p:nvPr/>
        </p:nvPicPr>
        <p:blipFill>
          <a:blip r:embed="rId6">
            <a:duotone>
              <a:schemeClr val="accent3">
                <a:shade val="45000"/>
                <a:satMod val="135000"/>
              </a:schemeClr>
              <a:prstClr val="white"/>
            </a:duotone>
          </a:blip>
          <a:stretch>
            <a:fillRect/>
          </a:stretch>
        </p:blipFill>
        <p:spPr>
          <a:xfrm>
            <a:off x="5661362" y="4988925"/>
            <a:ext cx="688162" cy="688162"/>
          </a:xfrm>
          <a:prstGeom prst="rect">
            <a:avLst/>
          </a:prstGeom>
        </p:spPr>
      </p:pic>
      <p:pic>
        <p:nvPicPr>
          <p:cNvPr id="16" name="Picture 15">
            <a:extLst>
              <a:ext uri="{FF2B5EF4-FFF2-40B4-BE49-F238E27FC236}">
                <a16:creationId xmlns:a16="http://schemas.microsoft.com/office/drawing/2014/main" id="{8AF82342-2A2A-CEE7-65A7-B6A45C413777}"/>
              </a:ext>
            </a:extLst>
          </p:cNvPr>
          <p:cNvPicPr>
            <a:picLocks noChangeAspect="1"/>
          </p:cNvPicPr>
          <p:nvPr/>
        </p:nvPicPr>
        <p:blipFill>
          <a:blip r:embed="rId6">
            <a:duotone>
              <a:schemeClr val="accent3">
                <a:shade val="45000"/>
                <a:satMod val="135000"/>
              </a:schemeClr>
              <a:prstClr val="white"/>
            </a:duotone>
          </a:blip>
          <a:stretch>
            <a:fillRect/>
          </a:stretch>
        </p:blipFill>
        <p:spPr>
          <a:xfrm>
            <a:off x="6472139" y="4971478"/>
            <a:ext cx="688162" cy="688162"/>
          </a:xfrm>
          <a:prstGeom prst="rect">
            <a:avLst/>
          </a:prstGeom>
        </p:spPr>
      </p:pic>
      <p:pic>
        <p:nvPicPr>
          <p:cNvPr id="17" name="Picture 16">
            <a:extLst>
              <a:ext uri="{FF2B5EF4-FFF2-40B4-BE49-F238E27FC236}">
                <a16:creationId xmlns:a16="http://schemas.microsoft.com/office/drawing/2014/main" id="{09937F72-FD06-0758-2CF4-383C8325BDB4}"/>
              </a:ext>
            </a:extLst>
          </p:cNvPr>
          <p:cNvPicPr>
            <a:picLocks noChangeAspect="1"/>
          </p:cNvPicPr>
          <p:nvPr/>
        </p:nvPicPr>
        <p:blipFill>
          <a:blip r:embed="rId6"/>
          <a:stretch>
            <a:fillRect/>
          </a:stretch>
        </p:blipFill>
        <p:spPr>
          <a:xfrm>
            <a:off x="4849536" y="4210251"/>
            <a:ext cx="688162" cy="688162"/>
          </a:xfrm>
          <a:prstGeom prst="rect">
            <a:avLst/>
          </a:prstGeom>
        </p:spPr>
      </p:pic>
      <p:pic>
        <p:nvPicPr>
          <p:cNvPr id="18" name="Picture 17">
            <a:extLst>
              <a:ext uri="{FF2B5EF4-FFF2-40B4-BE49-F238E27FC236}">
                <a16:creationId xmlns:a16="http://schemas.microsoft.com/office/drawing/2014/main" id="{D075F2D9-4751-D59A-0782-A02A4129C504}"/>
              </a:ext>
            </a:extLst>
          </p:cNvPr>
          <p:cNvPicPr>
            <a:picLocks noChangeAspect="1"/>
          </p:cNvPicPr>
          <p:nvPr/>
        </p:nvPicPr>
        <p:blipFill>
          <a:blip r:embed="rId6"/>
          <a:stretch>
            <a:fillRect/>
          </a:stretch>
        </p:blipFill>
        <p:spPr>
          <a:xfrm>
            <a:off x="5662448" y="4210251"/>
            <a:ext cx="688162" cy="688162"/>
          </a:xfrm>
          <a:prstGeom prst="rect">
            <a:avLst/>
          </a:prstGeom>
        </p:spPr>
      </p:pic>
      <p:sp>
        <p:nvSpPr>
          <p:cNvPr id="19" name="Arrow: Up 18">
            <a:extLst>
              <a:ext uri="{FF2B5EF4-FFF2-40B4-BE49-F238E27FC236}">
                <a16:creationId xmlns:a16="http://schemas.microsoft.com/office/drawing/2014/main" id="{2EF81AA0-4B46-AA3F-12BA-259777E70C10}"/>
              </a:ext>
            </a:extLst>
          </p:cNvPr>
          <p:cNvSpPr/>
          <p:nvPr/>
        </p:nvSpPr>
        <p:spPr>
          <a:xfrm rot="3030207">
            <a:off x="3493393" y="36064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545D7E61-4198-1B20-1C0B-13004E623C7C}"/>
              </a:ext>
            </a:extLst>
          </p:cNvPr>
          <p:cNvSpPr/>
          <p:nvPr/>
        </p:nvSpPr>
        <p:spPr>
          <a:xfrm rot="18863264">
            <a:off x="2293086" y="36502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18256EDF-CE81-6314-01BC-6995897C890D}"/>
              </a:ext>
            </a:extLst>
          </p:cNvPr>
          <p:cNvSpPr/>
          <p:nvPr/>
        </p:nvSpPr>
        <p:spPr>
          <a:xfrm rot="8401222" flipH="1">
            <a:off x="3356654" y="47526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C6541383-3787-384C-2631-A0C1B0DFB28E}"/>
              </a:ext>
            </a:extLst>
          </p:cNvPr>
          <p:cNvSpPr/>
          <p:nvPr/>
        </p:nvSpPr>
        <p:spPr>
          <a:xfrm flipV="1">
            <a:off x="2821982" y="4971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5DE48CED-2A26-CBB4-6D9B-A207A92BB637}"/>
              </a:ext>
            </a:extLst>
          </p:cNvPr>
          <p:cNvPicPr>
            <a:picLocks noChangeAspect="1"/>
          </p:cNvPicPr>
          <p:nvPr/>
        </p:nvPicPr>
        <p:blipFill>
          <a:blip r:embed="rId7"/>
          <a:stretch>
            <a:fillRect/>
          </a:stretch>
        </p:blipFill>
        <p:spPr>
          <a:xfrm>
            <a:off x="956448" y="536823"/>
            <a:ext cx="688163" cy="691168"/>
          </a:xfrm>
          <a:prstGeom prst="rect">
            <a:avLst/>
          </a:prstGeom>
        </p:spPr>
      </p:pic>
      <p:pic>
        <p:nvPicPr>
          <p:cNvPr id="24" name="Picture 23">
            <a:extLst>
              <a:ext uri="{FF2B5EF4-FFF2-40B4-BE49-F238E27FC236}">
                <a16:creationId xmlns:a16="http://schemas.microsoft.com/office/drawing/2014/main" id="{C62AA696-AC5A-86AD-89C0-01038EBBEC7B}"/>
              </a:ext>
            </a:extLst>
          </p:cNvPr>
          <p:cNvPicPr>
            <a:picLocks noChangeAspect="1"/>
          </p:cNvPicPr>
          <p:nvPr/>
        </p:nvPicPr>
        <p:blipFill>
          <a:blip r:embed="rId6"/>
          <a:stretch>
            <a:fillRect/>
          </a:stretch>
        </p:blipFill>
        <p:spPr>
          <a:xfrm>
            <a:off x="1724667" y="536823"/>
            <a:ext cx="688162" cy="688162"/>
          </a:xfrm>
          <a:prstGeom prst="rect">
            <a:avLst/>
          </a:prstGeom>
        </p:spPr>
      </p:pic>
      <p:cxnSp>
        <p:nvCxnSpPr>
          <p:cNvPr id="42" name="Straight Arrow Connector 41">
            <a:extLst>
              <a:ext uri="{FF2B5EF4-FFF2-40B4-BE49-F238E27FC236}">
                <a16:creationId xmlns:a16="http://schemas.microsoft.com/office/drawing/2014/main" id="{FD36DA43-6558-4840-9A86-868880F5E5F2}"/>
              </a:ext>
            </a:extLst>
          </p:cNvPr>
          <p:cNvCxnSpPr>
            <a:endCxn id="23" idx="0"/>
          </p:cNvCxnSpPr>
          <p:nvPr/>
        </p:nvCxnSpPr>
        <p:spPr>
          <a:xfrm>
            <a:off x="1300529" y="253218"/>
            <a:ext cx="1" cy="28360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A5F43CD-BD4A-38E7-B24D-046B94D849AA}"/>
              </a:ext>
            </a:extLst>
          </p:cNvPr>
          <p:cNvCxnSpPr/>
          <p:nvPr/>
        </p:nvCxnSpPr>
        <p:spPr>
          <a:xfrm>
            <a:off x="1300529" y="239151"/>
            <a:ext cx="4236082"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C88DE0B-071B-6E64-6D9C-5D9DBEC515EF}"/>
              </a:ext>
            </a:extLst>
          </p:cNvPr>
          <p:cNvCxnSpPr>
            <a:cxnSpLocks/>
          </p:cNvCxnSpPr>
          <p:nvPr/>
        </p:nvCxnSpPr>
        <p:spPr>
          <a:xfrm flipV="1">
            <a:off x="5536611" y="253218"/>
            <a:ext cx="0" cy="203981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B97E6088-C6D4-ACE5-3914-AC5D175333CE}"/>
              </a:ext>
            </a:extLst>
          </p:cNvPr>
          <p:cNvCxnSpPr/>
          <p:nvPr/>
        </p:nvCxnSpPr>
        <p:spPr>
          <a:xfrm rot="10800000">
            <a:off x="2412829" y="880904"/>
            <a:ext cx="2435620" cy="1412130"/>
          </a:xfrm>
          <a:prstGeom prst="bentConnector3">
            <a:avLst>
              <a:gd name="adj1" fmla="val -1405"/>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A4102D56-3D56-97BA-E696-BFBFEA4F2BA6}"/>
              </a:ext>
            </a:extLst>
          </p:cNvPr>
          <p:cNvSpPr/>
          <p:nvPr/>
        </p:nvSpPr>
        <p:spPr>
          <a:xfrm>
            <a:off x="4842879" y="425510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52" name="Rectangle 51">
            <a:extLst>
              <a:ext uri="{FF2B5EF4-FFF2-40B4-BE49-F238E27FC236}">
                <a16:creationId xmlns:a16="http://schemas.microsoft.com/office/drawing/2014/main" id="{DD2F1D52-75DC-610E-EC3A-3EFC491177AD}"/>
              </a:ext>
            </a:extLst>
          </p:cNvPr>
          <p:cNvSpPr/>
          <p:nvPr/>
        </p:nvSpPr>
        <p:spPr>
          <a:xfrm>
            <a:off x="5661362" y="4267109"/>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cxnSp>
        <p:nvCxnSpPr>
          <p:cNvPr id="54" name="Connector: Elbow 53">
            <a:extLst>
              <a:ext uri="{FF2B5EF4-FFF2-40B4-BE49-F238E27FC236}">
                <a16:creationId xmlns:a16="http://schemas.microsoft.com/office/drawing/2014/main" id="{EC2BA76A-588C-723D-D51C-E923203D96FE}"/>
              </a:ext>
            </a:extLst>
          </p:cNvPr>
          <p:cNvCxnSpPr>
            <a:cxnSpLocks/>
          </p:cNvCxnSpPr>
          <p:nvPr/>
        </p:nvCxnSpPr>
        <p:spPr>
          <a:xfrm rot="5400000">
            <a:off x="5130248" y="2931221"/>
            <a:ext cx="2041993" cy="1892393"/>
          </a:xfrm>
          <a:prstGeom prst="bentConnector3">
            <a:avLst>
              <a:gd name="adj1" fmla="val 121648"/>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9473F45-C807-639F-DEB4-95241CF9BE26}"/>
              </a:ext>
            </a:extLst>
          </p:cNvPr>
          <p:cNvCxnSpPr>
            <a:endCxn id="18" idx="0"/>
          </p:cNvCxnSpPr>
          <p:nvPr/>
        </p:nvCxnSpPr>
        <p:spPr>
          <a:xfrm rot="5400000">
            <a:off x="5528678" y="3362745"/>
            <a:ext cx="1325357" cy="369654"/>
          </a:xfrm>
          <a:prstGeom prst="bentConnector3">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24543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tems, cluttered, several&#10;&#10;Description automatically generated">
            <a:extLst>
              <a:ext uri="{FF2B5EF4-FFF2-40B4-BE49-F238E27FC236}">
                <a16:creationId xmlns:a16="http://schemas.microsoft.com/office/drawing/2014/main" id="{236140A7-86A2-B4FE-01FD-4E5EE1D3F6E6}"/>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24500"/>
          <a:stretch/>
        </p:blipFill>
        <p:spPr>
          <a:xfrm>
            <a:off x="0" y="0"/>
            <a:ext cx="9144000" cy="6858000"/>
          </a:xfrm>
          <a:prstGeom prst="rect">
            <a:avLst/>
          </a:prstGeom>
        </p:spPr>
      </p:pic>
      <p:pic>
        <p:nvPicPr>
          <p:cNvPr id="5" name="Picture 4">
            <a:extLst>
              <a:ext uri="{FF2B5EF4-FFF2-40B4-BE49-F238E27FC236}">
                <a16:creationId xmlns:a16="http://schemas.microsoft.com/office/drawing/2014/main" id="{A188CF27-6177-1461-133C-82CCFCD5117E}"/>
              </a:ext>
            </a:extLst>
          </p:cNvPr>
          <p:cNvPicPr>
            <a:picLocks noChangeAspect="1"/>
          </p:cNvPicPr>
          <p:nvPr/>
        </p:nvPicPr>
        <p:blipFill>
          <a:blip r:embed="rId3"/>
          <a:stretch>
            <a:fillRect/>
          </a:stretch>
        </p:blipFill>
        <p:spPr>
          <a:xfrm>
            <a:off x="3442570" y="1794736"/>
            <a:ext cx="3305636" cy="2143424"/>
          </a:xfrm>
          <a:prstGeom prst="rect">
            <a:avLst/>
          </a:prstGeom>
        </p:spPr>
      </p:pic>
      <p:sp>
        <p:nvSpPr>
          <p:cNvPr id="7" name="Arrow: Up 6">
            <a:extLst>
              <a:ext uri="{FF2B5EF4-FFF2-40B4-BE49-F238E27FC236}">
                <a16:creationId xmlns:a16="http://schemas.microsoft.com/office/drawing/2014/main" id="{DB7404B8-8ED4-FB94-6070-14078A698B31}"/>
              </a:ext>
            </a:extLst>
          </p:cNvPr>
          <p:cNvSpPr/>
          <p:nvPr/>
        </p:nvSpPr>
        <p:spPr>
          <a:xfrm>
            <a:off x="2850534" y="3470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D7325E54-1D83-A829-29C6-1B0A50241588}"/>
              </a:ext>
            </a:extLst>
          </p:cNvPr>
          <p:cNvSpPr/>
          <p:nvPr/>
        </p:nvSpPr>
        <p:spPr>
          <a:xfrm rot="16200000">
            <a:off x="2078524"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776219C3-83B7-0444-E982-37EB471A6E8F}"/>
              </a:ext>
            </a:extLst>
          </p:cNvPr>
          <p:cNvSpPr/>
          <p:nvPr/>
        </p:nvSpPr>
        <p:spPr>
          <a:xfrm rot="5400000" flipH="1">
            <a:off x="3528540"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1F2D946-70B0-A12E-A0BD-F79B31435EB4}"/>
              </a:ext>
            </a:extLst>
          </p:cNvPr>
          <p:cNvSpPr/>
          <p:nvPr/>
        </p:nvSpPr>
        <p:spPr>
          <a:xfrm rot="2707381" flipV="1">
            <a:off x="2267618" y="4730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E43180FB-11DB-696C-D7EC-EA79D5DBA7DF}"/>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360" y="3894309"/>
            <a:ext cx="1122309" cy="1910215"/>
          </a:xfrm>
          <a:prstGeom prst="rect">
            <a:avLst/>
          </a:prstGeom>
        </p:spPr>
      </p:pic>
      <p:pic>
        <p:nvPicPr>
          <p:cNvPr id="12" name="Picture 11">
            <a:extLst>
              <a:ext uri="{FF2B5EF4-FFF2-40B4-BE49-F238E27FC236}">
                <a16:creationId xmlns:a16="http://schemas.microsoft.com/office/drawing/2014/main" id="{F57579AF-9DC3-3890-77C1-58E7B9F5BD46}"/>
              </a:ext>
            </a:extLst>
          </p:cNvPr>
          <p:cNvPicPr>
            <a:picLocks noChangeAspect="1"/>
          </p:cNvPicPr>
          <p:nvPr/>
        </p:nvPicPr>
        <p:blipFill>
          <a:blip r:embed="rId6">
            <a:duotone>
              <a:schemeClr val="accent3">
                <a:shade val="45000"/>
                <a:satMod val="135000"/>
              </a:schemeClr>
              <a:prstClr val="white"/>
            </a:duotone>
          </a:blip>
          <a:stretch>
            <a:fillRect/>
          </a:stretch>
        </p:blipFill>
        <p:spPr>
          <a:xfrm>
            <a:off x="4111284" y="4735944"/>
            <a:ext cx="688162" cy="688162"/>
          </a:xfrm>
          <a:prstGeom prst="rect">
            <a:avLst/>
          </a:prstGeom>
        </p:spPr>
      </p:pic>
      <p:pic>
        <p:nvPicPr>
          <p:cNvPr id="13" name="Picture 12">
            <a:extLst>
              <a:ext uri="{FF2B5EF4-FFF2-40B4-BE49-F238E27FC236}">
                <a16:creationId xmlns:a16="http://schemas.microsoft.com/office/drawing/2014/main" id="{5863F44D-6798-1EFA-8AAD-E9551399E563}"/>
              </a:ext>
            </a:extLst>
          </p:cNvPr>
          <p:cNvPicPr>
            <a:picLocks noChangeAspect="1"/>
          </p:cNvPicPr>
          <p:nvPr/>
        </p:nvPicPr>
        <p:blipFill>
          <a:blip r:embed="rId6"/>
          <a:stretch>
            <a:fillRect/>
          </a:stretch>
        </p:blipFill>
        <p:spPr>
          <a:xfrm>
            <a:off x="6473225" y="4192804"/>
            <a:ext cx="688162" cy="688162"/>
          </a:xfrm>
          <a:prstGeom prst="rect">
            <a:avLst/>
          </a:prstGeom>
        </p:spPr>
      </p:pic>
      <p:pic>
        <p:nvPicPr>
          <p:cNvPr id="14" name="Picture 13">
            <a:extLst>
              <a:ext uri="{FF2B5EF4-FFF2-40B4-BE49-F238E27FC236}">
                <a16:creationId xmlns:a16="http://schemas.microsoft.com/office/drawing/2014/main" id="{DEABE131-1DBB-B8C7-079E-19C766205BA1}"/>
              </a:ext>
            </a:extLst>
          </p:cNvPr>
          <p:cNvPicPr>
            <a:picLocks noChangeAspect="1"/>
          </p:cNvPicPr>
          <p:nvPr/>
        </p:nvPicPr>
        <p:blipFill>
          <a:blip r:embed="rId6">
            <a:duotone>
              <a:schemeClr val="accent3">
                <a:shade val="45000"/>
                <a:satMod val="135000"/>
              </a:schemeClr>
              <a:prstClr val="white"/>
            </a:duotone>
          </a:blip>
          <a:stretch>
            <a:fillRect/>
          </a:stretch>
        </p:blipFill>
        <p:spPr>
          <a:xfrm>
            <a:off x="4110197" y="5514618"/>
            <a:ext cx="688162" cy="688162"/>
          </a:xfrm>
          <a:prstGeom prst="rect">
            <a:avLst/>
          </a:prstGeom>
        </p:spPr>
      </p:pic>
      <p:pic>
        <p:nvPicPr>
          <p:cNvPr id="15" name="Picture 14">
            <a:extLst>
              <a:ext uri="{FF2B5EF4-FFF2-40B4-BE49-F238E27FC236}">
                <a16:creationId xmlns:a16="http://schemas.microsoft.com/office/drawing/2014/main" id="{F50C0639-0D26-39DE-C625-86F15489CD32}"/>
              </a:ext>
            </a:extLst>
          </p:cNvPr>
          <p:cNvPicPr>
            <a:picLocks noChangeAspect="1"/>
          </p:cNvPicPr>
          <p:nvPr/>
        </p:nvPicPr>
        <p:blipFill>
          <a:blip r:embed="rId6">
            <a:duotone>
              <a:schemeClr val="accent3">
                <a:shade val="45000"/>
                <a:satMod val="135000"/>
              </a:schemeClr>
              <a:prstClr val="white"/>
            </a:duotone>
          </a:blip>
          <a:stretch>
            <a:fillRect/>
          </a:stretch>
        </p:blipFill>
        <p:spPr>
          <a:xfrm>
            <a:off x="4848449" y="4988925"/>
            <a:ext cx="688162" cy="688162"/>
          </a:xfrm>
          <a:prstGeom prst="rect">
            <a:avLst/>
          </a:prstGeom>
        </p:spPr>
      </p:pic>
      <p:pic>
        <p:nvPicPr>
          <p:cNvPr id="16" name="Picture 15">
            <a:extLst>
              <a:ext uri="{FF2B5EF4-FFF2-40B4-BE49-F238E27FC236}">
                <a16:creationId xmlns:a16="http://schemas.microsoft.com/office/drawing/2014/main" id="{D2993BE5-5F11-7405-E048-BEEDFA429E2E}"/>
              </a:ext>
            </a:extLst>
          </p:cNvPr>
          <p:cNvPicPr>
            <a:picLocks noChangeAspect="1"/>
          </p:cNvPicPr>
          <p:nvPr/>
        </p:nvPicPr>
        <p:blipFill>
          <a:blip r:embed="rId6">
            <a:duotone>
              <a:schemeClr val="accent3">
                <a:shade val="45000"/>
                <a:satMod val="135000"/>
              </a:schemeClr>
              <a:prstClr val="white"/>
            </a:duotone>
          </a:blip>
          <a:stretch>
            <a:fillRect/>
          </a:stretch>
        </p:blipFill>
        <p:spPr>
          <a:xfrm>
            <a:off x="5661362" y="4988925"/>
            <a:ext cx="688162" cy="688162"/>
          </a:xfrm>
          <a:prstGeom prst="rect">
            <a:avLst/>
          </a:prstGeom>
        </p:spPr>
      </p:pic>
      <p:pic>
        <p:nvPicPr>
          <p:cNvPr id="17" name="Picture 16">
            <a:extLst>
              <a:ext uri="{FF2B5EF4-FFF2-40B4-BE49-F238E27FC236}">
                <a16:creationId xmlns:a16="http://schemas.microsoft.com/office/drawing/2014/main" id="{1F434686-91A7-6F37-9AF0-BAA6155DA6C5}"/>
              </a:ext>
            </a:extLst>
          </p:cNvPr>
          <p:cNvPicPr>
            <a:picLocks noChangeAspect="1"/>
          </p:cNvPicPr>
          <p:nvPr/>
        </p:nvPicPr>
        <p:blipFill>
          <a:blip r:embed="rId6">
            <a:duotone>
              <a:schemeClr val="accent3">
                <a:shade val="45000"/>
                <a:satMod val="135000"/>
              </a:schemeClr>
              <a:prstClr val="white"/>
            </a:duotone>
          </a:blip>
          <a:stretch>
            <a:fillRect/>
          </a:stretch>
        </p:blipFill>
        <p:spPr>
          <a:xfrm>
            <a:off x="6472139" y="4971478"/>
            <a:ext cx="688162" cy="688162"/>
          </a:xfrm>
          <a:prstGeom prst="rect">
            <a:avLst/>
          </a:prstGeom>
        </p:spPr>
      </p:pic>
      <p:pic>
        <p:nvPicPr>
          <p:cNvPr id="18" name="Picture 17">
            <a:extLst>
              <a:ext uri="{FF2B5EF4-FFF2-40B4-BE49-F238E27FC236}">
                <a16:creationId xmlns:a16="http://schemas.microsoft.com/office/drawing/2014/main" id="{4FCB0AA4-0446-13DF-32AA-BE9A6A7DB34C}"/>
              </a:ext>
            </a:extLst>
          </p:cNvPr>
          <p:cNvPicPr>
            <a:picLocks noChangeAspect="1"/>
          </p:cNvPicPr>
          <p:nvPr/>
        </p:nvPicPr>
        <p:blipFill>
          <a:blip r:embed="rId6"/>
          <a:stretch>
            <a:fillRect/>
          </a:stretch>
        </p:blipFill>
        <p:spPr>
          <a:xfrm>
            <a:off x="4849536" y="4210251"/>
            <a:ext cx="688162" cy="688162"/>
          </a:xfrm>
          <a:prstGeom prst="rect">
            <a:avLst/>
          </a:prstGeom>
        </p:spPr>
      </p:pic>
      <p:pic>
        <p:nvPicPr>
          <p:cNvPr id="19" name="Picture 18">
            <a:extLst>
              <a:ext uri="{FF2B5EF4-FFF2-40B4-BE49-F238E27FC236}">
                <a16:creationId xmlns:a16="http://schemas.microsoft.com/office/drawing/2014/main" id="{989D4D61-4322-8EAB-6A0C-07D38BD0E28F}"/>
              </a:ext>
            </a:extLst>
          </p:cNvPr>
          <p:cNvPicPr>
            <a:picLocks noChangeAspect="1"/>
          </p:cNvPicPr>
          <p:nvPr/>
        </p:nvPicPr>
        <p:blipFill>
          <a:blip r:embed="rId6"/>
          <a:stretch>
            <a:fillRect/>
          </a:stretch>
        </p:blipFill>
        <p:spPr>
          <a:xfrm>
            <a:off x="5662448" y="4210251"/>
            <a:ext cx="688162" cy="688162"/>
          </a:xfrm>
          <a:prstGeom prst="rect">
            <a:avLst/>
          </a:prstGeom>
        </p:spPr>
      </p:pic>
      <p:sp>
        <p:nvSpPr>
          <p:cNvPr id="20" name="Arrow: Up 19">
            <a:extLst>
              <a:ext uri="{FF2B5EF4-FFF2-40B4-BE49-F238E27FC236}">
                <a16:creationId xmlns:a16="http://schemas.microsoft.com/office/drawing/2014/main" id="{A5636035-BCB7-465A-EF30-00A79C35E980}"/>
              </a:ext>
            </a:extLst>
          </p:cNvPr>
          <p:cNvSpPr/>
          <p:nvPr/>
        </p:nvSpPr>
        <p:spPr>
          <a:xfrm rot="3030207">
            <a:off x="3493393" y="36064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E291046D-DB18-28D4-4D8F-D65F0163DA9B}"/>
              </a:ext>
            </a:extLst>
          </p:cNvPr>
          <p:cNvSpPr/>
          <p:nvPr/>
        </p:nvSpPr>
        <p:spPr>
          <a:xfrm rot="18863264">
            <a:off x="2293086" y="36502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51524797-CFC3-427F-BA7D-CD240A2DFBD3}"/>
              </a:ext>
            </a:extLst>
          </p:cNvPr>
          <p:cNvSpPr/>
          <p:nvPr/>
        </p:nvSpPr>
        <p:spPr>
          <a:xfrm rot="8401222" flipH="1">
            <a:off x="3356654" y="47526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E3F56D08-0624-C8CF-18EA-556133348816}"/>
              </a:ext>
            </a:extLst>
          </p:cNvPr>
          <p:cNvSpPr/>
          <p:nvPr/>
        </p:nvSpPr>
        <p:spPr>
          <a:xfrm flipV="1">
            <a:off x="2821982" y="4971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4" name="Picture 23">
            <a:extLst>
              <a:ext uri="{FF2B5EF4-FFF2-40B4-BE49-F238E27FC236}">
                <a16:creationId xmlns:a16="http://schemas.microsoft.com/office/drawing/2014/main" id="{6B4E24C3-08C2-DFB1-EFFA-79B2A8082B52}"/>
              </a:ext>
            </a:extLst>
          </p:cNvPr>
          <p:cNvPicPr>
            <a:picLocks noChangeAspect="1"/>
          </p:cNvPicPr>
          <p:nvPr/>
        </p:nvPicPr>
        <p:blipFill>
          <a:blip r:embed="rId7"/>
          <a:stretch>
            <a:fillRect/>
          </a:stretch>
        </p:blipFill>
        <p:spPr>
          <a:xfrm>
            <a:off x="956448" y="536823"/>
            <a:ext cx="688163" cy="691168"/>
          </a:xfrm>
          <a:prstGeom prst="rect">
            <a:avLst/>
          </a:prstGeom>
        </p:spPr>
      </p:pic>
      <p:pic>
        <p:nvPicPr>
          <p:cNvPr id="25" name="Picture 24">
            <a:extLst>
              <a:ext uri="{FF2B5EF4-FFF2-40B4-BE49-F238E27FC236}">
                <a16:creationId xmlns:a16="http://schemas.microsoft.com/office/drawing/2014/main" id="{5F3DE379-C9A4-20A2-FF79-C87110098CD7}"/>
              </a:ext>
            </a:extLst>
          </p:cNvPr>
          <p:cNvPicPr>
            <a:picLocks noChangeAspect="1"/>
          </p:cNvPicPr>
          <p:nvPr/>
        </p:nvPicPr>
        <p:blipFill>
          <a:blip r:embed="rId6">
            <a:duotone>
              <a:schemeClr val="accent3">
                <a:shade val="45000"/>
                <a:satMod val="135000"/>
              </a:schemeClr>
              <a:prstClr val="white"/>
            </a:duotone>
          </a:blip>
          <a:stretch>
            <a:fillRect/>
          </a:stretch>
        </p:blipFill>
        <p:spPr>
          <a:xfrm>
            <a:off x="1724667" y="536823"/>
            <a:ext cx="688162" cy="688162"/>
          </a:xfrm>
          <a:prstGeom prst="rect">
            <a:avLst/>
          </a:prstGeom>
        </p:spPr>
      </p:pic>
      <p:cxnSp>
        <p:nvCxnSpPr>
          <p:cNvPr id="29" name="Connector: Elbow 28">
            <a:extLst>
              <a:ext uri="{FF2B5EF4-FFF2-40B4-BE49-F238E27FC236}">
                <a16:creationId xmlns:a16="http://schemas.microsoft.com/office/drawing/2014/main" id="{ED89372B-1DEC-5BA6-A6E9-A9228CB645C6}"/>
              </a:ext>
            </a:extLst>
          </p:cNvPr>
          <p:cNvCxnSpPr>
            <a:cxnSpLocks/>
          </p:cNvCxnSpPr>
          <p:nvPr/>
        </p:nvCxnSpPr>
        <p:spPr>
          <a:xfrm rot="10800000">
            <a:off x="1644612" y="880904"/>
            <a:ext cx="3997231" cy="1245400"/>
          </a:xfrm>
          <a:prstGeom prst="bentConnector3">
            <a:avLst>
              <a:gd name="adj1" fmla="val -327"/>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C6AAC71F-FC1D-0249-8249-A95088B0081B}"/>
              </a:ext>
            </a:extLst>
          </p:cNvPr>
          <p:cNvSpPr/>
          <p:nvPr/>
        </p:nvSpPr>
        <p:spPr>
          <a:xfrm>
            <a:off x="4857012" y="4239303"/>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a:t>
            </a:r>
          </a:p>
        </p:txBody>
      </p:sp>
      <p:sp>
        <p:nvSpPr>
          <p:cNvPr id="31" name="Rectangle 30">
            <a:extLst>
              <a:ext uri="{FF2B5EF4-FFF2-40B4-BE49-F238E27FC236}">
                <a16:creationId xmlns:a16="http://schemas.microsoft.com/office/drawing/2014/main" id="{794156D0-53D6-1413-FD63-9496D51CD677}"/>
              </a:ext>
            </a:extLst>
          </p:cNvPr>
          <p:cNvSpPr/>
          <p:nvPr/>
        </p:nvSpPr>
        <p:spPr>
          <a:xfrm>
            <a:off x="5675495" y="4251307"/>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B</a:t>
            </a:r>
          </a:p>
        </p:txBody>
      </p:sp>
      <p:sp>
        <p:nvSpPr>
          <p:cNvPr id="32" name="Rectangle 31">
            <a:extLst>
              <a:ext uri="{FF2B5EF4-FFF2-40B4-BE49-F238E27FC236}">
                <a16:creationId xmlns:a16="http://schemas.microsoft.com/office/drawing/2014/main" id="{2C80661F-4CDD-AA4C-8C34-51ECEFBE0020}"/>
              </a:ext>
            </a:extLst>
          </p:cNvPr>
          <p:cNvSpPr/>
          <p:nvPr/>
        </p:nvSpPr>
        <p:spPr>
          <a:xfrm>
            <a:off x="6443518" y="421651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C</a:t>
            </a:r>
          </a:p>
        </p:txBody>
      </p:sp>
    </p:spTree>
    <p:extLst>
      <p:ext uri="{BB962C8B-B14F-4D97-AF65-F5344CB8AC3E}">
        <p14:creationId xmlns:p14="http://schemas.microsoft.com/office/powerpoint/2010/main" val="87904600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Graphical user interface, website&#10;&#10;Description automatically generated">
            <a:extLst>
              <a:ext uri="{FF2B5EF4-FFF2-40B4-BE49-F238E27FC236}">
                <a16:creationId xmlns:a16="http://schemas.microsoft.com/office/drawing/2014/main" id="{49E4A0F4-D211-1684-F905-D684E83BB74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r="16667"/>
          <a:stretch/>
        </p:blipFill>
        <p:spPr>
          <a:xfrm>
            <a:off x="0" y="0"/>
            <a:ext cx="9144000" cy="6858000"/>
          </a:xfrm>
          <a:prstGeom prst="rect">
            <a:avLst/>
          </a:prstGeom>
        </p:spPr>
      </p:pic>
      <p:pic>
        <p:nvPicPr>
          <p:cNvPr id="28" name="Picture 27">
            <a:extLst>
              <a:ext uri="{FF2B5EF4-FFF2-40B4-BE49-F238E27FC236}">
                <a16:creationId xmlns:a16="http://schemas.microsoft.com/office/drawing/2014/main" id="{A384FD47-81E6-EEB0-EC2C-3C444E57E799}"/>
              </a:ext>
            </a:extLst>
          </p:cNvPr>
          <p:cNvPicPr>
            <a:picLocks noChangeAspect="1"/>
          </p:cNvPicPr>
          <p:nvPr/>
        </p:nvPicPr>
        <p:blipFill>
          <a:blip r:embed="rId3"/>
          <a:stretch>
            <a:fillRect/>
          </a:stretch>
        </p:blipFill>
        <p:spPr>
          <a:xfrm>
            <a:off x="5692525" y="195267"/>
            <a:ext cx="2585313" cy="3177312"/>
          </a:xfrm>
          <a:prstGeom prst="rect">
            <a:avLst/>
          </a:prstGeom>
        </p:spPr>
      </p:pic>
      <p:sp>
        <p:nvSpPr>
          <p:cNvPr id="29" name="Arrow: Up 28">
            <a:extLst>
              <a:ext uri="{FF2B5EF4-FFF2-40B4-BE49-F238E27FC236}">
                <a16:creationId xmlns:a16="http://schemas.microsoft.com/office/drawing/2014/main" id="{B957CC70-49B5-82F9-CDEC-7957062C6DC3}"/>
              </a:ext>
            </a:extLst>
          </p:cNvPr>
          <p:cNvSpPr/>
          <p:nvPr/>
        </p:nvSpPr>
        <p:spPr>
          <a:xfrm>
            <a:off x="2850534" y="34706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7D7BD172-422C-EA0F-A115-1CB4FE956C91}"/>
              </a:ext>
            </a:extLst>
          </p:cNvPr>
          <p:cNvSpPr/>
          <p:nvPr/>
        </p:nvSpPr>
        <p:spPr>
          <a:xfrm rot="16200000">
            <a:off x="2078524"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C1D4B49F-04C4-4F2E-131F-4E92CE40728F}"/>
              </a:ext>
            </a:extLst>
          </p:cNvPr>
          <p:cNvSpPr/>
          <p:nvPr/>
        </p:nvSpPr>
        <p:spPr>
          <a:xfrm rot="5400000" flipH="1">
            <a:off x="3528540" y="41993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111010E4-3E8A-E4FD-36DE-88DB22222F41}"/>
              </a:ext>
            </a:extLst>
          </p:cNvPr>
          <p:cNvSpPr/>
          <p:nvPr/>
        </p:nvSpPr>
        <p:spPr>
          <a:xfrm rot="2707381" flipV="1">
            <a:off x="2267618" y="4730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3" name="Picture 32">
            <a:extLst>
              <a:ext uri="{FF2B5EF4-FFF2-40B4-BE49-F238E27FC236}">
                <a16:creationId xmlns:a16="http://schemas.microsoft.com/office/drawing/2014/main" id="{044B45D8-9638-2926-2EB7-7F1AB52A272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346360" y="3894309"/>
            <a:ext cx="1122309" cy="1910215"/>
          </a:xfrm>
          <a:prstGeom prst="rect">
            <a:avLst/>
          </a:prstGeom>
        </p:spPr>
      </p:pic>
      <p:pic>
        <p:nvPicPr>
          <p:cNvPr id="34" name="Picture 33">
            <a:extLst>
              <a:ext uri="{FF2B5EF4-FFF2-40B4-BE49-F238E27FC236}">
                <a16:creationId xmlns:a16="http://schemas.microsoft.com/office/drawing/2014/main" id="{229CA378-694E-CB17-C3F9-1475EF18DA1C}"/>
              </a:ext>
            </a:extLst>
          </p:cNvPr>
          <p:cNvPicPr>
            <a:picLocks noChangeAspect="1"/>
          </p:cNvPicPr>
          <p:nvPr/>
        </p:nvPicPr>
        <p:blipFill>
          <a:blip r:embed="rId6">
            <a:duotone>
              <a:schemeClr val="accent3">
                <a:shade val="45000"/>
                <a:satMod val="135000"/>
              </a:schemeClr>
              <a:prstClr val="white"/>
            </a:duotone>
          </a:blip>
          <a:stretch>
            <a:fillRect/>
          </a:stretch>
        </p:blipFill>
        <p:spPr>
          <a:xfrm>
            <a:off x="4111284" y="4735944"/>
            <a:ext cx="688162" cy="688162"/>
          </a:xfrm>
          <a:prstGeom prst="rect">
            <a:avLst/>
          </a:prstGeom>
        </p:spPr>
      </p:pic>
      <p:pic>
        <p:nvPicPr>
          <p:cNvPr id="35" name="Picture 34">
            <a:extLst>
              <a:ext uri="{FF2B5EF4-FFF2-40B4-BE49-F238E27FC236}">
                <a16:creationId xmlns:a16="http://schemas.microsoft.com/office/drawing/2014/main" id="{38E0D2EF-09EB-6BD3-4C7C-03F880DB60E0}"/>
              </a:ext>
            </a:extLst>
          </p:cNvPr>
          <p:cNvPicPr>
            <a:picLocks noChangeAspect="1"/>
          </p:cNvPicPr>
          <p:nvPr/>
        </p:nvPicPr>
        <p:blipFill>
          <a:blip r:embed="rId6">
            <a:duotone>
              <a:schemeClr val="accent3">
                <a:shade val="45000"/>
                <a:satMod val="135000"/>
              </a:schemeClr>
              <a:prstClr val="white"/>
            </a:duotone>
          </a:blip>
          <a:stretch>
            <a:fillRect/>
          </a:stretch>
        </p:blipFill>
        <p:spPr>
          <a:xfrm>
            <a:off x="6473225" y="4192804"/>
            <a:ext cx="688162" cy="688162"/>
          </a:xfrm>
          <a:prstGeom prst="rect">
            <a:avLst/>
          </a:prstGeom>
        </p:spPr>
      </p:pic>
      <p:pic>
        <p:nvPicPr>
          <p:cNvPr id="36" name="Picture 35">
            <a:extLst>
              <a:ext uri="{FF2B5EF4-FFF2-40B4-BE49-F238E27FC236}">
                <a16:creationId xmlns:a16="http://schemas.microsoft.com/office/drawing/2014/main" id="{4967B44D-22B8-E990-55CE-39E04450AB3C}"/>
              </a:ext>
            </a:extLst>
          </p:cNvPr>
          <p:cNvPicPr>
            <a:picLocks noChangeAspect="1"/>
          </p:cNvPicPr>
          <p:nvPr/>
        </p:nvPicPr>
        <p:blipFill>
          <a:blip r:embed="rId6">
            <a:duotone>
              <a:schemeClr val="accent3">
                <a:shade val="45000"/>
                <a:satMod val="135000"/>
              </a:schemeClr>
              <a:prstClr val="white"/>
            </a:duotone>
          </a:blip>
          <a:stretch>
            <a:fillRect/>
          </a:stretch>
        </p:blipFill>
        <p:spPr>
          <a:xfrm>
            <a:off x="4110197" y="5514618"/>
            <a:ext cx="688162" cy="688162"/>
          </a:xfrm>
          <a:prstGeom prst="rect">
            <a:avLst/>
          </a:prstGeom>
        </p:spPr>
      </p:pic>
      <p:pic>
        <p:nvPicPr>
          <p:cNvPr id="37" name="Picture 36">
            <a:extLst>
              <a:ext uri="{FF2B5EF4-FFF2-40B4-BE49-F238E27FC236}">
                <a16:creationId xmlns:a16="http://schemas.microsoft.com/office/drawing/2014/main" id="{ABE7CB57-540A-E515-DC09-A38268B581C4}"/>
              </a:ext>
            </a:extLst>
          </p:cNvPr>
          <p:cNvPicPr>
            <a:picLocks noChangeAspect="1"/>
          </p:cNvPicPr>
          <p:nvPr/>
        </p:nvPicPr>
        <p:blipFill>
          <a:blip r:embed="rId6">
            <a:duotone>
              <a:schemeClr val="accent3">
                <a:shade val="45000"/>
                <a:satMod val="135000"/>
              </a:schemeClr>
              <a:prstClr val="white"/>
            </a:duotone>
          </a:blip>
          <a:stretch>
            <a:fillRect/>
          </a:stretch>
        </p:blipFill>
        <p:spPr>
          <a:xfrm>
            <a:off x="4848449" y="4988925"/>
            <a:ext cx="688162" cy="688162"/>
          </a:xfrm>
          <a:prstGeom prst="rect">
            <a:avLst/>
          </a:prstGeom>
        </p:spPr>
      </p:pic>
      <p:pic>
        <p:nvPicPr>
          <p:cNvPr id="38" name="Picture 37">
            <a:extLst>
              <a:ext uri="{FF2B5EF4-FFF2-40B4-BE49-F238E27FC236}">
                <a16:creationId xmlns:a16="http://schemas.microsoft.com/office/drawing/2014/main" id="{300F4F43-3A7A-F6B6-AFCC-1CC219BD2725}"/>
              </a:ext>
            </a:extLst>
          </p:cNvPr>
          <p:cNvPicPr>
            <a:picLocks noChangeAspect="1"/>
          </p:cNvPicPr>
          <p:nvPr/>
        </p:nvPicPr>
        <p:blipFill>
          <a:blip r:embed="rId6">
            <a:duotone>
              <a:schemeClr val="accent3">
                <a:shade val="45000"/>
                <a:satMod val="135000"/>
              </a:schemeClr>
              <a:prstClr val="white"/>
            </a:duotone>
          </a:blip>
          <a:stretch>
            <a:fillRect/>
          </a:stretch>
        </p:blipFill>
        <p:spPr>
          <a:xfrm>
            <a:off x="5661362" y="4988925"/>
            <a:ext cx="688162" cy="688162"/>
          </a:xfrm>
          <a:prstGeom prst="rect">
            <a:avLst/>
          </a:prstGeom>
        </p:spPr>
      </p:pic>
      <p:pic>
        <p:nvPicPr>
          <p:cNvPr id="39" name="Picture 38">
            <a:extLst>
              <a:ext uri="{FF2B5EF4-FFF2-40B4-BE49-F238E27FC236}">
                <a16:creationId xmlns:a16="http://schemas.microsoft.com/office/drawing/2014/main" id="{1995B176-D7EA-B1D9-F3FA-00E67FAB046B}"/>
              </a:ext>
            </a:extLst>
          </p:cNvPr>
          <p:cNvPicPr>
            <a:picLocks noChangeAspect="1"/>
          </p:cNvPicPr>
          <p:nvPr/>
        </p:nvPicPr>
        <p:blipFill>
          <a:blip r:embed="rId6">
            <a:duotone>
              <a:schemeClr val="accent3">
                <a:shade val="45000"/>
                <a:satMod val="135000"/>
              </a:schemeClr>
              <a:prstClr val="white"/>
            </a:duotone>
          </a:blip>
          <a:stretch>
            <a:fillRect/>
          </a:stretch>
        </p:blipFill>
        <p:spPr>
          <a:xfrm>
            <a:off x="6472139" y="4971478"/>
            <a:ext cx="688162" cy="688162"/>
          </a:xfrm>
          <a:prstGeom prst="rect">
            <a:avLst/>
          </a:prstGeom>
        </p:spPr>
      </p:pic>
      <p:pic>
        <p:nvPicPr>
          <p:cNvPr id="40" name="Picture 39">
            <a:extLst>
              <a:ext uri="{FF2B5EF4-FFF2-40B4-BE49-F238E27FC236}">
                <a16:creationId xmlns:a16="http://schemas.microsoft.com/office/drawing/2014/main" id="{C10A7FB8-542A-A3C8-FE15-324BB956ED6A}"/>
              </a:ext>
            </a:extLst>
          </p:cNvPr>
          <p:cNvPicPr>
            <a:picLocks noChangeAspect="1"/>
          </p:cNvPicPr>
          <p:nvPr/>
        </p:nvPicPr>
        <p:blipFill>
          <a:blip r:embed="rId6"/>
          <a:stretch>
            <a:fillRect/>
          </a:stretch>
        </p:blipFill>
        <p:spPr>
          <a:xfrm>
            <a:off x="4849536" y="4210251"/>
            <a:ext cx="688162" cy="688162"/>
          </a:xfrm>
          <a:prstGeom prst="rect">
            <a:avLst/>
          </a:prstGeom>
        </p:spPr>
      </p:pic>
      <p:pic>
        <p:nvPicPr>
          <p:cNvPr id="41" name="Picture 40">
            <a:extLst>
              <a:ext uri="{FF2B5EF4-FFF2-40B4-BE49-F238E27FC236}">
                <a16:creationId xmlns:a16="http://schemas.microsoft.com/office/drawing/2014/main" id="{917D74A5-0ED3-CF3E-6C64-505E5EF69D88}"/>
              </a:ext>
            </a:extLst>
          </p:cNvPr>
          <p:cNvPicPr>
            <a:picLocks noChangeAspect="1"/>
          </p:cNvPicPr>
          <p:nvPr/>
        </p:nvPicPr>
        <p:blipFill>
          <a:blip r:embed="rId6">
            <a:duotone>
              <a:schemeClr val="accent3">
                <a:shade val="45000"/>
                <a:satMod val="135000"/>
              </a:schemeClr>
              <a:prstClr val="white"/>
            </a:duotone>
          </a:blip>
          <a:stretch>
            <a:fillRect/>
          </a:stretch>
        </p:blipFill>
        <p:spPr>
          <a:xfrm>
            <a:off x="5662448" y="4210251"/>
            <a:ext cx="688162" cy="688162"/>
          </a:xfrm>
          <a:prstGeom prst="rect">
            <a:avLst/>
          </a:prstGeom>
        </p:spPr>
      </p:pic>
      <p:sp>
        <p:nvSpPr>
          <p:cNvPr id="42" name="Arrow: Up 41">
            <a:extLst>
              <a:ext uri="{FF2B5EF4-FFF2-40B4-BE49-F238E27FC236}">
                <a16:creationId xmlns:a16="http://schemas.microsoft.com/office/drawing/2014/main" id="{F827AB25-9CB2-703E-E198-2D568B174B70}"/>
              </a:ext>
            </a:extLst>
          </p:cNvPr>
          <p:cNvSpPr/>
          <p:nvPr/>
        </p:nvSpPr>
        <p:spPr>
          <a:xfrm rot="3030207">
            <a:off x="3493393" y="36064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Arrow: Up 42">
            <a:extLst>
              <a:ext uri="{FF2B5EF4-FFF2-40B4-BE49-F238E27FC236}">
                <a16:creationId xmlns:a16="http://schemas.microsoft.com/office/drawing/2014/main" id="{F26C3704-C2B3-9466-D903-CBA0ED402809}"/>
              </a:ext>
            </a:extLst>
          </p:cNvPr>
          <p:cNvSpPr/>
          <p:nvPr/>
        </p:nvSpPr>
        <p:spPr>
          <a:xfrm rot="18863264">
            <a:off x="2293086" y="36502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Arrow: Up 43">
            <a:extLst>
              <a:ext uri="{FF2B5EF4-FFF2-40B4-BE49-F238E27FC236}">
                <a16:creationId xmlns:a16="http://schemas.microsoft.com/office/drawing/2014/main" id="{FB6D131C-4C24-4B99-0366-BBE02083167D}"/>
              </a:ext>
            </a:extLst>
          </p:cNvPr>
          <p:cNvSpPr/>
          <p:nvPr/>
        </p:nvSpPr>
        <p:spPr>
          <a:xfrm rot="8401222" flipH="1">
            <a:off x="3356654" y="47526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CAC8BE9B-765E-DE1D-B45C-2BC641481976}"/>
              </a:ext>
            </a:extLst>
          </p:cNvPr>
          <p:cNvSpPr/>
          <p:nvPr/>
        </p:nvSpPr>
        <p:spPr>
          <a:xfrm flipV="1">
            <a:off x="2821982" y="49714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49" name="Connector: Elbow 48">
            <a:extLst>
              <a:ext uri="{FF2B5EF4-FFF2-40B4-BE49-F238E27FC236}">
                <a16:creationId xmlns:a16="http://schemas.microsoft.com/office/drawing/2014/main" id="{F58EFC55-2112-BA4A-C216-0976629A60E9}"/>
              </a:ext>
            </a:extLst>
          </p:cNvPr>
          <p:cNvCxnSpPr>
            <a:cxnSpLocks/>
          </p:cNvCxnSpPr>
          <p:nvPr/>
        </p:nvCxnSpPr>
        <p:spPr>
          <a:xfrm rot="5400000">
            <a:off x="4253543" y="2431244"/>
            <a:ext cx="2515623" cy="607350"/>
          </a:xfrm>
          <a:prstGeom prst="bentConnector3">
            <a:avLst>
              <a:gd name="adj1" fmla="val 789"/>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3482609"/>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A089-9A52-EACC-7D55-27C1D6DD59DC}"/>
              </a:ext>
            </a:extLst>
          </p:cNvPr>
          <p:cNvSpPr>
            <a:spLocks noGrp="1"/>
          </p:cNvSpPr>
          <p:nvPr>
            <p:ph type="title"/>
          </p:nvPr>
        </p:nvSpPr>
        <p:spPr>
          <a:xfrm>
            <a:off x="3119511" y="577654"/>
            <a:ext cx="5714999" cy="4869182"/>
          </a:xfrm>
        </p:spPr>
        <p:txBody>
          <a:bodyPr>
            <a:normAutofit fontScale="90000"/>
          </a:bodyPr>
          <a:lstStyle/>
          <a:p>
            <a:r>
              <a:rPr lang="en-US" dirty="0"/>
              <a:t>Pull out the stick against the spring pressure, continue pulling while rotating, until the mechanism engages, then turn clockwise for 4-way. The stick clicks into position when turned 45 degrees. </a:t>
            </a:r>
          </a:p>
        </p:txBody>
      </p:sp>
      <p:pic>
        <p:nvPicPr>
          <p:cNvPr id="7" name="Picture 6">
            <a:extLst>
              <a:ext uri="{FF2B5EF4-FFF2-40B4-BE49-F238E27FC236}">
                <a16:creationId xmlns:a16="http://schemas.microsoft.com/office/drawing/2014/main" id="{5BC156A7-ECD4-EC75-06AE-C1E74EE48832}"/>
              </a:ext>
            </a:extLst>
          </p:cNvPr>
          <p:cNvPicPr>
            <a:picLocks noChangeAspect="1"/>
          </p:cNvPicPr>
          <p:nvPr/>
        </p:nvPicPr>
        <p:blipFill rotWithShape="1">
          <a:blip r:embed="rId2"/>
          <a:srcRect l="30761" t="10061" r="24832" b="18746"/>
          <a:stretch/>
        </p:blipFill>
        <p:spPr>
          <a:xfrm rot="164622">
            <a:off x="980133" y="3012245"/>
            <a:ext cx="1351587" cy="2202474"/>
          </a:xfrm>
          <a:prstGeom prst="rect">
            <a:avLst/>
          </a:prstGeom>
        </p:spPr>
      </p:pic>
      <p:sp>
        <p:nvSpPr>
          <p:cNvPr id="8" name="Arrow: Up 7">
            <a:extLst>
              <a:ext uri="{FF2B5EF4-FFF2-40B4-BE49-F238E27FC236}">
                <a16:creationId xmlns:a16="http://schemas.microsoft.com/office/drawing/2014/main" id="{444D43C3-6C48-4CB7-0950-CD51F1A0B652}"/>
              </a:ext>
            </a:extLst>
          </p:cNvPr>
          <p:cNvSpPr/>
          <p:nvPr/>
        </p:nvSpPr>
        <p:spPr>
          <a:xfrm>
            <a:off x="980133" y="2220937"/>
            <a:ext cx="358726" cy="791308"/>
          </a:xfrm>
          <a:prstGeom prst="upArrow">
            <a:avLst/>
          </a:prstGeom>
          <a:solidFill>
            <a:srgbClr val="CC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Curved Down 8">
            <a:extLst>
              <a:ext uri="{FF2B5EF4-FFF2-40B4-BE49-F238E27FC236}">
                <a16:creationId xmlns:a16="http://schemas.microsoft.com/office/drawing/2014/main" id="{4A62EE8D-8BC7-6BBA-E5A2-A8CE93166368}"/>
              </a:ext>
            </a:extLst>
          </p:cNvPr>
          <p:cNvSpPr/>
          <p:nvPr/>
        </p:nvSpPr>
        <p:spPr>
          <a:xfrm>
            <a:off x="1758798" y="2313257"/>
            <a:ext cx="1111013" cy="606669"/>
          </a:xfrm>
          <a:prstGeom prst="curvedDownArrow">
            <a:avLst/>
          </a:prstGeom>
          <a:solidFill>
            <a:srgbClr val="CC0000"/>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Cross 9">
            <a:extLst>
              <a:ext uri="{FF2B5EF4-FFF2-40B4-BE49-F238E27FC236}">
                <a16:creationId xmlns:a16="http://schemas.microsoft.com/office/drawing/2014/main" id="{D2E779E1-6630-7F0B-0E66-B20D5371A3FD}"/>
              </a:ext>
            </a:extLst>
          </p:cNvPr>
          <p:cNvSpPr/>
          <p:nvPr/>
        </p:nvSpPr>
        <p:spPr>
          <a:xfrm>
            <a:off x="1382110" y="2420922"/>
            <a:ext cx="367184" cy="391340"/>
          </a:xfrm>
          <a:prstGeom prst="plus">
            <a:avLst>
              <a:gd name="adj" fmla="val 42241"/>
            </a:avLst>
          </a:prstGeom>
          <a:solidFill>
            <a:srgbClr val="CC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73953549-A477-78C8-AC8F-49F525422DD3}"/>
              </a:ext>
            </a:extLst>
          </p:cNvPr>
          <p:cNvSpPr txBox="1"/>
          <p:nvPr/>
        </p:nvSpPr>
        <p:spPr>
          <a:xfrm>
            <a:off x="6480810" y="6100986"/>
            <a:ext cx="2663190" cy="507831"/>
          </a:xfrm>
          <a:prstGeom prst="rect">
            <a:avLst/>
          </a:prstGeom>
          <a:noFill/>
        </p:spPr>
        <p:txBody>
          <a:bodyPr wrap="square">
            <a:spAutoFit/>
          </a:bodyPr>
          <a:lstStyle/>
          <a:p>
            <a:r>
              <a:rPr lang="en-US" sz="2700" dirty="0"/>
              <a:t>Press to continue</a:t>
            </a:r>
          </a:p>
        </p:txBody>
      </p:sp>
      <p:pic>
        <p:nvPicPr>
          <p:cNvPr id="14" name="Picture 13">
            <a:extLst>
              <a:ext uri="{FF2B5EF4-FFF2-40B4-BE49-F238E27FC236}">
                <a16:creationId xmlns:a16="http://schemas.microsoft.com/office/drawing/2014/main" id="{C21C46B3-A8CC-770E-B1B4-FE5C6192FD19}"/>
              </a:ext>
            </a:extLst>
          </p:cNvPr>
          <p:cNvPicPr>
            <a:picLocks noChangeAspect="1"/>
          </p:cNvPicPr>
          <p:nvPr/>
        </p:nvPicPr>
        <p:blipFill>
          <a:blip r:embed="rId3"/>
          <a:stretch>
            <a:fillRect/>
          </a:stretch>
        </p:blipFill>
        <p:spPr>
          <a:xfrm>
            <a:off x="5694888" y="5946825"/>
            <a:ext cx="785922" cy="793067"/>
          </a:xfrm>
          <a:prstGeom prst="rect">
            <a:avLst/>
          </a:prstGeom>
        </p:spPr>
      </p:pic>
    </p:spTree>
    <p:extLst>
      <p:ext uri="{BB962C8B-B14F-4D97-AF65-F5344CB8AC3E}">
        <p14:creationId xmlns:p14="http://schemas.microsoft.com/office/powerpoint/2010/main" val="39454123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video game&#10;&#10;Description automatically generated">
            <a:extLst>
              <a:ext uri="{FF2B5EF4-FFF2-40B4-BE49-F238E27FC236}">
                <a16:creationId xmlns:a16="http://schemas.microsoft.com/office/drawing/2014/main" id="{D2A7103A-2DE5-7BB3-6A1E-77D23D7DEAE3}"/>
              </a:ext>
            </a:extLst>
          </p:cNvPr>
          <p:cNvPicPr>
            <a:picLocks noChangeAspect="1"/>
          </p:cNvPicPr>
          <p:nvPr/>
        </p:nvPicPr>
        <p:blipFill rotWithShape="1">
          <a:blip r:embed="rId2">
            <a:extLst>
              <a:ext uri="{28A0092B-C50C-407E-A947-70E740481C1C}">
                <a14:useLocalDpi xmlns:a14="http://schemas.microsoft.com/office/drawing/2010/main" val="0"/>
              </a:ext>
            </a:extLst>
          </a:blip>
          <a:srcRect l="13632" r="8599"/>
          <a:stretch/>
        </p:blipFill>
        <p:spPr>
          <a:xfrm>
            <a:off x="0" y="-2926"/>
            <a:ext cx="9144000" cy="6858843"/>
          </a:xfrm>
          <a:prstGeom prst="rect">
            <a:avLst/>
          </a:prstGeom>
        </p:spPr>
      </p:pic>
      <p:pic>
        <p:nvPicPr>
          <p:cNvPr id="27" name="Picture 26">
            <a:extLst>
              <a:ext uri="{FF2B5EF4-FFF2-40B4-BE49-F238E27FC236}">
                <a16:creationId xmlns:a16="http://schemas.microsoft.com/office/drawing/2014/main" id="{1E431F7E-51C3-5FAB-40AE-77809C34269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6ED8B6A6-AD77-9FDF-E65D-9E9CFBFAE775}"/>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Darkstalkers</a:t>
            </a:r>
            <a:r>
              <a:rPr lang="en-US" sz="3600" b="0" i="0" u="none" strike="noStrike" dirty="0">
                <a:solidFill>
                  <a:srgbClr val="000000"/>
                </a:solidFill>
                <a:effectLst/>
                <a:latin typeface="Calibri" panose="020F0502020204030204" pitchFamily="34" charset="0"/>
              </a:rPr>
              <a:t>: The Night Warriors</a:t>
            </a:r>
            <a:r>
              <a:rPr lang="en-US" sz="3600" dirty="0"/>
              <a:t> </a:t>
            </a:r>
            <a:endParaRPr lang="en-US" sz="7200" dirty="0"/>
          </a:p>
        </p:txBody>
      </p:sp>
      <p:graphicFrame>
        <p:nvGraphicFramePr>
          <p:cNvPr id="2" name="Table 1">
            <a:extLst>
              <a:ext uri="{FF2B5EF4-FFF2-40B4-BE49-F238E27FC236}">
                <a16:creationId xmlns:a16="http://schemas.microsoft.com/office/drawing/2014/main" id="{23602644-9105-3563-C497-A7B5319E1093}"/>
              </a:ext>
            </a:extLst>
          </p:cNvPr>
          <p:cNvGraphicFramePr>
            <a:graphicFrameLocks noGrp="1"/>
          </p:cNvGraphicFramePr>
          <p:nvPr>
            <p:extLst>
              <p:ext uri="{D42A27DB-BD31-4B8C-83A1-F6EECF244321}">
                <p14:modId xmlns:p14="http://schemas.microsoft.com/office/powerpoint/2010/main" val="1290980928"/>
              </p:ext>
            </p:extLst>
          </p:nvPr>
        </p:nvGraphicFramePr>
        <p:xfrm>
          <a:off x="-3461915" y="2207052"/>
          <a:ext cx="3249264" cy="1801422"/>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371821">
                  <a:extLst>
                    <a:ext uri="{9D8B030D-6E8A-4147-A177-3AD203B41FA5}">
                      <a16:colId xmlns:a16="http://schemas.microsoft.com/office/drawing/2014/main" val="3696122499"/>
                    </a:ext>
                  </a:extLst>
                </a:gridCol>
              </a:tblGrid>
              <a:tr h="600621">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1200801">
                <a:tc>
                  <a:txBody>
                    <a:bodyPr/>
                    <a:lstStyle/>
                    <a:p>
                      <a:pPr algn="l" fontAlgn="b"/>
                      <a:r>
                        <a:rPr lang="en-US" sz="2400" u="none" strike="noStrike" dirty="0" err="1">
                          <a:effectLst/>
                        </a:rPr>
                        <a:t>Darkstalkers</a:t>
                      </a:r>
                      <a:r>
                        <a:rPr lang="en-US" sz="2400" u="none" strike="noStrike" dirty="0">
                          <a:effectLst/>
                        </a:rPr>
                        <a:t>: The Night Warriors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dstlk</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533663169"/>
                  </a:ext>
                </a:extLst>
              </a:tr>
            </a:tbl>
          </a:graphicData>
        </a:graphic>
      </p:graphicFrame>
      <p:pic>
        <p:nvPicPr>
          <p:cNvPr id="5" name="Picture 4">
            <a:extLst>
              <a:ext uri="{FF2B5EF4-FFF2-40B4-BE49-F238E27FC236}">
                <a16:creationId xmlns:a16="http://schemas.microsoft.com/office/drawing/2014/main" id="{487D4632-03F7-CD34-9FFD-F27DFCDD6437}"/>
              </a:ext>
            </a:extLst>
          </p:cNvPr>
          <p:cNvPicPr>
            <a:picLocks noChangeAspect="1"/>
          </p:cNvPicPr>
          <p:nvPr/>
        </p:nvPicPr>
        <p:blipFill>
          <a:blip r:embed="rId4"/>
          <a:stretch>
            <a:fillRect/>
          </a:stretch>
        </p:blipFill>
        <p:spPr>
          <a:xfrm>
            <a:off x="5951030" y="2248817"/>
            <a:ext cx="688162" cy="688162"/>
          </a:xfrm>
          <a:prstGeom prst="rect">
            <a:avLst/>
          </a:prstGeom>
        </p:spPr>
      </p:pic>
      <p:pic>
        <p:nvPicPr>
          <p:cNvPr id="6" name="Picture 5">
            <a:extLst>
              <a:ext uri="{FF2B5EF4-FFF2-40B4-BE49-F238E27FC236}">
                <a16:creationId xmlns:a16="http://schemas.microsoft.com/office/drawing/2014/main" id="{05B6FAE6-29E5-5230-1261-851D35641BE4}"/>
              </a:ext>
            </a:extLst>
          </p:cNvPr>
          <p:cNvPicPr>
            <a:picLocks noChangeAspect="1"/>
          </p:cNvPicPr>
          <p:nvPr/>
        </p:nvPicPr>
        <p:blipFill>
          <a:blip r:embed="rId4"/>
          <a:stretch>
            <a:fillRect/>
          </a:stretch>
        </p:blipFill>
        <p:spPr>
          <a:xfrm>
            <a:off x="4327341" y="2266264"/>
            <a:ext cx="688162" cy="688162"/>
          </a:xfrm>
          <a:prstGeom prst="rect">
            <a:avLst/>
          </a:prstGeom>
        </p:spPr>
      </p:pic>
      <p:pic>
        <p:nvPicPr>
          <p:cNvPr id="7" name="Picture 6">
            <a:extLst>
              <a:ext uri="{FF2B5EF4-FFF2-40B4-BE49-F238E27FC236}">
                <a16:creationId xmlns:a16="http://schemas.microsoft.com/office/drawing/2014/main" id="{8F351722-267E-0DD9-7D04-D3C55146551B}"/>
              </a:ext>
            </a:extLst>
          </p:cNvPr>
          <p:cNvPicPr>
            <a:picLocks noChangeAspect="1"/>
          </p:cNvPicPr>
          <p:nvPr/>
        </p:nvPicPr>
        <p:blipFill>
          <a:blip r:embed="rId4"/>
          <a:stretch>
            <a:fillRect/>
          </a:stretch>
        </p:blipFill>
        <p:spPr>
          <a:xfrm>
            <a:off x="5140253" y="2266264"/>
            <a:ext cx="688162" cy="688162"/>
          </a:xfrm>
          <a:prstGeom prst="rect">
            <a:avLst/>
          </a:prstGeom>
        </p:spPr>
      </p:pic>
      <p:sp>
        <p:nvSpPr>
          <p:cNvPr id="8" name="Arrow: Up 7">
            <a:extLst>
              <a:ext uri="{FF2B5EF4-FFF2-40B4-BE49-F238E27FC236}">
                <a16:creationId xmlns:a16="http://schemas.microsoft.com/office/drawing/2014/main" id="{C557B51C-2D5D-3AA9-DC12-F1B0082E27FD}"/>
              </a:ext>
            </a:extLst>
          </p:cNvPr>
          <p:cNvSpPr/>
          <p:nvPr/>
        </p:nvSpPr>
        <p:spPr>
          <a:xfrm>
            <a:off x="2328339" y="15266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81B97FA5-409C-D6B0-6C9E-E87D0A1168CB}"/>
              </a:ext>
            </a:extLst>
          </p:cNvPr>
          <p:cNvSpPr/>
          <p:nvPr/>
        </p:nvSpPr>
        <p:spPr>
          <a:xfrm rot="16200000">
            <a:off x="1556329"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95C197E3-3616-CB52-6FC8-73F7D02728D5}"/>
              </a:ext>
            </a:extLst>
          </p:cNvPr>
          <p:cNvSpPr/>
          <p:nvPr/>
        </p:nvSpPr>
        <p:spPr>
          <a:xfrm rot="5400000" flipH="1">
            <a:off x="3006345" y="22553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8784609C-2525-4967-B33B-E62075E88F2F}"/>
              </a:ext>
            </a:extLst>
          </p:cNvPr>
          <p:cNvSpPr/>
          <p:nvPr/>
        </p:nvSpPr>
        <p:spPr>
          <a:xfrm rot="2707381" flipV="1">
            <a:off x="1745423" y="2786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BF805BEB-3FA5-7F19-9F37-254813DF532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824165" y="1950322"/>
            <a:ext cx="1122309" cy="1910215"/>
          </a:xfrm>
          <a:prstGeom prst="rect">
            <a:avLst/>
          </a:prstGeom>
        </p:spPr>
      </p:pic>
      <p:pic>
        <p:nvPicPr>
          <p:cNvPr id="13" name="Picture 12">
            <a:extLst>
              <a:ext uri="{FF2B5EF4-FFF2-40B4-BE49-F238E27FC236}">
                <a16:creationId xmlns:a16="http://schemas.microsoft.com/office/drawing/2014/main" id="{6EF311D6-8E8F-BF95-432A-E08A546BAA89}"/>
              </a:ext>
            </a:extLst>
          </p:cNvPr>
          <p:cNvPicPr>
            <a:picLocks noChangeAspect="1"/>
          </p:cNvPicPr>
          <p:nvPr/>
        </p:nvPicPr>
        <p:blipFill>
          <a:blip r:embed="rId4">
            <a:duotone>
              <a:schemeClr val="accent3">
                <a:shade val="45000"/>
                <a:satMod val="135000"/>
              </a:schemeClr>
              <a:prstClr val="white"/>
            </a:duotone>
          </a:blip>
          <a:stretch>
            <a:fillRect/>
          </a:stretch>
        </p:blipFill>
        <p:spPr>
          <a:xfrm>
            <a:off x="3589089" y="2791957"/>
            <a:ext cx="688162" cy="688162"/>
          </a:xfrm>
          <a:prstGeom prst="rect">
            <a:avLst/>
          </a:prstGeom>
        </p:spPr>
      </p:pic>
      <p:pic>
        <p:nvPicPr>
          <p:cNvPr id="14" name="Picture 13">
            <a:extLst>
              <a:ext uri="{FF2B5EF4-FFF2-40B4-BE49-F238E27FC236}">
                <a16:creationId xmlns:a16="http://schemas.microsoft.com/office/drawing/2014/main" id="{F3BD53ED-4D75-72DF-CEFE-68FCB92C2C8C}"/>
              </a:ext>
            </a:extLst>
          </p:cNvPr>
          <p:cNvPicPr>
            <a:picLocks noChangeAspect="1"/>
          </p:cNvPicPr>
          <p:nvPr/>
        </p:nvPicPr>
        <p:blipFill>
          <a:blip r:embed="rId4">
            <a:duotone>
              <a:schemeClr val="accent3">
                <a:shade val="45000"/>
                <a:satMod val="135000"/>
              </a:schemeClr>
              <a:prstClr val="white"/>
            </a:duotone>
          </a:blip>
          <a:stretch>
            <a:fillRect/>
          </a:stretch>
        </p:blipFill>
        <p:spPr>
          <a:xfrm>
            <a:off x="3588002" y="3570631"/>
            <a:ext cx="688162" cy="688162"/>
          </a:xfrm>
          <a:prstGeom prst="rect">
            <a:avLst/>
          </a:prstGeom>
        </p:spPr>
      </p:pic>
      <p:pic>
        <p:nvPicPr>
          <p:cNvPr id="15" name="Picture 14">
            <a:extLst>
              <a:ext uri="{FF2B5EF4-FFF2-40B4-BE49-F238E27FC236}">
                <a16:creationId xmlns:a16="http://schemas.microsoft.com/office/drawing/2014/main" id="{5BC6188B-A4C4-D803-C07F-08567551DC89}"/>
              </a:ext>
            </a:extLst>
          </p:cNvPr>
          <p:cNvPicPr>
            <a:picLocks noChangeAspect="1"/>
          </p:cNvPicPr>
          <p:nvPr/>
        </p:nvPicPr>
        <p:blipFill>
          <a:blip r:embed="rId4"/>
          <a:stretch>
            <a:fillRect/>
          </a:stretch>
        </p:blipFill>
        <p:spPr>
          <a:xfrm>
            <a:off x="4326254" y="3044938"/>
            <a:ext cx="688162" cy="688162"/>
          </a:xfrm>
          <a:prstGeom prst="rect">
            <a:avLst/>
          </a:prstGeom>
        </p:spPr>
      </p:pic>
      <p:pic>
        <p:nvPicPr>
          <p:cNvPr id="16" name="Picture 15">
            <a:extLst>
              <a:ext uri="{FF2B5EF4-FFF2-40B4-BE49-F238E27FC236}">
                <a16:creationId xmlns:a16="http://schemas.microsoft.com/office/drawing/2014/main" id="{8C7F0B79-E63B-FFA2-8414-971BAAB01826}"/>
              </a:ext>
            </a:extLst>
          </p:cNvPr>
          <p:cNvPicPr>
            <a:picLocks noChangeAspect="1"/>
          </p:cNvPicPr>
          <p:nvPr/>
        </p:nvPicPr>
        <p:blipFill>
          <a:blip r:embed="rId4"/>
          <a:stretch>
            <a:fillRect/>
          </a:stretch>
        </p:blipFill>
        <p:spPr>
          <a:xfrm>
            <a:off x="5139167" y="3044938"/>
            <a:ext cx="688162" cy="688162"/>
          </a:xfrm>
          <a:prstGeom prst="rect">
            <a:avLst/>
          </a:prstGeom>
        </p:spPr>
      </p:pic>
      <p:pic>
        <p:nvPicPr>
          <p:cNvPr id="17" name="Picture 16">
            <a:extLst>
              <a:ext uri="{FF2B5EF4-FFF2-40B4-BE49-F238E27FC236}">
                <a16:creationId xmlns:a16="http://schemas.microsoft.com/office/drawing/2014/main" id="{D353DC78-869F-C21D-8C0E-B98147A6AE57}"/>
              </a:ext>
            </a:extLst>
          </p:cNvPr>
          <p:cNvPicPr>
            <a:picLocks noChangeAspect="1"/>
          </p:cNvPicPr>
          <p:nvPr/>
        </p:nvPicPr>
        <p:blipFill>
          <a:blip r:embed="rId4"/>
          <a:stretch>
            <a:fillRect/>
          </a:stretch>
        </p:blipFill>
        <p:spPr>
          <a:xfrm>
            <a:off x="5949944" y="3027491"/>
            <a:ext cx="688162" cy="688162"/>
          </a:xfrm>
          <a:prstGeom prst="rect">
            <a:avLst/>
          </a:prstGeom>
        </p:spPr>
      </p:pic>
      <p:sp>
        <p:nvSpPr>
          <p:cNvPr id="18" name="Rectangle 17">
            <a:extLst>
              <a:ext uri="{FF2B5EF4-FFF2-40B4-BE49-F238E27FC236}">
                <a16:creationId xmlns:a16="http://schemas.microsoft.com/office/drawing/2014/main" id="{A4C5AF16-288D-0A7A-7E7B-091F173E6C65}"/>
              </a:ext>
            </a:extLst>
          </p:cNvPr>
          <p:cNvSpPr/>
          <p:nvPr/>
        </p:nvSpPr>
        <p:spPr>
          <a:xfrm rot="18662225">
            <a:off x="3889816" y="154986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19" name="Arrow: Up 18">
            <a:extLst>
              <a:ext uri="{FF2B5EF4-FFF2-40B4-BE49-F238E27FC236}">
                <a16:creationId xmlns:a16="http://schemas.microsoft.com/office/drawing/2014/main" id="{CB7B8CC5-2810-2A02-4638-4421109815A5}"/>
              </a:ext>
            </a:extLst>
          </p:cNvPr>
          <p:cNvSpPr/>
          <p:nvPr/>
        </p:nvSpPr>
        <p:spPr>
          <a:xfrm rot="3030207">
            <a:off x="2971198" y="16624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9CADEBBF-8F5B-BCE0-3504-7C690C2F168B}"/>
              </a:ext>
            </a:extLst>
          </p:cNvPr>
          <p:cNvSpPr/>
          <p:nvPr/>
        </p:nvSpPr>
        <p:spPr>
          <a:xfrm rot="18863264">
            <a:off x="1770891" y="17062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4F9F3C8C-2AAF-79F3-7BBE-A8297D553D17}"/>
              </a:ext>
            </a:extLst>
          </p:cNvPr>
          <p:cNvSpPr/>
          <p:nvPr/>
        </p:nvSpPr>
        <p:spPr>
          <a:xfrm rot="8401222" flipH="1">
            <a:off x="2834459" y="28086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A111ABA-4CC7-D0B9-B44F-FF3360EE5C69}"/>
              </a:ext>
            </a:extLst>
          </p:cNvPr>
          <p:cNvSpPr/>
          <p:nvPr/>
        </p:nvSpPr>
        <p:spPr>
          <a:xfrm flipV="1">
            <a:off x="2299787" y="302749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65B45BD-562F-4572-522F-0CF2D58711BD}"/>
              </a:ext>
            </a:extLst>
          </p:cNvPr>
          <p:cNvSpPr/>
          <p:nvPr/>
        </p:nvSpPr>
        <p:spPr>
          <a:xfrm rot="18670683">
            <a:off x="4865958" y="149307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68" name="Rectangle 67">
            <a:extLst>
              <a:ext uri="{FF2B5EF4-FFF2-40B4-BE49-F238E27FC236}">
                <a16:creationId xmlns:a16="http://schemas.microsoft.com/office/drawing/2014/main" id="{415D4FE6-6747-0BEB-03BB-014E4F333585}"/>
              </a:ext>
            </a:extLst>
          </p:cNvPr>
          <p:cNvSpPr/>
          <p:nvPr/>
        </p:nvSpPr>
        <p:spPr>
          <a:xfrm rot="18701629">
            <a:off x="5962525" y="145328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69" name="Rectangle 68">
            <a:extLst>
              <a:ext uri="{FF2B5EF4-FFF2-40B4-BE49-F238E27FC236}">
                <a16:creationId xmlns:a16="http://schemas.microsoft.com/office/drawing/2014/main" id="{B989C576-0544-1BB6-B68F-1A182A5449EB}"/>
              </a:ext>
            </a:extLst>
          </p:cNvPr>
          <p:cNvSpPr/>
          <p:nvPr/>
        </p:nvSpPr>
        <p:spPr>
          <a:xfrm rot="3600000">
            <a:off x="4332185" y="389817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70" name="Rectangle 69">
            <a:extLst>
              <a:ext uri="{FF2B5EF4-FFF2-40B4-BE49-F238E27FC236}">
                <a16:creationId xmlns:a16="http://schemas.microsoft.com/office/drawing/2014/main" id="{4A52AD35-119A-D201-60EF-93F1B66E1E17}"/>
              </a:ext>
            </a:extLst>
          </p:cNvPr>
          <p:cNvSpPr/>
          <p:nvPr/>
        </p:nvSpPr>
        <p:spPr>
          <a:xfrm rot="3468019">
            <a:off x="4966388" y="414261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71" name="Rectangle 70">
            <a:extLst>
              <a:ext uri="{FF2B5EF4-FFF2-40B4-BE49-F238E27FC236}">
                <a16:creationId xmlns:a16="http://schemas.microsoft.com/office/drawing/2014/main" id="{2B97A536-3A66-00CB-09CD-40671D1EEC95}"/>
              </a:ext>
            </a:extLst>
          </p:cNvPr>
          <p:cNvSpPr/>
          <p:nvPr/>
        </p:nvSpPr>
        <p:spPr>
          <a:xfrm rot="3663486">
            <a:off x="5662236" y="440688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72" name="Rectangle 71">
            <a:extLst>
              <a:ext uri="{FF2B5EF4-FFF2-40B4-BE49-F238E27FC236}">
                <a16:creationId xmlns:a16="http://schemas.microsoft.com/office/drawing/2014/main" id="{AB4B9D08-DEC1-F848-6F7C-B8D26F91DAA4}"/>
              </a:ext>
            </a:extLst>
          </p:cNvPr>
          <p:cNvSpPr/>
          <p:nvPr/>
        </p:nvSpPr>
        <p:spPr>
          <a:xfrm>
            <a:off x="6744363" y="228123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73" name="Rectangle 72">
            <a:extLst>
              <a:ext uri="{FF2B5EF4-FFF2-40B4-BE49-F238E27FC236}">
                <a16:creationId xmlns:a16="http://schemas.microsoft.com/office/drawing/2014/main" id="{B38BD92D-25B7-8221-9B48-D7F3EC9DBF5E}"/>
              </a:ext>
            </a:extLst>
          </p:cNvPr>
          <p:cNvSpPr/>
          <p:nvPr/>
        </p:nvSpPr>
        <p:spPr>
          <a:xfrm>
            <a:off x="6696395" y="30744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74" name="Right Brace 73">
            <a:extLst>
              <a:ext uri="{FF2B5EF4-FFF2-40B4-BE49-F238E27FC236}">
                <a16:creationId xmlns:a16="http://schemas.microsoft.com/office/drawing/2014/main" id="{D9B2AE7E-FA75-8FBF-4CF1-511A07E2AB3F}"/>
              </a:ext>
            </a:extLst>
          </p:cNvPr>
          <p:cNvSpPr/>
          <p:nvPr/>
        </p:nvSpPr>
        <p:spPr>
          <a:xfrm>
            <a:off x="6576967" y="228576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Right Brace 75">
            <a:extLst>
              <a:ext uri="{FF2B5EF4-FFF2-40B4-BE49-F238E27FC236}">
                <a16:creationId xmlns:a16="http://schemas.microsoft.com/office/drawing/2014/main" id="{364227CB-36BC-4AF0-D7AE-2F6113C380F1}"/>
              </a:ext>
            </a:extLst>
          </p:cNvPr>
          <p:cNvSpPr/>
          <p:nvPr/>
        </p:nvSpPr>
        <p:spPr>
          <a:xfrm>
            <a:off x="6608383" y="306604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a:extLst>
              <a:ext uri="{FF2B5EF4-FFF2-40B4-BE49-F238E27FC236}">
                <a16:creationId xmlns:a16="http://schemas.microsoft.com/office/drawing/2014/main" id="{62A782C6-66D4-EFDA-8F54-8C3AF6C8D76B}"/>
              </a:ext>
            </a:extLst>
          </p:cNvPr>
          <p:cNvGrpSpPr/>
          <p:nvPr/>
        </p:nvGrpSpPr>
        <p:grpSpPr>
          <a:xfrm>
            <a:off x="70338" y="5837637"/>
            <a:ext cx="1315776" cy="960943"/>
            <a:chOff x="70338" y="5837637"/>
            <a:chExt cx="1315776" cy="960943"/>
          </a:xfrm>
        </p:grpSpPr>
        <p:sp>
          <p:nvSpPr>
            <p:cNvPr id="30" name="Flowchart: Alternate Process 29">
              <a:extLst>
                <a:ext uri="{FF2B5EF4-FFF2-40B4-BE49-F238E27FC236}">
                  <a16:creationId xmlns:a16="http://schemas.microsoft.com/office/drawing/2014/main" id="{1D795FA8-9AEE-E8B8-D353-671FB66F5DEB}"/>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497F87E9-98AC-BF18-397E-15F3B664EE1A}"/>
                </a:ext>
              </a:extLst>
            </p:cNvPr>
            <p:cNvGrpSpPr/>
            <p:nvPr/>
          </p:nvGrpSpPr>
          <p:grpSpPr>
            <a:xfrm>
              <a:off x="153012" y="5975208"/>
              <a:ext cx="1155730" cy="685800"/>
              <a:chOff x="5115719" y="1096814"/>
              <a:chExt cx="1540973" cy="914400"/>
            </a:xfrm>
          </p:grpSpPr>
          <p:pic>
            <p:nvPicPr>
              <p:cNvPr id="32" name="Graphic 31" descr="User with solid fill">
                <a:extLst>
                  <a:ext uri="{FF2B5EF4-FFF2-40B4-BE49-F238E27FC236}">
                    <a16:creationId xmlns:a16="http://schemas.microsoft.com/office/drawing/2014/main" id="{9F51649D-880F-D700-0A96-63B56AD9EE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33" name="Graphic 32" descr="User with solid fill">
                <a:extLst>
                  <a:ext uri="{FF2B5EF4-FFF2-40B4-BE49-F238E27FC236}">
                    <a16:creationId xmlns:a16="http://schemas.microsoft.com/office/drawing/2014/main" id="{BC434558-F447-3907-41E1-6CA50BDEAC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34" name="TextBox 33">
                <a:extLst>
                  <a:ext uri="{FF2B5EF4-FFF2-40B4-BE49-F238E27FC236}">
                    <a16:creationId xmlns:a16="http://schemas.microsoft.com/office/drawing/2014/main" id="{1FD958E8-3A1F-6238-164D-74F21C9DB9A6}"/>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2865973940"/>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1A089-9A52-EACC-7D55-27C1D6DD59DC}"/>
              </a:ext>
            </a:extLst>
          </p:cNvPr>
          <p:cNvSpPr>
            <a:spLocks noGrp="1"/>
          </p:cNvSpPr>
          <p:nvPr>
            <p:ph type="title"/>
          </p:nvPr>
        </p:nvSpPr>
        <p:spPr>
          <a:xfrm>
            <a:off x="3119511" y="577654"/>
            <a:ext cx="5714999" cy="4869182"/>
          </a:xfrm>
        </p:spPr>
        <p:txBody>
          <a:bodyPr>
            <a:normAutofit fontScale="90000"/>
          </a:bodyPr>
          <a:lstStyle/>
          <a:p>
            <a:r>
              <a:rPr lang="en-US" dirty="0"/>
              <a:t>Pull out the stick against the spring pressure, continue pulling while rotating, until the mechanism engages, then turn counter-clockwise for 8-way. The stick clicks into position when turned 45 degrees. </a:t>
            </a:r>
          </a:p>
        </p:txBody>
      </p:sp>
      <p:pic>
        <p:nvPicPr>
          <p:cNvPr id="7" name="Picture 6">
            <a:extLst>
              <a:ext uri="{FF2B5EF4-FFF2-40B4-BE49-F238E27FC236}">
                <a16:creationId xmlns:a16="http://schemas.microsoft.com/office/drawing/2014/main" id="{5BC156A7-ECD4-EC75-06AE-C1E74EE48832}"/>
              </a:ext>
            </a:extLst>
          </p:cNvPr>
          <p:cNvPicPr>
            <a:picLocks noChangeAspect="1"/>
          </p:cNvPicPr>
          <p:nvPr/>
        </p:nvPicPr>
        <p:blipFill rotWithShape="1">
          <a:blip r:embed="rId2"/>
          <a:srcRect l="30761" t="10061" r="24832" b="18746"/>
          <a:stretch/>
        </p:blipFill>
        <p:spPr>
          <a:xfrm rot="164622">
            <a:off x="980133" y="3012245"/>
            <a:ext cx="1351587" cy="2202474"/>
          </a:xfrm>
          <a:prstGeom prst="rect">
            <a:avLst/>
          </a:prstGeom>
        </p:spPr>
      </p:pic>
      <p:sp>
        <p:nvSpPr>
          <p:cNvPr id="8" name="Arrow: Up 7">
            <a:extLst>
              <a:ext uri="{FF2B5EF4-FFF2-40B4-BE49-F238E27FC236}">
                <a16:creationId xmlns:a16="http://schemas.microsoft.com/office/drawing/2014/main" id="{444D43C3-6C48-4CB7-0950-CD51F1A0B652}"/>
              </a:ext>
            </a:extLst>
          </p:cNvPr>
          <p:cNvSpPr/>
          <p:nvPr/>
        </p:nvSpPr>
        <p:spPr>
          <a:xfrm>
            <a:off x="980133" y="2220937"/>
            <a:ext cx="358726" cy="791308"/>
          </a:xfrm>
          <a:prstGeom prst="upArrow">
            <a:avLst/>
          </a:prstGeom>
          <a:solidFill>
            <a:srgbClr val="CC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Curved Down 8">
            <a:extLst>
              <a:ext uri="{FF2B5EF4-FFF2-40B4-BE49-F238E27FC236}">
                <a16:creationId xmlns:a16="http://schemas.microsoft.com/office/drawing/2014/main" id="{4A62EE8D-8BC7-6BBA-E5A2-A8CE93166368}"/>
              </a:ext>
            </a:extLst>
          </p:cNvPr>
          <p:cNvSpPr/>
          <p:nvPr/>
        </p:nvSpPr>
        <p:spPr>
          <a:xfrm flipH="1">
            <a:off x="1758798" y="2313257"/>
            <a:ext cx="1111013" cy="606669"/>
          </a:xfrm>
          <a:prstGeom prst="curvedDownArrow">
            <a:avLst/>
          </a:prstGeom>
          <a:solidFill>
            <a:srgbClr val="CC0000"/>
          </a:solidFill>
          <a:ln>
            <a:no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tx1"/>
              </a:solidFill>
            </a:endParaRPr>
          </a:p>
        </p:txBody>
      </p:sp>
      <p:sp>
        <p:nvSpPr>
          <p:cNvPr id="10" name="Cross 9">
            <a:extLst>
              <a:ext uri="{FF2B5EF4-FFF2-40B4-BE49-F238E27FC236}">
                <a16:creationId xmlns:a16="http://schemas.microsoft.com/office/drawing/2014/main" id="{D2E779E1-6630-7F0B-0E66-B20D5371A3FD}"/>
              </a:ext>
            </a:extLst>
          </p:cNvPr>
          <p:cNvSpPr/>
          <p:nvPr/>
        </p:nvSpPr>
        <p:spPr>
          <a:xfrm>
            <a:off x="1382110" y="2420922"/>
            <a:ext cx="367184" cy="391340"/>
          </a:xfrm>
          <a:prstGeom prst="plus">
            <a:avLst>
              <a:gd name="adj" fmla="val 42241"/>
            </a:avLst>
          </a:prstGeom>
          <a:solidFill>
            <a:srgbClr val="CC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TextBox 11">
            <a:extLst>
              <a:ext uri="{FF2B5EF4-FFF2-40B4-BE49-F238E27FC236}">
                <a16:creationId xmlns:a16="http://schemas.microsoft.com/office/drawing/2014/main" id="{73953549-A477-78C8-AC8F-49F525422DD3}"/>
              </a:ext>
            </a:extLst>
          </p:cNvPr>
          <p:cNvSpPr txBox="1"/>
          <p:nvPr/>
        </p:nvSpPr>
        <p:spPr>
          <a:xfrm>
            <a:off x="6480810" y="6100986"/>
            <a:ext cx="2663190" cy="507831"/>
          </a:xfrm>
          <a:prstGeom prst="rect">
            <a:avLst/>
          </a:prstGeom>
          <a:noFill/>
        </p:spPr>
        <p:txBody>
          <a:bodyPr wrap="square">
            <a:spAutoFit/>
          </a:bodyPr>
          <a:lstStyle/>
          <a:p>
            <a:r>
              <a:rPr lang="en-US" sz="2700" dirty="0"/>
              <a:t>Press to continue</a:t>
            </a:r>
          </a:p>
        </p:txBody>
      </p:sp>
      <p:pic>
        <p:nvPicPr>
          <p:cNvPr id="14" name="Picture 13">
            <a:extLst>
              <a:ext uri="{FF2B5EF4-FFF2-40B4-BE49-F238E27FC236}">
                <a16:creationId xmlns:a16="http://schemas.microsoft.com/office/drawing/2014/main" id="{C21C46B3-A8CC-770E-B1B4-FE5C6192FD19}"/>
              </a:ext>
            </a:extLst>
          </p:cNvPr>
          <p:cNvPicPr>
            <a:picLocks noChangeAspect="1"/>
          </p:cNvPicPr>
          <p:nvPr/>
        </p:nvPicPr>
        <p:blipFill>
          <a:blip r:embed="rId3"/>
          <a:stretch>
            <a:fillRect/>
          </a:stretch>
        </p:blipFill>
        <p:spPr>
          <a:xfrm>
            <a:off x="5694888" y="5946825"/>
            <a:ext cx="785922" cy="793067"/>
          </a:xfrm>
          <a:prstGeom prst="rect">
            <a:avLst/>
          </a:prstGeom>
        </p:spPr>
      </p:pic>
    </p:spTree>
    <p:extLst>
      <p:ext uri="{BB962C8B-B14F-4D97-AF65-F5344CB8AC3E}">
        <p14:creationId xmlns:p14="http://schemas.microsoft.com/office/powerpoint/2010/main" val="362383478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toys&#10;&#10;Description automatically generated with low confidence">
            <a:extLst>
              <a:ext uri="{FF2B5EF4-FFF2-40B4-BE49-F238E27FC236}">
                <a16:creationId xmlns:a16="http://schemas.microsoft.com/office/drawing/2014/main" id="{AC17741C-95D3-F4F0-DEA1-21096F448EB3}"/>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0" y="1714500"/>
            <a:ext cx="9144000" cy="5143500"/>
          </a:xfrm>
          <a:prstGeom prst="rect">
            <a:avLst/>
          </a:prstGeom>
        </p:spPr>
      </p:pic>
      <p:pic>
        <p:nvPicPr>
          <p:cNvPr id="6" name="Picture 5" descr="A group of toys&#10;&#10;Description automatically generated with low confidence">
            <a:extLst>
              <a:ext uri="{FF2B5EF4-FFF2-40B4-BE49-F238E27FC236}">
                <a16:creationId xmlns:a16="http://schemas.microsoft.com/office/drawing/2014/main" id="{7FD309EB-316C-45AB-E6BD-DDA7B2E74662}"/>
              </a:ext>
            </a:extLst>
          </p:cNvPr>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b="94687"/>
          <a:stretch/>
        </p:blipFill>
        <p:spPr>
          <a:xfrm>
            <a:off x="0" y="0"/>
            <a:ext cx="9144000" cy="1714500"/>
          </a:xfrm>
          <a:prstGeom prst="rect">
            <a:avLst/>
          </a:prstGeom>
        </p:spPr>
      </p:pic>
      <p:sp>
        <p:nvSpPr>
          <p:cNvPr id="8" name="Oval 7">
            <a:extLst>
              <a:ext uri="{FF2B5EF4-FFF2-40B4-BE49-F238E27FC236}">
                <a16:creationId xmlns:a16="http://schemas.microsoft.com/office/drawing/2014/main" id="{CFA65E05-84F9-7D8A-6E94-EDACE2EFF4A3}"/>
              </a:ext>
            </a:extLst>
          </p:cNvPr>
          <p:cNvSpPr/>
          <p:nvPr/>
        </p:nvSpPr>
        <p:spPr>
          <a:xfrm>
            <a:off x="464234" y="2827606"/>
            <a:ext cx="8398412" cy="8440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D7E7526-63FE-74E4-4CF6-0C71E613F0F7}"/>
              </a:ext>
            </a:extLst>
          </p:cNvPr>
          <p:cNvSpPr txBox="1"/>
          <p:nvPr/>
        </p:nvSpPr>
        <p:spPr>
          <a:xfrm>
            <a:off x="3955485" y="0"/>
            <a:ext cx="1233030" cy="461665"/>
          </a:xfrm>
          <a:prstGeom prst="rect">
            <a:avLst/>
          </a:prstGeom>
          <a:noFill/>
        </p:spPr>
        <p:txBody>
          <a:bodyPr wrap="none" rtlCol="0">
            <a:spAutoFit/>
          </a:bodyPr>
          <a:lstStyle/>
          <a:p>
            <a:r>
              <a:rPr lang="en-US" sz="2400" dirty="0"/>
              <a:t>In Game</a:t>
            </a:r>
          </a:p>
        </p:txBody>
      </p:sp>
      <p:sp>
        <p:nvSpPr>
          <p:cNvPr id="10" name="TextBox 9">
            <a:extLst>
              <a:ext uri="{FF2B5EF4-FFF2-40B4-BE49-F238E27FC236}">
                <a16:creationId xmlns:a16="http://schemas.microsoft.com/office/drawing/2014/main" id="{87E756A6-25DD-9845-1EE1-2F8B0D061147}"/>
              </a:ext>
            </a:extLst>
          </p:cNvPr>
          <p:cNvSpPr txBox="1"/>
          <p:nvPr/>
        </p:nvSpPr>
        <p:spPr>
          <a:xfrm>
            <a:off x="3955485" y="2946639"/>
            <a:ext cx="1233030" cy="461665"/>
          </a:xfrm>
          <a:prstGeom prst="rect">
            <a:avLst/>
          </a:prstGeom>
          <a:noFill/>
        </p:spPr>
        <p:txBody>
          <a:bodyPr wrap="none" rtlCol="0">
            <a:spAutoFit/>
          </a:bodyPr>
          <a:lstStyle/>
          <a:p>
            <a:r>
              <a:rPr lang="en-US" sz="2400" dirty="0"/>
              <a:t>In Menu</a:t>
            </a:r>
          </a:p>
        </p:txBody>
      </p:sp>
      <p:pic>
        <p:nvPicPr>
          <p:cNvPr id="11" name="Picture 10">
            <a:extLst>
              <a:ext uri="{FF2B5EF4-FFF2-40B4-BE49-F238E27FC236}">
                <a16:creationId xmlns:a16="http://schemas.microsoft.com/office/drawing/2014/main" id="{D67CCE25-F6D2-C1DC-5E36-7909970F29D7}"/>
              </a:ext>
            </a:extLst>
          </p:cNvPr>
          <p:cNvPicPr>
            <a:picLocks noChangeAspect="1"/>
          </p:cNvPicPr>
          <p:nvPr/>
        </p:nvPicPr>
        <p:blipFill>
          <a:blip r:embed="rId3">
            <a:duotone>
              <a:schemeClr val="accent3">
                <a:shade val="45000"/>
                <a:satMod val="135000"/>
              </a:schemeClr>
              <a:prstClr val="white"/>
            </a:duotone>
          </a:blip>
          <a:stretch>
            <a:fillRect/>
          </a:stretch>
        </p:blipFill>
        <p:spPr>
          <a:xfrm>
            <a:off x="7104708" y="4671458"/>
            <a:ext cx="439144" cy="439144"/>
          </a:xfrm>
          <a:prstGeom prst="rect">
            <a:avLst/>
          </a:prstGeom>
        </p:spPr>
      </p:pic>
      <p:pic>
        <p:nvPicPr>
          <p:cNvPr id="12" name="Picture 11">
            <a:extLst>
              <a:ext uri="{FF2B5EF4-FFF2-40B4-BE49-F238E27FC236}">
                <a16:creationId xmlns:a16="http://schemas.microsoft.com/office/drawing/2014/main" id="{BC178BA0-0BD2-FE0C-4FF1-2B10F62A786D}"/>
              </a:ext>
            </a:extLst>
          </p:cNvPr>
          <p:cNvPicPr>
            <a:picLocks noChangeAspect="1"/>
          </p:cNvPicPr>
          <p:nvPr/>
        </p:nvPicPr>
        <p:blipFill>
          <a:blip r:embed="rId3">
            <a:duotone>
              <a:schemeClr val="accent3">
                <a:shade val="45000"/>
                <a:satMod val="135000"/>
              </a:schemeClr>
              <a:prstClr val="white"/>
            </a:duotone>
          </a:blip>
          <a:stretch>
            <a:fillRect/>
          </a:stretch>
        </p:blipFill>
        <p:spPr>
          <a:xfrm>
            <a:off x="5931195" y="4688905"/>
            <a:ext cx="439144" cy="439144"/>
          </a:xfrm>
          <a:prstGeom prst="rect">
            <a:avLst/>
          </a:prstGeom>
        </p:spPr>
      </p:pic>
      <p:pic>
        <p:nvPicPr>
          <p:cNvPr id="13" name="Picture 12">
            <a:extLst>
              <a:ext uri="{FF2B5EF4-FFF2-40B4-BE49-F238E27FC236}">
                <a16:creationId xmlns:a16="http://schemas.microsoft.com/office/drawing/2014/main" id="{2892653B-C462-3B42-93F1-DEE1BBC5FEAA}"/>
              </a:ext>
            </a:extLst>
          </p:cNvPr>
          <p:cNvPicPr>
            <a:picLocks noChangeAspect="1"/>
          </p:cNvPicPr>
          <p:nvPr/>
        </p:nvPicPr>
        <p:blipFill>
          <a:blip r:embed="rId3">
            <a:duotone>
              <a:schemeClr val="accent3">
                <a:shade val="45000"/>
                <a:satMod val="135000"/>
              </a:schemeClr>
              <a:prstClr val="white"/>
            </a:duotone>
          </a:blip>
          <a:stretch>
            <a:fillRect/>
          </a:stretch>
        </p:blipFill>
        <p:spPr>
          <a:xfrm>
            <a:off x="6519019" y="4688905"/>
            <a:ext cx="439144" cy="439144"/>
          </a:xfrm>
          <a:prstGeom prst="rect">
            <a:avLst/>
          </a:prstGeom>
        </p:spPr>
      </p:pic>
      <p:sp>
        <p:nvSpPr>
          <p:cNvPr id="14" name="Arrow: Up 13">
            <a:extLst>
              <a:ext uri="{FF2B5EF4-FFF2-40B4-BE49-F238E27FC236}">
                <a16:creationId xmlns:a16="http://schemas.microsoft.com/office/drawing/2014/main" id="{70C8846A-2258-D8F0-5209-94614306517F}"/>
              </a:ext>
            </a:extLst>
          </p:cNvPr>
          <p:cNvSpPr/>
          <p:nvPr/>
        </p:nvSpPr>
        <p:spPr>
          <a:xfrm>
            <a:off x="3663866" y="4303615"/>
            <a:ext cx="152826" cy="22923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AE64B3FC-67D0-32C7-B0E1-6F58E0AA93B8}"/>
              </a:ext>
            </a:extLst>
          </p:cNvPr>
          <p:cNvSpPr/>
          <p:nvPr/>
        </p:nvSpPr>
        <p:spPr>
          <a:xfrm rot="16200000">
            <a:off x="3190206" y="4790071"/>
            <a:ext cx="152826" cy="22923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Up 15">
            <a:extLst>
              <a:ext uri="{FF2B5EF4-FFF2-40B4-BE49-F238E27FC236}">
                <a16:creationId xmlns:a16="http://schemas.microsoft.com/office/drawing/2014/main" id="{87CE9677-2424-65D5-D8D5-B1577A47AB1C}"/>
              </a:ext>
            </a:extLst>
          </p:cNvPr>
          <p:cNvSpPr/>
          <p:nvPr/>
        </p:nvSpPr>
        <p:spPr>
          <a:xfrm rot="5400000" flipH="1">
            <a:off x="4098375" y="4790071"/>
            <a:ext cx="152826" cy="22923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 name="Picture 16">
            <a:extLst>
              <a:ext uri="{FF2B5EF4-FFF2-40B4-BE49-F238E27FC236}">
                <a16:creationId xmlns:a16="http://schemas.microsoft.com/office/drawing/2014/main" id="{41CC5323-2DA3-8F74-647A-23083740EE6F}"/>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3343978" y="4560854"/>
            <a:ext cx="716191" cy="1218986"/>
          </a:xfrm>
          <a:prstGeom prst="rect">
            <a:avLst/>
          </a:prstGeom>
        </p:spPr>
      </p:pic>
      <p:pic>
        <p:nvPicPr>
          <p:cNvPr id="18" name="Picture 17">
            <a:extLst>
              <a:ext uri="{FF2B5EF4-FFF2-40B4-BE49-F238E27FC236}">
                <a16:creationId xmlns:a16="http://schemas.microsoft.com/office/drawing/2014/main" id="{B3C506C2-A519-78D4-A826-D871FFCD4CE1}"/>
              </a:ext>
            </a:extLst>
          </p:cNvPr>
          <p:cNvPicPr>
            <a:picLocks noChangeAspect="1"/>
          </p:cNvPicPr>
          <p:nvPr/>
        </p:nvPicPr>
        <p:blipFill>
          <a:blip r:embed="rId3"/>
          <a:stretch>
            <a:fillRect/>
          </a:stretch>
        </p:blipFill>
        <p:spPr>
          <a:xfrm>
            <a:off x="5418031" y="5214598"/>
            <a:ext cx="439144" cy="439144"/>
          </a:xfrm>
          <a:prstGeom prst="rect">
            <a:avLst/>
          </a:prstGeom>
        </p:spPr>
      </p:pic>
      <p:pic>
        <p:nvPicPr>
          <p:cNvPr id="19" name="Picture 18">
            <a:extLst>
              <a:ext uri="{FF2B5EF4-FFF2-40B4-BE49-F238E27FC236}">
                <a16:creationId xmlns:a16="http://schemas.microsoft.com/office/drawing/2014/main" id="{468B6AEC-7F4C-27B7-9114-0404741F8458}"/>
              </a:ext>
            </a:extLst>
          </p:cNvPr>
          <p:cNvPicPr>
            <a:picLocks noChangeAspect="1"/>
          </p:cNvPicPr>
          <p:nvPr/>
        </p:nvPicPr>
        <p:blipFill>
          <a:blip r:embed="rId3"/>
          <a:stretch>
            <a:fillRect/>
          </a:stretch>
        </p:blipFill>
        <p:spPr>
          <a:xfrm>
            <a:off x="5416944" y="5740048"/>
            <a:ext cx="439144" cy="439144"/>
          </a:xfrm>
          <a:prstGeom prst="rect">
            <a:avLst/>
          </a:prstGeom>
        </p:spPr>
      </p:pic>
      <p:pic>
        <p:nvPicPr>
          <p:cNvPr id="20" name="Picture 19">
            <a:extLst>
              <a:ext uri="{FF2B5EF4-FFF2-40B4-BE49-F238E27FC236}">
                <a16:creationId xmlns:a16="http://schemas.microsoft.com/office/drawing/2014/main" id="{E38378FF-9AEB-3F5C-1298-49D1013621BD}"/>
              </a:ext>
            </a:extLst>
          </p:cNvPr>
          <p:cNvPicPr>
            <a:picLocks noChangeAspect="1"/>
          </p:cNvPicPr>
          <p:nvPr/>
        </p:nvPicPr>
        <p:blipFill>
          <a:blip r:embed="rId3">
            <a:duotone>
              <a:schemeClr val="accent3">
                <a:shade val="45000"/>
                <a:satMod val="135000"/>
              </a:schemeClr>
              <a:prstClr val="white"/>
            </a:duotone>
          </a:blip>
          <a:stretch>
            <a:fillRect/>
          </a:stretch>
        </p:blipFill>
        <p:spPr>
          <a:xfrm>
            <a:off x="5930108" y="5214355"/>
            <a:ext cx="439144" cy="439144"/>
          </a:xfrm>
          <a:prstGeom prst="rect">
            <a:avLst/>
          </a:prstGeom>
        </p:spPr>
      </p:pic>
      <p:pic>
        <p:nvPicPr>
          <p:cNvPr id="21" name="Picture 20">
            <a:extLst>
              <a:ext uri="{FF2B5EF4-FFF2-40B4-BE49-F238E27FC236}">
                <a16:creationId xmlns:a16="http://schemas.microsoft.com/office/drawing/2014/main" id="{AEBD796D-45A1-BE4C-7195-0F4800952B99}"/>
              </a:ext>
            </a:extLst>
          </p:cNvPr>
          <p:cNvPicPr>
            <a:picLocks noChangeAspect="1"/>
          </p:cNvPicPr>
          <p:nvPr/>
        </p:nvPicPr>
        <p:blipFill>
          <a:blip r:embed="rId3"/>
          <a:stretch>
            <a:fillRect/>
          </a:stretch>
        </p:blipFill>
        <p:spPr>
          <a:xfrm>
            <a:off x="6517933" y="5214355"/>
            <a:ext cx="439144" cy="439144"/>
          </a:xfrm>
          <a:prstGeom prst="rect">
            <a:avLst/>
          </a:prstGeom>
        </p:spPr>
      </p:pic>
      <p:pic>
        <p:nvPicPr>
          <p:cNvPr id="22" name="Picture 21">
            <a:extLst>
              <a:ext uri="{FF2B5EF4-FFF2-40B4-BE49-F238E27FC236}">
                <a16:creationId xmlns:a16="http://schemas.microsoft.com/office/drawing/2014/main" id="{A4F63BC8-5FA2-7A8C-A23D-9C38B9367403}"/>
              </a:ext>
            </a:extLst>
          </p:cNvPr>
          <p:cNvPicPr>
            <a:picLocks noChangeAspect="1"/>
          </p:cNvPicPr>
          <p:nvPr/>
        </p:nvPicPr>
        <p:blipFill>
          <a:blip r:embed="rId3"/>
          <a:stretch>
            <a:fillRect/>
          </a:stretch>
        </p:blipFill>
        <p:spPr>
          <a:xfrm>
            <a:off x="7103622" y="5196908"/>
            <a:ext cx="439144" cy="439144"/>
          </a:xfrm>
          <a:prstGeom prst="rect">
            <a:avLst/>
          </a:prstGeom>
        </p:spPr>
      </p:pic>
      <p:sp>
        <p:nvSpPr>
          <p:cNvPr id="23" name="Arrow: Up 22">
            <a:extLst>
              <a:ext uri="{FF2B5EF4-FFF2-40B4-BE49-F238E27FC236}">
                <a16:creationId xmlns:a16="http://schemas.microsoft.com/office/drawing/2014/main" id="{EB2C324F-8F1D-9D63-13F0-F7AC33C83EBB}"/>
              </a:ext>
            </a:extLst>
          </p:cNvPr>
          <p:cNvSpPr/>
          <p:nvPr/>
        </p:nvSpPr>
        <p:spPr>
          <a:xfrm flipV="1">
            <a:off x="3663866" y="5219835"/>
            <a:ext cx="152826" cy="22923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TextBox 25">
            <a:extLst>
              <a:ext uri="{FF2B5EF4-FFF2-40B4-BE49-F238E27FC236}">
                <a16:creationId xmlns:a16="http://schemas.microsoft.com/office/drawing/2014/main" id="{67C9C9D9-5943-C9B7-64B9-97028A0E6E34}"/>
              </a:ext>
            </a:extLst>
          </p:cNvPr>
          <p:cNvSpPr txBox="1"/>
          <p:nvPr/>
        </p:nvSpPr>
        <p:spPr>
          <a:xfrm>
            <a:off x="3836877" y="4248957"/>
            <a:ext cx="758541" cy="338554"/>
          </a:xfrm>
          <a:prstGeom prst="rect">
            <a:avLst/>
          </a:prstGeom>
          <a:noFill/>
        </p:spPr>
        <p:txBody>
          <a:bodyPr wrap="none" rtlCol="0">
            <a:spAutoFit/>
          </a:bodyPr>
          <a:lstStyle/>
          <a:p>
            <a:r>
              <a:rPr lang="en-US" sz="1600" dirty="0"/>
              <a:t>Games</a:t>
            </a:r>
          </a:p>
        </p:txBody>
      </p:sp>
      <p:sp>
        <p:nvSpPr>
          <p:cNvPr id="27" name="TextBox 26">
            <a:extLst>
              <a:ext uri="{FF2B5EF4-FFF2-40B4-BE49-F238E27FC236}">
                <a16:creationId xmlns:a16="http://schemas.microsoft.com/office/drawing/2014/main" id="{27A0C042-246E-1567-E8C8-CD469581C138}"/>
              </a:ext>
            </a:extLst>
          </p:cNvPr>
          <p:cNvSpPr txBox="1"/>
          <p:nvPr/>
        </p:nvSpPr>
        <p:spPr>
          <a:xfrm>
            <a:off x="2139237" y="4735413"/>
            <a:ext cx="1064009" cy="338554"/>
          </a:xfrm>
          <a:prstGeom prst="rect">
            <a:avLst/>
          </a:prstGeom>
          <a:noFill/>
        </p:spPr>
        <p:txBody>
          <a:bodyPr wrap="none" rtlCol="0">
            <a:spAutoFit/>
          </a:bodyPr>
          <a:lstStyle/>
          <a:p>
            <a:r>
              <a:rPr lang="en-US" sz="1600" dirty="0"/>
              <a:t>Categories</a:t>
            </a:r>
          </a:p>
        </p:txBody>
      </p:sp>
      <p:pic>
        <p:nvPicPr>
          <p:cNvPr id="28" name="Picture 27" descr="Icon&#10;&#10;Description automatically generated">
            <a:extLst>
              <a:ext uri="{FF2B5EF4-FFF2-40B4-BE49-F238E27FC236}">
                <a16:creationId xmlns:a16="http://schemas.microsoft.com/office/drawing/2014/main" id="{751DD387-B867-A710-F9EF-76A6A9676087}"/>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3747" t="5719" r="5066" b="51042"/>
          <a:stretch/>
        </p:blipFill>
        <p:spPr>
          <a:xfrm>
            <a:off x="1753588" y="3134767"/>
            <a:ext cx="548641" cy="532455"/>
          </a:xfrm>
          <a:prstGeom prst="rect">
            <a:avLst/>
          </a:prstGeom>
        </p:spPr>
      </p:pic>
      <p:pic>
        <p:nvPicPr>
          <p:cNvPr id="29" name="Picture 28">
            <a:extLst>
              <a:ext uri="{FF2B5EF4-FFF2-40B4-BE49-F238E27FC236}">
                <a16:creationId xmlns:a16="http://schemas.microsoft.com/office/drawing/2014/main" id="{10C4763D-05A7-F9DE-B87B-0357C205C8BA}"/>
              </a:ext>
            </a:extLst>
          </p:cNvPr>
          <p:cNvPicPr>
            <a:picLocks noChangeAspect="1"/>
          </p:cNvPicPr>
          <p:nvPr/>
        </p:nvPicPr>
        <p:blipFill>
          <a:blip r:embed="rId7"/>
          <a:stretch>
            <a:fillRect/>
          </a:stretch>
        </p:blipFill>
        <p:spPr>
          <a:xfrm>
            <a:off x="1215241" y="3147373"/>
            <a:ext cx="483524" cy="485635"/>
          </a:xfrm>
          <a:prstGeom prst="rect">
            <a:avLst/>
          </a:prstGeom>
        </p:spPr>
      </p:pic>
      <p:pic>
        <p:nvPicPr>
          <p:cNvPr id="30" name="Picture 29" descr="Icon&#10;&#10;Description automatically generated">
            <a:extLst>
              <a:ext uri="{FF2B5EF4-FFF2-40B4-BE49-F238E27FC236}">
                <a16:creationId xmlns:a16="http://schemas.microsoft.com/office/drawing/2014/main" id="{D72A808F-9F4F-D677-570E-0CFAC5A3E64D}"/>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6498" t="50581" r="35905" b="6180"/>
          <a:stretch/>
        </p:blipFill>
        <p:spPr>
          <a:xfrm>
            <a:off x="487717" y="2967335"/>
            <a:ext cx="537682" cy="589701"/>
          </a:xfrm>
          <a:prstGeom prst="rect">
            <a:avLst/>
          </a:prstGeom>
        </p:spPr>
      </p:pic>
      <p:sp>
        <p:nvSpPr>
          <p:cNvPr id="31" name="TextBox 30">
            <a:extLst>
              <a:ext uri="{FF2B5EF4-FFF2-40B4-BE49-F238E27FC236}">
                <a16:creationId xmlns:a16="http://schemas.microsoft.com/office/drawing/2014/main" id="{F44F9F45-66BC-E7DF-63DB-7D310ACD0875}"/>
              </a:ext>
            </a:extLst>
          </p:cNvPr>
          <p:cNvSpPr txBox="1"/>
          <p:nvPr/>
        </p:nvSpPr>
        <p:spPr>
          <a:xfrm rot="2700000">
            <a:off x="394662" y="4052467"/>
            <a:ext cx="1903663" cy="338554"/>
          </a:xfrm>
          <a:prstGeom prst="rect">
            <a:avLst/>
          </a:prstGeom>
          <a:noFill/>
        </p:spPr>
        <p:txBody>
          <a:bodyPr wrap="none" rtlCol="0">
            <a:spAutoFit/>
          </a:bodyPr>
          <a:lstStyle/>
          <a:p>
            <a:r>
              <a:rPr lang="en-US" sz="1600" dirty="0"/>
              <a:t>Show/Hide Favorites</a:t>
            </a:r>
          </a:p>
        </p:txBody>
      </p:sp>
      <p:sp>
        <p:nvSpPr>
          <p:cNvPr id="32" name="TextBox 31">
            <a:extLst>
              <a:ext uri="{FF2B5EF4-FFF2-40B4-BE49-F238E27FC236}">
                <a16:creationId xmlns:a16="http://schemas.microsoft.com/office/drawing/2014/main" id="{54CAC487-ED98-131C-953E-950DDBB221C0}"/>
              </a:ext>
            </a:extLst>
          </p:cNvPr>
          <p:cNvSpPr txBox="1"/>
          <p:nvPr/>
        </p:nvSpPr>
        <p:spPr>
          <a:xfrm rot="2700000">
            <a:off x="1199384" y="3930688"/>
            <a:ext cx="1280543" cy="338554"/>
          </a:xfrm>
          <a:prstGeom prst="rect">
            <a:avLst/>
          </a:prstGeom>
          <a:noFill/>
        </p:spPr>
        <p:txBody>
          <a:bodyPr wrap="none" rtlCol="0">
            <a:spAutoFit/>
          </a:bodyPr>
          <a:lstStyle/>
          <a:p>
            <a:r>
              <a:rPr lang="en-US" sz="1600" dirty="0"/>
              <a:t>Launch game</a:t>
            </a:r>
          </a:p>
        </p:txBody>
      </p:sp>
      <p:sp>
        <p:nvSpPr>
          <p:cNvPr id="33" name="TextBox 32">
            <a:extLst>
              <a:ext uri="{FF2B5EF4-FFF2-40B4-BE49-F238E27FC236}">
                <a16:creationId xmlns:a16="http://schemas.microsoft.com/office/drawing/2014/main" id="{1993C6CC-DFA1-562D-9857-9D1C61C5E244}"/>
              </a:ext>
            </a:extLst>
          </p:cNvPr>
          <p:cNvSpPr txBox="1"/>
          <p:nvPr/>
        </p:nvSpPr>
        <p:spPr>
          <a:xfrm rot="2700000">
            <a:off x="1803855" y="3941155"/>
            <a:ext cx="1436162" cy="338554"/>
          </a:xfrm>
          <a:prstGeom prst="rect">
            <a:avLst/>
          </a:prstGeom>
          <a:noFill/>
        </p:spPr>
        <p:txBody>
          <a:bodyPr wrap="none" rtlCol="0">
            <a:spAutoFit/>
          </a:bodyPr>
          <a:lstStyle/>
          <a:p>
            <a:r>
              <a:rPr lang="en-US" sz="1600" dirty="0"/>
              <a:t>Toggle Favorite</a:t>
            </a:r>
          </a:p>
        </p:txBody>
      </p:sp>
      <p:sp>
        <p:nvSpPr>
          <p:cNvPr id="34" name="TextBox 33">
            <a:extLst>
              <a:ext uri="{FF2B5EF4-FFF2-40B4-BE49-F238E27FC236}">
                <a16:creationId xmlns:a16="http://schemas.microsoft.com/office/drawing/2014/main" id="{CDD0DA38-4A1D-9158-E5F0-0670EA7F9322}"/>
              </a:ext>
            </a:extLst>
          </p:cNvPr>
          <p:cNvSpPr txBox="1"/>
          <p:nvPr/>
        </p:nvSpPr>
        <p:spPr>
          <a:xfrm>
            <a:off x="6517933" y="5752638"/>
            <a:ext cx="1565300" cy="338554"/>
          </a:xfrm>
          <a:prstGeom prst="rect">
            <a:avLst/>
          </a:prstGeom>
          <a:noFill/>
        </p:spPr>
        <p:txBody>
          <a:bodyPr wrap="none" rtlCol="0">
            <a:spAutoFit/>
          </a:bodyPr>
          <a:lstStyle/>
          <a:p>
            <a:r>
              <a:rPr lang="en-US" sz="1600" dirty="0" err="1"/>
              <a:t>Prev</a:t>
            </a:r>
            <a:r>
              <a:rPr lang="en-US" sz="1600" dirty="0"/>
              <a:t>/Next Letter</a:t>
            </a:r>
          </a:p>
        </p:txBody>
      </p:sp>
      <p:pic>
        <p:nvPicPr>
          <p:cNvPr id="35" name="Picture 34" descr="Icon&#10;&#10;Description automatically generated">
            <a:extLst>
              <a:ext uri="{FF2B5EF4-FFF2-40B4-BE49-F238E27FC236}">
                <a16:creationId xmlns:a16="http://schemas.microsoft.com/office/drawing/2014/main" id="{B2680EB9-C56E-9B7B-80A0-753E5BC64ADB}"/>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3747" t="5719" r="5066" b="51042"/>
          <a:stretch/>
        </p:blipFill>
        <p:spPr>
          <a:xfrm>
            <a:off x="1907636" y="424556"/>
            <a:ext cx="548641" cy="532455"/>
          </a:xfrm>
          <a:prstGeom prst="rect">
            <a:avLst/>
          </a:prstGeom>
        </p:spPr>
      </p:pic>
      <p:pic>
        <p:nvPicPr>
          <p:cNvPr id="36" name="Picture 35">
            <a:extLst>
              <a:ext uri="{FF2B5EF4-FFF2-40B4-BE49-F238E27FC236}">
                <a16:creationId xmlns:a16="http://schemas.microsoft.com/office/drawing/2014/main" id="{098B01DA-E480-78AE-E789-F3CC4400A05B}"/>
              </a:ext>
            </a:extLst>
          </p:cNvPr>
          <p:cNvPicPr>
            <a:picLocks noChangeAspect="1"/>
          </p:cNvPicPr>
          <p:nvPr/>
        </p:nvPicPr>
        <p:blipFill>
          <a:blip r:embed="rId7"/>
          <a:stretch>
            <a:fillRect/>
          </a:stretch>
        </p:blipFill>
        <p:spPr>
          <a:xfrm>
            <a:off x="1369289" y="437162"/>
            <a:ext cx="483524" cy="485635"/>
          </a:xfrm>
          <a:prstGeom prst="rect">
            <a:avLst/>
          </a:prstGeom>
        </p:spPr>
      </p:pic>
      <p:pic>
        <p:nvPicPr>
          <p:cNvPr id="37" name="Picture 36" descr="Icon&#10;&#10;Description automatically generated">
            <a:extLst>
              <a:ext uri="{FF2B5EF4-FFF2-40B4-BE49-F238E27FC236}">
                <a16:creationId xmlns:a16="http://schemas.microsoft.com/office/drawing/2014/main" id="{55F1EF54-3D5E-B1E1-F98E-C7756A05EF3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6498" t="50581" r="35905" b="6180"/>
          <a:stretch/>
        </p:blipFill>
        <p:spPr>
          <a:xfrm>
            <a:off x="653025" y="111928"/>
            <a:ext cx="537682" cy="589701"/>
          </a:xfrm>
          <a:prstGeom prst="rect">
            <a:avLst/>
          </a:prstGeom>
        </p:spPr>
      </p:pic>
      <p:sp>
        <p:nvSpPr>
          <p:cNvPr id="38" name="TextBox 37">
            <a:extLst>
              <a:ext uri="{FF2B5EF4-FFF2-40B4-BE49-F238E27FC236}">
                <a16:creationId xmlns:a16="http://schemas.microsoft.com/office/drawing/2014/main" id="{343A5055-62B1-4CCF-B3DA-6CB9B824DDD7}"/>
              </a:ext>
            </a:extLst>
          </p:cNvPr>
          <p:cNvSpPr txBox="1"/>
          <p:nvPr/>
        </p:nvSpPr>
        <p:spPr>
          <a:xfrm rot="2700000">
            <a:off x="1449614" y="1192476"/>
            <a:ext cx="1276440" cy="338554"/>
          </a:xfrm>
          <a:prstGeom prst="rect">
            <a:avLst/>
          </a:prstGeom>
          <a:noFill/>
        </p:spPr>
        <p:txBody>
          <a:bodyPr wrap="none" rtlCol="0">
            <a:spAutoFit/>
          </a:bodyPr>
          <a:lstStyle/>
          <a:p>
            <a:r>
              <a:rPr lang="en-US" sz="1600" dirty="0"/>
              <a:t>Player 1 start</a:t>
            </a:r>
          </a:p>
        </p:txBody>
      </p:sp>
      <p:sp>
        <p:nvSpPr>
          <p:cNvPr id="39" name="TextBox 38">
            <a:extLst>
              <a:ext uri="{FF2B5EF4-FFF2-40B4-BE49-F238E27FC236}">
                <a16:creationId xmlns:a16="http://schemas.microsoft.com/office/drawing/2014/main" id="{116AAC23-7D11-E445-94CC-7AE12AA8DE82}"/>
              </a:ext>
            </a:extLst>
          </p:cNvPr>
          <p:cNvSpPr txBox="1"/>
          <p:nvPr/>
        </p:nvSpPr>
        <p:spPr>
          <a:xfrm rot="2700000">
            <a:off x="2037331" y="1163526"/>
            <a:ext cx="1194558" cy="338554"/>
          </a:xfrm>
          <a:prstGeom prst="rect">
            <a:avLst/>
          </a:prstGeom>
          <a:noFill/>
        </p:spPr>
        <p:txBody>
          <a:bodyPr wrap="none" rtlCol="0">
            <a:spAutoFit/>
          </a:bodyPr>
          <a:lstStyle/>
          <a:p>
            <a:r>
              <a:rPr lang="en-US" sz="1600" dirty="0"/>
              <a:t>Player1 coin</a:t>
            </a:r>
          </a:p>
        </p:txBody>
      </p:sp>
      <p:pic>
        <p:nvPicPr>
          <p:cNvPr id="40" name="Picture 39" descr="Icon&#10;&#10;Description automatically generated">
            <a:extLst>
              <a:ext uri="{FF2B5EF4-FFF2-40B4-BE49-F238E27FC236}">
                <a16:creationId xmlns:a16="http://schemas.microsoft.com/office/drawing/2014/main" id="{DC8B58BE-4BE4-56A6-DD14-2563FD57AF69}"/>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63747" t="5719" r="5066" b="51042"/>
          <a:stretch/>
        </p:blipFill>
        <p:spPr>
          <a:xfrm>
            <a:off x="7495774" y="437162"/>
            <a:ext cx="548641" cy="532455"/>
          </a:xfrm>
          <a:prstGeom prst="rect">
            <a:avLst/>
          </a:prstGeom>
        </p:spPr>
      </p:pic>
      <p:pic>
        <p:nvPicPr>
          <p:cNvPr id="42" name="Picture 41" descr="Icon&#10;&#10;Description automatically generated">
            <a:extLst>
              <a:ext uri="{FF2B5EF4-FFF2-40B4-BE49-F238E27FC236}">
                <a16:creationId xmlns:a16="http://schemas.microsoft.com/office/drawing/2014/main" id="{4286A844-352E-837A-13E1-D217480EFCEE}"/>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6498" t="50581" r="35905" b="6180"/>
          <a:stretch/>
        </p:blipFill>
        <p:spPr>
          <a:xfrm>
            <a:off x="8158895" y="111929"/>
            <a:ext cx="537682" cy="589701"/>
          </a:xfrm>
          <a:prstGeom prst="rect">
            <a:avLst/>
          </a:prstGeom>
        </p:spPr>
      </p:pic>
      <p:sp>
        <p:nvSpPr>
          <p:cNvPr id="43" name="TextBox 42">
            <a:extLst>
              <a:ext uri="{FF2B5EF4-FFF2-40B4-BE49-F238E27FC236}">
                <a16:creationId xmlns:a16="http://schemas.microsoft.com/office/drawing/2014/main" id="{05BEA49D-E49F-0702-9D89-D13F71C32305}"/>
              </a:ext>
            </a:extLst>
          </p:cNvPr>
          <p:cNvSpPr txBox="1"/>
          <p:nvPr/>
        </p:nvSpPr>
        <p:spPr>
          <a:xfrm rot="2700000">
            <a:off x="6968921" y="1232817"/>
            <a:ext cx="1276440" cy="338554"/>
          </a:xfrm>
          <a:prstGeom prst="rect">
            <a:avLst/>
          </a:prstGeom>
          <a:noFill/>
        </p:spPr>
        <p:txBody>
          <a:bodyPr wrap="none" rtlCol="0">
            <a:spAutoFit/>
          </a:bodyPr>
          <a:lstStyle/>
          <a:p>
            <a:r>
              <a:rPr lang="en-US" sz="1600" dirty="0"/>
              <a:t>Player 2 start</a:t>
            </a:r>
          </a:p>
        </p:txBody>
      </p:sp>
      <p:sp>
        <p:nvSpPr>
          <p:cNvPr id="44" name="TextBox 43">
            <a:extLst>
              <a:ext uri="{FF2B5EF4-FFF2-40B4-BE49-F238E27FC236}">
                <a16:creationId xmlns:a16="http://schemas.microsoft.com/office/drawing/2014/main" id="{F3C0514A-87C3-14A2-9CB9-64F29A0E6603}"/>
              </a:ext>
            </a:extLst>
          </p:cNvPr>
          <p:cNvSpPr txBox="1"/>
          <p:nvPr/>
        </p:nvSpPr>
        <p:spPr>
          <a:xfrm rot="2700000">
            <a:off x="7652106" y="1179962"/>
            <a:ext cx="1241045" cy="338554"/>
          </a:xfrm>
          <a:prstGeom prst="rect">
            <a:avLst/>
          </a:prstGeom>
          <a:noFill/>
        </p:spPr>
        <p:txBody>
          <a:bodyPr wrap="none" rtlCol="0">
            <a:spAutoFit/>
          </a:bodyPr>
          <a:lstStyle/>
          <a:p>
            <a:r>
              <a:rPr lang="en-US" sz="1600" dirty="0"/>
              <a:t>Player 2 coin</a:t>
            </a:r>
          </a:p>
        </p:txBody>
      </p:sp>
      <p:pic>
        <p:nvPicPr>
          <p:cNvPr id="45" name="Picture 44">
            <a:extLst>
              <a:ext uri="{FF2B5EF4-FFF2-40B4-BE49-F238E27FC236}">
                <a16:creationId xmlns:a16="http://schemas.microsoft.com/office/drawing/2014/main" id="{81BE225F-BCFD-0087-E524-419EC1618ED2}"/>
              </a:ext>
            </a:extLst>
          </p:cNvPr>
          <p:cNvPicPr>
            <a:picLocks noChangeAspect="1"/>
          </p:cNvPicPr>
          <p:nvPr/>
        </p:nvPicPr>
        <p:blipFill>
          <a:blip r:embed="rId8"/>
          <a:stretch>
            <a:fillRect/>
          </a:stretch>
        </p:blipFill>
        <p:spPr>
          <a:xfrm>
            <a:off x="6922931" y="424858"/>
            <a:ext cx="527658" cy="532455"/>
          </a:xfrm>
          <a:prstGeom prst="rect">
            <a:avLst/>
          </a:prstGeom>
        </p:spPr>
      </p:pic>
      <p:sp>
        <p:nvSpPr>
          <p:cNvPr id="46" name="TextBox 45">
            <a:extLst>
              <a:ext uri="{FF2B5EF4-FFF2-40B4-BE49-F238E27FC236}">
                <a16:creationId xmlns:a16="http://schemas.microsoft.com/office/drawing/2014/main" id="{65AF55C3-1212-4BE0-73D7-479BBD7EF017}"/>
              </a:ext>
            </a:extLst>
          </p:cNvPr>
          <p:cNvSpPr txBox="1"/>
          <p:nvPr/>
        </p:nvSpPr>
        <p:spPr>
          <a:xfrm rot="2700000">
            <a:off x="720549" y="767712"/>
            <a:ext cx="673967" cy="338554"/>
          </a:xfrm>
          <a:prstGeom prst="rect">
            <a:avLst/>
          </a:prstGeom>
          <a:noFill/>
        </p:spPr>
        <p:txBody>
          <a:bodyPr wrap="none" rtlCol="0">
            <a:spAutoFit/>
          </a:bodyPr>
          <a:lstStyle/>
          <a:p>
            <a:r>
              <a:rPr lang="en-US" sz="1600" dirty="0"/>
              <a:t>Pause</a:t>
            </a:r>
          </a:p>
        </p:txBody>
      </p:sp>
      <p:sp>
        <p:nvSpPr>
          <p:cNvPr id="47" name="TextBox 46">
            <a:extLst>
              <a:ext uri="{FF2B5EF4-FFF2-40B4-BE49-F238E27FC236}">
                <a16:creationId xmlns:a16="http://schemas.microsoft.com/office/drawing/2014/main" id="{F5FF8B60-2CA9-F26A-D7BD-3644371B581B}"/>
              </a:ext>
            </a:extLst>
          </p:cNvPr>
          <p:cNvSpPr txBox="1"/>
          <p:nvPr/>
        </p:nvSpPr>
        <p:spPr>
          <a:xfrm rot="2700000">
            <a:off x="8354047" y="650983"/>
            <a:ext cx="545342" cy="338554"/>
          </a:xfrm>
          <a:prstGeom prst="rect">
            <a:avLst/>
          </a:prstGeom>
          <a:noFill/>
        </p:spPr>
        <p:txBody>
          <a:bodyPr wrap="none" rtlCol="0">
            <a:spAutoFit/>
          </a:bodyPr>
          <a:lstStyle/>
          <a:p>
            <a:r>
              <a:rPr lang="en-US" sz="1600" dirty="0"/>
              <a:t>Quit</a:t>
            </a:r>
          </a:p>
        </p:txBody>
      </p:sp>
      <p:sp>
        <p:nvSpPr>
          <p:cNvPr id="48" name="TextBox 47">
            <a:extLst>
              <a:ext uri="{FF2B5EF4-FFF2-40B4-BE49-F238E27FC236}">
                <a16:creationId xmlns:a16="http://schemas.microsoft.com/office/drawing/2014/main" id="{5E3DB43C-C12B-8CD9-8133-1D2599C3A74B}"/>
              </a:ext>
            </a:extLst>
          </p:cNvPr>
          <p:cNvSpPr txBox="1"/>
          <p:nvPr/>
        </p:nvSpPr>
        <p:spPr>
          <a:xfrm>
            <a:off x="790855" y="2156883"/>
            <a:ext cx="7835863" cy="769441"/>
          </a:xfrm>
          <a:prstGeom prst="rect">
            <a:avLst/>
          </a:prstGeom>
          <a:noFill/>
        </p:spPr>
        <p:txBody>
          <a:bodyPr wrap="none" rtlCol="0">
            <a:spAutoFit/>
          </a:bodyPr>
          <a:lstStyle/>
          <a:p>
            <a:r>
              <a:rPr lang="en-US" sz="4400" dirty="0"/>
              <a:t>Please wait while the menu loads</a:t>
            </a:r>
          </a:p>
        </p:txBody>
      </p:sp>
      <p:sp>
        <p:nvSpPr>
          <p:cNvPr id="49" name="TextBox 48">
            <a:extLst>
              <a:ext uri="{FF2B5EF4-FFF2-40B4-BE49-F238E27FC236}">
                <a16:creationId xmlns:a16="http://schemas.microsoft.com/office/drawing/2014/main" id="{DD1D00E1-3DD0-A51E-DBE9-C1024C87904C}"/>
              </a:ext>
            </a:extLst>
          </p:cNvPr>
          <p:cNvSpPr txBox="1"/>
          <p:nvPr/>
        </p:nvSpPr>
        <p:spPr>
          <a:xfrm>
            <a:off x="4242875" y="5494551"/>
            <a:ext cx="1064009" cy="338554"/>
          </a:xfrm>
          <a:prstGeom prst="rect">
            <a:avLst/>
          </a:prstGeom>
          <a:noFill/>
        </p:spPr>
        <p:txBody>
          <a:bodyPr wrap="none" rtlCol="0">
            <a:spAutoFit/>
          </a:bodyPr>
          <a:lstStyle/>
          <a:p>
            <a:r>
              <a:rPr lang="en-US" sz="1600" dirty="0"/>
              <a:t>Categories</a:t>
            </a:r>
          </a:p>
        </p:txBody>
      </p:sp>
      <p:sp>
        <p:nvSpPr>
          <p:cNvPr id="50" name="Left Brace 49">
            <a:extLst>
              <a:ext uri="{FF2B5EF4-FFF2-40B4-BE49-F238E27FC236}">
                <a16:creationId xmlns:a16="http://schemas.microsoft.com/office/drawing/2014/main" id="{A2A213CF-7B39-2CE1-F044-CE886198AFFF}"/>
              </a:ext>
            </a:extLst>
          </p:cNvPr>
          <p:cNvSpPr/>
          <p:nvPr/>
        </p:nvSpPr>
        <p:spPr>
          <a:xfrm>
            <a:off x="5239102" y="5211004"/>
            <a:ext cx="172507" cy="9663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Left Brace 50">
            <a:extLst>
              <a:ext uri="{FF2B5EF4-FFF2-40B4-BE49-F238E27FC236}">
                <a16:creationId xmlns:a16="http://schemas.microsoft.com/office/drawing/2014/main" id="{40E3717C-6CDD-2335-BE3B-45139EADEC76}"/>
              </a:ext>
            </a:extLst>
          </p:cNvPr>
          <p:cNvSpPr/>
          <p:nvPr/>
        </p:nvSpPr>
        <p:spPr>
          <a:xfrm rot="16200000">
            <a:off x="6950407" y="5211003"/>
            <a:ext cx="172507" cy="966357"/>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617347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8B2EF0-9CD6-EFB7-B6BF-4E4FF6967CD4}"/>
              </a:ext>
            </a:extLst>
          </p:cNvPr>
          <p:cNvPicPr>
            <a:picLocks noChangeAspect="1"/>
          </p:cNvPicPr>
          <p:nvPr/>
        </p:nvPicPr>
        <p:blipFill>
          <a:blip r:embed="rId2"/>
          <a:stretch>
            <a:fillRect/>
          </a:stretch>
        </p:blipFill>
        <p:spPr>
          <a:xfrm>
            <a:off x="858825" y="595071"/>
            <a:ext cx="7553655" cy="5414634"/>
          </a:xfrm>
          <a:prstGeom prst="rect">
            <a:avLst/>
          </a:prstGeom>
        </p:spPr>
      </p:pic>
    </p:spTree>
    <p:extLst>
      <p:ext uri="{BB962C8B-B14F-4D97-AF65-F5344CB8AC3E}">
        <p14:creationId xmlns:p14="http://schemas.microsoft.com/office/powerpoint/2010/main" val="2109982240"/>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F8AE8C23-605E-1F33-F58F-9974702ABF6C}"/>
              </a:ext>
            </a:extLst>
          </p:cNvPr>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74" t="5719" r="5066" b="3179"/>
          <a:stretch/>
        </p:blipFill>
        <p:spPr>
          <a:xfrm>
            <a:off x="6411688" y="1468944"/>
            <a:ext cx="2242457" cy="1558491"/>
          </a:xfrm>
          <a:prstGeom prst="rect">
            <a:avLst/>
          </a:prstGeom>
        </p:spPr>
      </p:pic>
      <p:pic>
        <p:nvPicPr>
          <p:cNvPr id="5" name="Picture 4">
            <a:extLst>
              <a:ext uri="{FF2B5EF4-FFF2-40B4-BE49-F238E27FC236}">
                <a16:creationId xmlns:a16="http://schemas.microsoft.com/office/drawing/2014/main" id="{23FBD18C-97D5-8765-547D-54469B9B89D0}"/>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8044362" y="5044334"/>
            <a:ext cx="688162" cy="693149"/>
          </a:xfrm>
          <a:prstGeom prst="rect">
            <a:avLst/>
          </a:prstGeom>
        </p:spPr>
      </p:pic>
      <p:pic>
        <p:nvPicPr>
          <p:cNvPr id="6" name="Picture 5">
            <a:extLst>
              <a:ext uri="{FF2B5EF4-FFF2-40B4-BE49-F238E27FC236}">
                <a16:creationId xmlns:a16="http://schemas.microsoft.com/office/drawing/2014/main" id="{BC576F7B-7FC2-139E-1D4C-3B5B7D4DBB0F}"/>
              </a:ext>
            </a:extLst>
          </p:cNvPr>
          <p:cNvPicPr>
            <a:picLocks noChangeAspect="1"/>
          </p:cNvPicPr>
          <p:nvPr/>
        </p:nvPicPr>
        <p:blipFill>
          <a:blip r:embed="rId5"/>
          <a:stretch>
            <a:fillRect/>
          </a:stretch>
        </p:blipFill>
        <p:spPr>
          <a:xfrm>
            <a:off x="6564310" y="4771891"/>
            <a:ext cx="718082" cy="718082"/>
          </a:xfrm>
          <a:prstGeom prst="rect">
            <a:avLst/>
          </a:prstGeom>
        </p:spPr>
      </p:pic>
      <p:pic>
        <p:nvPicPr>
          <p:cNvPr id="7" name="Picture 6">
            <a:extLst>
              <a:ext uri="{FF2B5EF4-FFF2-40B4-BE49-F238E27FC236}">
                <a16:creationId xmlns:a16="http://schemas.microsoft.com/office/drawing/2014/main" id="{37B7E71C-B4E0-67DE-A593-291949DB9CD5}"/>
              </a:ext>
            </a:extLst>
          </p:cNvPr>
          <p:cNvPicPr>
            <a:picLocks noChangeAspect="1"/>
          </p:cNvPicPr>
          <p:nvPr/>
        </p:nvPicPr>
        <p:blipFill>
          <a:blip r:embed="rId6"/>
          <a:stretch>
            <a:fillRect/>
          </a:stretch>
        </p:blipFill>
        <p:spPr>
          <a:xfrm>
            <a:off x="7998036" y="3920122"/>
            <a:ext cx="688162" cy="688162"/>
          </a:xfrm>
          <a:prstGeom prst="rect">
            <a:avLst/>
          </a:prstGeom>
        </p:spPr>
      </p:pic>
      <p:pic>
        <p:nvPicPr>
          <p:cNvPr id="10" name="Picture 9" descr="Icon&#10;&#10;Description automatically generated with medium confidence">
            <a:extLst>
              <a:ext uri="{FF2B5EF4-FFF2-40B4-BE49-F238E27FC236}">
                <a16:creationId xmlns:a16="http://schemas.microsoft.com/office/drawing/2014/main" id="{6B3226F2-DCF7-53C7-7081-3345E418E8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0086" y="3808680"/>
            <a:ext cx="3067749" cy="2143613"/>
          </a:xfrm>
          <a:prstGeom prst="rect">
            <a:avLst/>
          </a:prstGeom>
        </p:spPr>
      </p:pic>
      <p:pic>
        <p:nvPicPr>
          <p:cNvPr id="12" name="Picture 11" descr="Icon&#10;&#10;Description automatically generated">
            <a:extLst>
              <a:ext uri="{FF2B5EF4-FFF2-40B4-BE49-F238E27FC236}">
                <a16:creationId xmlns:a16="http://schemas.microsoft.com/office/drawing/2014/main" id="{23ADCF1C-9878-2C80-CD91-65DB82541F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337" y="3665986"/>
            <a:ext cx="3067749" cy="2143613"/>
          </a:xfrm>
          <a:prstGeom prst="rect">
            <a:avLst/>
          </a:prstGeom>
        </p:spPr>
      </p:pic>
      <p:pic>
        <p:nvPicPr>
          <p:cNvPr id="2" name="Picture 1">
            <a:extLst>
              <a:ext uri="{FF2B5EF4-FFF2-40B4-BE49-F238E27FC236}">
                <a16:creationId xmlns:a16="http://schemas.microsoft.com/office/drawing/2014/main" id="{54A3FB01-0698-69A5-4D9F-1EE54A0A56C3}"/>
              </a:ext>
            </a:extLst>
          </p:cNvPr>
          <p:cNvPicPr>
            <a:picLocks noChangeAspect="1"/>
          </p:cNvPicPr>
          <p:nvPr/>
        </p:nvPicPr>
        <p:blipFill>
          <a:blip r:embed="rId9"/>
          <a:stretch>
            <a:fillRect/>
          </a:stretch>
        </p:blipFill>
        <p:spPr>
          <a:xfrm>
            <a:off x="1267122" y="5855653"/>
            <a:ext cx="773153" cy="780182"/>
          </a:xfrm>
          <a:prstGeom prst="rect">
            <a:avLst/>
          </a:prstGeom>
        </p:spPr>
      </p:pic>
      <p:pic>
        <p:nvPicPr>
          <p:cNvPr id="13" name="Picture 12">
            <a:extLst>
              <a:ext uri="{FF2B5EF4-FFF2-40B4-BE49-F238E27FC236}">
                <a16:creationId xmlns:a16="http://schemas.microsoft.com/office/drawing/2014/main" id="{3A9F908A-9C3D-DE4E-56AE-38476A47B36F}"/>
              </a:ext>
            </a:extLst>
          </p:cNvPr>
          <p:cNvPicPr>
            <a:picLocks noChangeAspect="1"/>
          </p:cNvPicPr>
          <p:nvPr/>
        </p:nvPicPr>
        <p:blipFill>
          <a:blip r:embed="rId10"/>
          <a:stretch>
            <a:fillRect/>
          </a:stretch>
        </p:blipFill>
        <p:spPr>
          <a:xfrm>
            <a:off x="489325" y="5857479"/>
            <a:ext cx="773153" cy="776529"/>
          </a:xfrm>
          <a:prstGeom prst="rect">
            <a:avLst/>
          </a:prstGeom>
        </p:spPr>
      </p:pic>
      <p:pic>
        <p:nvPicPr>
          <p:cNvPr id="15" name="Picture 14">
            <a:extLst>
              <a:ext uri="{FF2B5EF4-FFF2-40B4-BE49-F238E27FC236}">
                <a16:creationId xmlns:a16="http://schemas.microsoft.com/office/drawing/2014/main" id="{8E14C5FA-6C70-FE32-68A4-C896994FE297}"/>
              </a:ext>
            </a:extLst>
          </p:cNvPr>
          <p:cNvPicPr>
            <a:picLocks noChangeAspect="1"/>
          </p:cNvPicPr>
          <p:nvPr/>
        </p:nvPicPr>
        <p:blipFill>
          <a:blip r:embed="rId11"/>
          <a:stretch>
            <a:fillRect/>
          </a:stretch>
        </p:blipFill>
        <p:spPr>
          <a:xfrm>
            <a:off x="2018789" y="5855653"/>
            <a:ext cx="780182" cy="780182"/>
          </a:xfrm>
          <a:prstGeom prst="rect">
            <a:avLst/>
          </a:prstGeom>
        </p:spPr>
      </p:pic>
      <p:pic>
        <p:nvPicPr>
          <p:cNvPr id="17" name="Picture 16">
            <a:extLst>
              <a:ext uri="{FF2B5EF4-FFF2-40B4-BE49-F238E27FC236}">
                <a16:creationId xmlns:a16="http://schemas.microsoft.com/office/drawing/2014/main" id="{14603A45-8060-4368-F274-CCB52281C6D3}"/>
              </a:ext>
            </a:extLst>
          </p:cNvPr>
          <p:cNvPicPr>
            <a:picLocks noChangeAspect="1"/>
          </p:cNvPicPr>
          <p:nvPr/>
        </p:nvPicPr>
        <p:blipFill>
          <a:blip r:embed="rId12"/>
          <a:stretch>
            <a:fillRect/>
          </a:stretch>
        </p:blipFill>
        <p:spPr>
          <a:xfrm>
            <a:off x="2784322" y="5855653"/>
            <a:ext cx="783589" cy="780182"/>
          </a:xfrm>
          <a:prstGeom prst="rect">
            <a:avLst/>
          </a:prstGeom>
        </p:spPr>
      </p:pic>
      <p:grpSp>
        <p:nvGrpSpPr>
          <p:cNvPr id="28" name="Group 27">
            <a:extLst>
              <a:ext uri="{FF2B5EF4-FFF2-40B4-BE49-F238E27FC236}">
                <a16:creationId xmlns:a16="http://schemas.microsoft.com/office/drawing/2014/main" id="{D6D7537E-B4B7-FF3B-4D98-4822BA3AFC27}"/>
              </a:ext>
            </a:extLst>
          </p:cNvPr>
          <p:cNvGrpSpPr/>
          <p:nvPr/>
        </p:nvGrpSpPr>
        <p:grpSpPr>
          <a:xfrm>
            <a:off x="160555" y="212087"/>
            <a:ext cx="1809244" cy="2333911"/>
            <a:chOff x="2530380" y="2419919"/>
            <a:chExt cx="1809244" cy="2333911"/>
          </a:xfrm>
        </p:grpSpPr>
        <p:sp>
          <p:nvSpPr>
            <p:cNvPr id="19" name="Arrow: Up 18">
              <a:extLst>
                <a:ext uri="{FF2B5EF4-FFF2-40B4-BE49-F238E27FC236}">
                  <a16:creationId xmlns:a16="http://schemas.microsoft.com/office/drawing/2014/main" id="{257D74F7-31B0-33B0-06CA-EB5C5C09278C}"/>
                </a:ext>
              </a:extLst>
            </p:cNvPr>
            <p:cNvSpPr/>
            <p:nvPr/>
          </p:nvSpPr>
          <p:spPr>
            <a:xfrm>
              <a:off x="3362261" y="24199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7A265462-FE25-42E8-DA2F-A4E86B95DE12}"/>
                </a:ext>
              </a:extLst>
            </p:cNvPr>
            <p:cNvSpPr/>
            <p:nvPr/>
          </p:nvSpPr>
          <p:spPr>
            <a:xfrm rot="16200000">
              <a:off x="2590251" y="31486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9A51DFAE-3DF8-1B1D-ACFA-6F4CE21061FD}"/>
                </a:ext>
              </a:extLst>
            </p:cNvPr>
            <p:cNvSpPr/>
            <p:nvPr/>
          </p:nvSpPr>
          <p:spPr>
            <a:xfrm rot="5400000" flipH="1">
              <a:off x="4040267" y="31486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9CF0C001-8EDD-2F18-0251-5B8A1D1BC570}"/>
                </a:ext>
              </a:extLst>
            </p:cNvPr>
            <p:cNvSpPr/>
            <p:nvPr/>
          </p:nvSpPr>
          <p:spPr>
            <a:xfrm rot="2707381" flipV="1">
              <a:off x="2779345" y="36800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3" name="Picture 22">
              <a:extLst>
                <a:ext uri="{FF2B5EF4-FFF2-40B4-BE49-F238E27FC236}">
                  <a16:creationId xmlns:a16="http://schemas.microsoft.com/office/drawing/2014/main" id="{602B52D0-9F6C-4664-8A96-09ED96C114B4}"/>
                </a:ext>
              </a:extLst>
            </p:cNvPr>
            <p:cNvPicPr>
              <a:picLocks noChangeAspect="1"/>
            </p:cNvPicPr>
            <p:nvPr/>
          </p:nvPicPr>
          <p:blipFill>
            <a:blip r:embed="rId13">
              <a:extLst>
                <a:ext uri="{BEBA8EAE-BF5A-486C-A8C5-ECC9F3942E4B}">
                  <a14:imgProps xmlns:a14="http://schemas.microsoft.com/office/drawing/2010/main">
                    <a14:imgLayer r:embed="rId14">
                      <a14:imgEffect>
                        <a14:saturation sat="200000"/>
                      </a14:imgEffect>
                    </a14:imgLayer>
                  </a14:imgProps>
                </a:ext>
              </a:extLst>
            </a:blip>
            <a:stretch>
              <a:fillRect/>
            </a:stretch>
          </p:blipFill>
          <p:spPr>
            <a:xfrm>
              <a:off x="2858087" y="2843615"/>
              <a:ext cx="1122309" cy="1910215"/>
            </a:xfrm>
            <a:prstGeom prst="rect">
              <a:avLst/>
            </a:prstGeom>
          </p:spPr>
        </p:pic>
        <p:sp>
          <p:nvSpPr>
            <p:cNvPr id="24" name="Arrow: Up 23">
              <a:extLst>
                <a:ext uri="{FF2B5EF4-FFF2-40B4-BE49-F238E27FC236}">
                  <a16:creationId xmlns:a16="http://schemas.microsoft.com/office/drawing/2014/main" id="{810A13B9-43A9-4747-C72B-1FE6129E1612}"/>
                </a:ext>
              </a:extLst>
            </p:cNvPr>
            <p:cNvSpPr/>
            <p:nvPr/>
          </p:nvSpPr>
          <p:spPr>
            <a:xfrm rot="3030207">
              <a:off x="4005120" y="25557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Arrow: Up 24">
              <a:extLst>
                <a:ext uri="{FF2B5EF4-FFF2-40B4-BE49-F238E27FC236}">
                  <a16:creationId xmlns:a16="http://schemas.microsoft.com/office/drawing/2014/main" id="{7DF7DE0A-8FF6-FA63-4E18-5FAD385EEEBF}"/>
                </a:ext>
              </a:extLst>
            </p:cNvPr>
            <p:cNvSpPr/>
            <p:nvPr/>
          </p:nvSpPr>
          <p:spPr>
            <a:xfrm rot="18863264">
              <a:off x="2804813" y="25995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Arrow: Up 25">
              <a:extLst>
                <a:ext uri="{FF2B5EF4-FFF2-40B4-BE49-F238E27FC236}">
                  <a16:creationId xmlns:a16="http://schemas.microsoft.com/office/drawing/2014/main" id="{19C517CC-BA07-FED6-3602-2FDA4AA2CE1C}"/>
                </a:ext>
              </a:extLst>
            </p:cNvPr>
            <p:cNvSpPr/>
            <p:nvPr/>
          </p:nvSpPr>
          <p:spPr>
            <a:xfrm rot="8401222" flipH="1">
              <a:off x="3868381" y="37019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Arrow: Up 26">
              <a:extLst>
                <a:ext uri="{FF2B5EF4-FFF2-40B4-BE49-F238E27FC236}">
                  <a16:creationId xmlns:a16="http://schemas.microsoft.com/office/drawing/2014/main" id="{892D8E35-8C20-F5AB-716E-74EF6403D917}"/>
                </a:ext>
              </a:extLst>
            </p:cNvPr>
            <p:cNvSpPr/>
            <p:nvPr/>
          </p:nvSpPr>
          <p:spPr>
            <a:xfrm flipV="1">
              <a:off x="3333709" y="39207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4" name="Group 33">
            <a:extLst>
              <a:ext uri="{FF2B5EF4-FFF2-40B4-BE49-F238E27FC236}">
                <a16:creationId xmlns:a16="http://schemas.microsoft.com/office/drawing/2014/main" id="{2D9BC3D7-1D3C-E570-663A-46220D40B499}"/>
              </a:ext>
            </a:extLst>
          </p:cNvPr>
          <p:cNvGrpSpPr/>
          <p:nvPr/>
        </p:nvGrpSpPr>
        <p:grpSpPr>
          <a:xfrm>
            <a:off x="2109148" y="199220"/>
            <a:ext cx="1809244" cy="2333911"/>
            <a:chOff x="3529436" y="3845188"/>
            <a:chExt cx="1809244" cy="2333911"/>
          </a:xfrm>
        </p:grpSpPr>
        <p:sp>
          <p:nvSpPr>
            <p:cNvPr id="29" name="Arrow: Up 28">
              <a:extLst>
                <a:ext uri="{FF2B5EF4-FFF2-40B4-BE49-F238E27FC236}">
                  <a16:creationId xmlns:a16="http://schemas.microsoft.com/office/drawing/2014/main" id="{DBFFA109-33BE-2812-85CA-E6FAEC8327F1}"/>
                </a:ext>
              </a:extLst>
            </p:cNvPr>
            <p:cNvSpPr/>
            <p:nvPr/>
          </p:nvSpPr>
          <p:spPr>
            <a:xfrm>
              <a:off x="4361317" y="3845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99A0AD14-F512-C875-7E00-D4CB6693F674}"/>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Arrow: Up 30">
              <a:extLst>
                <a:ext uri="{FF2B5EF4-FFF2-40B4-BE49-F238E27FC236}">
                  <a16:creationId xmlns:a16="http://schemas.microsoft.com/office/drawing/2014/main" id="{59CA09D3-7ED6-BE52-BA7C-71760BC216B2}"/>
                </a:ext>
              </a:extLst>
            </p:cNvPr>
            <p:cNvSpPr/>
            <p:nvPr/>
          </p:nvSpPr>
          <p:spPr>
            <a:xfrm rot="5400000" flipH="1">
              <a:off x="5039323"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2" name="Picture 31">
              <a:extLst>
                <a:ext uri="{FF2B5EF4-FFF2-40B4-BE49-F238E27FC236}">
                  <a16:creationId xmlns:a16="http://schemas.microsoft.com/office/drawing/2014/main" id="{C9C4EA82-3D84-EEE5-D1DB-7A46BF8E1CE6}"/>
                </a:ext>
              </a:extLst>
            </p:cNvPr>
            <p:cNvPicPr>
              <a:picLocks noChangeAspect="1"/>
            </p:cNvPicPr>
            <p:nvPr/>
          </p:nvPicPr>
          <p:blipFill>
            <a:blip r:embed="rId13">
              <a:extLst>
                <a:ext uri="{BEBA8EAE-BF5A-486C-A8C5-ECC9F3942E4B}">
                  <a14:imgProps xmlns:a14="http://schemas.microsoft.com/office/drawing/2010/main">
                    <a14:imgLayer r:embed="rId14">
                      <a14:imgEffect>
                        <a14:saturation sat="200000"/>
                      </a14:imgEffect>
                    </a14:imgLayer>
                  </a14:imgProps>
                </a:ext>
              </a:extLst>
            </a:blip>
            <a:stretch>
              <a:fillRect/>
            </a:stretch>
          </p:blipFill>
          <p:spPr>
            <a:xfrm>
              <a:off x="3857143" y="4268884"/>
              <a:ext cx="1122309" cy="1910215"/>
            </a:xfrm>
            <a:prstGeom prst="rect">
              <a:avLst/>
            </a:prstGeom>
          </p:spPr>
        </p:pic>
        <p:sp>
          <p:nvSpPr>
            <p:cNvPr id="33" name="Arrow: Up 32">
              <a:extLst>
                <a:ext uri="{FF2B5EF4-FFF2-40B4-BE49-F238E27FC236}">
                  <a16:creationId xmlns:a16="http://schemas.microsoft.com/office/drawing/2014/main" id="{27E74468-38AD-E92B-7C99-488FFFA630C8}"/>
                </a:ext>
              </a:extLst>
            </p:cNvPr>
            <p:cNvSpPr/>
            <p:nvPr/>
          </p:nvSpPr>
          <p:spPr>
            <a:xfrm flipV="1">
              <a:off x="4332765" y="5346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40" name="Arrow: Curved Up 39">
            <a:extLst>
              <a:ext uri="{FF2B5EF4-FFF2-40B4-BE49-F238E27FC236}">
                <a16:creationId xmlns:a16="http://schemas.microsoft.com/office/drawing/2014/main" id="{8DBC72D4-8DA0-C878-ED4A-B91DD26926BC}"/>
              </a:ext>
            </a:extLst>
          </p:cNvPr>
          <p:cNvSpPr/>
          <p:nvPr/>
        </p:nvSpPr>
        <p:spPr>
          <a:xfrm>
            <a:off x="269547" y="3018593"/>
            <a:ext cx="1270729" cy="672582"/>
          </a:xfrm>
          <a:prstGeom prst="curvedUpArrow">
            <a:avLst>
              <a:gd name="adj1" fmla="val 29055"/>
              <a:gd name="adj2" fmla="val 62458"/>
              <a:gd name="adj3" fmla="val 6413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Up 40">
            <a:extLst>
              <a:ext uri="{FF2B5EF4-FFF2-40B4-BE49-F238E27FC236}">
                <a16:creationId xmlns:a16="http://schemas.microsoft.com/office/drawing/2014/main" id="{9C06461D-54A9-AF13-B345-05BDEA856EF4}"/>
              </a:ext>
            </a:extLst>
          </p:cNvPr>
          <p:cNvSpPr/>
          <p:nvPr/>
        </p:nvSpPr>
        <p:spPr>
          <a:xfrm flipH="1">
            <a:off x="139184" y="2242456"/>
            <a:ext cx="1270729" cy="672582"/>
          </a:xfrm>
          <a:prstGeom prst="curvedUpArrow">
            <a:avLst>
              <a:gd name="adj1" fmla="val 29055"/>
              <a:gd name="adj2" fmla="val 62458"/>
              <a:gd name="adj3" fmla="val 6413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4" name="Group 43">
            <a:extLst>
              <a:ext uri="{FF2B5EF4-FFF2-40B4-BE49-F238E27FC236}">
                <a16:creationId xmlns:a16="http://schemas.microsoft.com/office/drawing/2014/main" id="{D739E4C0-847A-729D-F1D3-A8FC4775A0EB}"/>
              </a:ext>
            </a:extLst>
          </p:cNvPr>
          <p:cNvGrpSpPr/>
          <p:nvPr/>
        </p:nvGrpSpPr>
        <p:grpSpPr>
          <a:xfrm>
            <a:off x="5410237" y="448311"/>
            <a:ext cx="1496292" cy="748508"/>
            <a:chOff x="5410237" y="448311"/>
            <a:chExt cx="1496292" cy="748508"/>
          </a:xfrm>
        </p:grpSpPr>
        <p:sp>
          <p:nvSpPr>
            <p:cNvPr id="18" name="Cylinder 17">
              <a:extLst>
                <a:ext uri="{FF2B5EF4-FFF2-40B4-BE49-F238E27FC236}">
                  <a16:creationId xmlns:a16="http://schemas.microsoft.com/office/drawing/2014/main" id="{9C190323-01B2-3ED1-6DF8-01532984EBE3}"/>
                </a:ext>
              </a:extLst>
            </p:cNvPr>
            <p:cNvSpPr/>
            <p:nvPr/>
          </p:nvSpPr>
          <p:spPr>
            <a:xfrm>
              <a:off x="5640256" y="654953"/>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43" name="Picture 42">
              <a:extLst>
                <a:ext uri="{FF2B5EF4-FFF2-40B4-BE49-F238E27FC236}">
                  <a16:creationId xmlns:a16="http://schemas.microsoft.com/office/drawing/2014/main" id="{BF03F730-04C8-B7DE-042F-D3AD1C7F4B4D}"/>
                </a:ext>
              </a:extLst>
            </p:cNvPr>
            <p:cNvPicPr>
              <a:picLocks noChangeAspect="1"/>
            </p:cNvPicPr>
            <p:nvPr/>
          </p:nvPicPr>
          <p:blipFill>
            <a:blip r:embed="rId15"/>
            <a:stretch>
              <a:fillRect/>
            </a:stretch>
          </p:blipFill>
          <p:spPr>
            <a:xfrm>
              <a:off x="5410237" y="448311"/>
              <a:ext cx="1496292" cy="413284"/>
            </a:xfrm>
            <a:prstGeom prst="rect">
              <a:avLst/>
            </a:prstGeom>
          </p:spPr>
        </p:pic>
      </p:grpSp>
      <p:grpSp>
        <p:nvGrpSpPr>
          <p:cNvPr id="50" name="Group 49">
            <a:extLst>
              <a:ext uri="{FF2B5EF4-FFF2-40B4-BE49-F238E27FC236}">
                <a16:creationId xmlns:a16="http://schemas.microsoft.com/office/drawing/2014/main" id="{1FEACF00-8661-ABCE-CB12-E25E5A424191}"/>
              </a:ext>
            </a:extLst>
          </p:cNvPr>
          <p:cNvGrpSpPr/>
          <p:nvPr/>
        </p:nvGrpSpPr>
        <p:grpSpPr>
          <a:xfrm>
            <a:off x="4030387" y="1547447"/>
            <a:ext cx="1942960" cy="569691"/>
            <a:chOff x="4030387" y="1547447"/>
            <a:chExt cx="1942960" cy="569691"/>
          </a:xfrm>
        </p:grpSpPr>
        <p:sp>
          <p:nvSpPr>
            <p:cNvPr id="46" name="Cylinder 45">
              <a:extLst>
                <a:ext uri="{FF2B5EF4-FFF2-40B4-BE49-F238E27FC236}">
                  <a16:creationId xmlns:a16="http://schemas.microsoft.com/office/drawing/2014/main" id="{3F29BE31-CE68-FF1C-7706-9D10E38A0472}"/>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8" name="Arrow: Curved Left 47">
              <a:extLst>
                <a:ext uri="{FF2B5EF4-FFF2-40B4-BE49-F238E27FC236}">
                  <a16:creationId xmlns:a16="http://schemas.microsoft.com/office/drawing/2014/main" id="{332792BC-0298-761C-DE5B-208463B1A349}"/>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Arrow: Curved Left 48">
              <a:extLst>
                <a:ext uri="{FF2B5EF4-FFF2-40B4-BE49-F238E27FC236}">
                  <a16:creationId xmlns:a16="http://schemas.microsoft.com/office/drawing/2014/main" id="{BE99DC50-5411-31F8-C5FB-962E3108EBE3}"/>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 name="Group 2">
            <a:extLst>
              <a:ext uri="{FF2B5EF4-FFF2-40B4-BE49-F238E27FC236}">
                <a16:creationId xmlns:a16="http://schemas.microsoft.com/office/drawing/2014/main" id="{0D6D31A6-E66A-25B7-F37B-03DF348F5633}"/>
              </a:ext>
            </a:extLst>
          </p:cNvPr>
          <p:cNvGrpSpPr/>
          <p:nvPr/>
        </p:nvGrpSpPr>
        <p:grpSpPr>
          <a:xfrm>
            <a:off x="1391660" y="1830604"/>
            <a:ext cx="1809244" cy="2333911"/>
            <a:chOff x="3529436" y="3845188"/>
            <a:chExt cx="1809244" cy="2333911"/>
          </a:xfrm>
        </p:grpSpPr>
        <p:sp>
          <p:nvSpPr>
            <p:cNvPr id="9" name="Arrow: Up 8">
              <a:extLst>
                <a:ext uri="{FF2B5EF4-FFF2-40B4-BE49-F238E27FC236}">
                  <a16:creationId xmlns:a16="http://schemas.microsoft.com/office/drawing/2014/main" id="{D58DFA51-09D3-C70A-8CB2-6B6727908145}"/>
                </a:ext>
              </a:extLst>
            </p:cNvPr>
            <p:cNvSpPr/>
            <p:nvPr/>
          </p:nvSpPr>
          <p:spPr>
            <a:xfrm>
              <a:off x="4361317" y="3845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6474FFBC-511D-A49B-7C82-79C789221C57}"/>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DAB9B932-1518-1272-CB8D-6746EC656909}"/>
                </a:ext>
              </a:extLst>
            </p:cNvPr>
            <p:cNvSpPr/>
            <p:nvPr/>
          </p:nvSpPr>
          <p:spPr>
            <a:xfrm rot="5400000" flipH="1">
              <a:off x="5039323"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FC5E5D73-2932-0C1D-7590-21BE4749D065}"/>
                </a:ext>
              </a:extLst>
            </p:cNvPr>
            <p:cNvPicPr>
              <a:picLocks noChangeAspect="1"/>
            </p:cNvPicPr>
            <p:nvPr/>
          </p:nvPicPr>
          <p:blipFill>
            <a:blip r:embed="rId13">
              <a:extLst>
                <a:ext uri="{BEBA8EAE-BF5A-486C-A8C5-ECC9F3942E4B}">
                  <a14:imgProps xmlns:a14="http://schemas.microsoft.com/office/drawing/2010/main">
                    <a14:imgLayer r:embed="rId14">
                      <a14:imgEffect>
                        <a14:saturation sat="200000"/>
                      </a14:imgEffect>
                    </a14:imgLayer>
                  </a14:imgProps>
                </a:ext>
              </a:extLst>
            </a:blip>
            <a:stretch>
              <a:fillRect/>
            </a:stretch>
          </p:blipFill>
          <p:spPr>
            <a:xfrm>
              <a:off x="3857143" y="4268884"/>
              <a:ext cx="1122309" cy="1910215"/>
            </a:xfrm>
            <a:prstGeom prst="rect">
              <a:avLst/>
            </a:prstGeom>
          </p:spPr>
        </p:pic>
      </p:grpSp>
      <p:grpSp>
        <p:nvGrpSpPr>
          <p:cNvPr id="36" name="Group 35">
            <a:extLst>
              <a:ext uri="{FF2B5EF4-FFF2-40B4-BE49-F238E27FC236}">
                <a16:creationId xmlns:a16="http://schemas.microsoft.com/office/drawing/2014/main" id="{700997C6-BB11-3DE6-FF11-1C618B066E30}"/>
              </a:ext>
            </a:extLst>
          </p:cNvPr>
          <p:cNvGrpSpPr/>
          <p:nvPr/>
        </p:nvGrpSpPr>
        <p:grpSpPr>
          <a:xfrm>
            <a:off x="3559164" y="2171778"/>
            <a:ext cx="1809244" cy="1910215"/>
            <a:chOff x="3529436" y="4268884"/>
            <a:chExt cx="1809244" cy="1910215"/>
          </a:xfrm>
        </p:grpSpPr>
        <p:sp>
          <p:nvSpPr>
            <p:cNvPr id="38" name="Arrow: Up 37">
              <a:extLst>
                <a:ext uri="{FF2B5EF4-FFF2-40B4-BE49-F238E27FC236}">
                  <a16:creationId xmlns:a16="http://schemas.microsoft.com/office/drawing/2014/main" id="{54F619A5-3E41-4DC3-A9CF-AE23D611AD92}"/>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769C30EC-DA9A-79C5-1C85-80056152982E}"/>
                </a:ext>
              </a:extLst>
            </p:cNvPr>
            <p:cNvSpPr/>
            <p:nvPr/>
          </p:nvSpPr>
          <p:spPr>
            <a:xfrm rot="5400000" flipH="1">
              <a:off x="5039323"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2" name="Picture 41">
              <a:extLst>
                <a:ext uri="{FF2B5EF4-FFF2-40B4-BE49-F238E27FC236}">
                  <a16:creationId xmlns:a16="http://schemas.microsoft.com/office/drawing/2014/main" id="{AD992EC8-FD74-138A-D42D-53FE336A6EE1}"/>
                </a:ext>
              </a:extLst>
            </p:cNvPr>
            <p:cNvPicPr>
              <a:picLocks noChangeAspect="1"/>
            </p:cNvPicPr>
            <p:nvPr/>
          </p:nvPicPr>
          <p:blipFill>
            <a:blip r:embed="rId13">
              <a:extLst>
                <a:ext uri="{BEBA8EAE-BF5A-486C-A8C5-ECC9F3942E4B}">
                  <a14:imgProps xmlns:a14="http://schemas.microsoft.com/office/drawing/2010/main">
                    <a14:imgLayer r:embed="rId14">
                      <a14:imgEffect>
                        <a14:saturation sat="200000"/>
                      </a14:imgEffect>
                    </a14:imgLayer>
                  </a14:imgProps>
                </a:ext>
              </a:extLst>
            </a:blip>
            <a:stretch>
              <a:fillRect/>
            </a:stretch>
          </p:blipFill>
          <p:spPr>
            <a:xfrm>
              <a:off x="3857143" y="4268884"/>
              <a:ext cx="1122309" cy="1910215"/>
            </a:xfrm>
            <a:prstGeom prst="rect">
              <a:avLst/>
            </a:prstGeom>
          </p:spPr>
        </p:pic>
      </p:grpSp>
    </p:spTree>
    <p:extLst>
      <p:ext uri="{BB962C8B-B14F-4D97-AF65-F5344CB8AC3E}">
        <p14:creationId xmlns:p14="http://schemas.microsoft.com/office/powerpoint/2010/main" val="360901935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E909A3EE-7A31-FA73-28D1-CDB2E282A7FF}"/>
              </a:ext>
            </a:extLst>
          </p:cNvPr>
          <p:cNvGrpSpPr/>
          <p:nvPr/>
        </p:nvGrpSpPr>
        <p:grpSpPr>
          <a:xfrm>
            <a:off x="4887210" y="2343533"/>
            <a:ext cx="1155730" cy="698507"/>
            <a:chOff x="6609050" y="1063084"/>
            <a:chExt cx="1540973" cy="931343"/>
          </a:xfrm>
        </p:grpSpPr>
        <p:pic>
          <p:nvPicPr>
            <p:cNvPr id="30" name="Graphic 29" descr="User with solid fill">
              <a:extLst>
                <a:ext uri="{FF2B5EF4-FFF2-40B4-BE49-F238E27FC236}">
                  <a16:creationId xmlns:a16="http://schemas.microsoft.com/office/drawing/2014/main" id="{7982CC9D-6587-13B4-00AE-B15622C52B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9050" y="1080027"/>
              <a:ext cx="914400" cy="914400"/>
            </a:xfrm>
            <a:prstGeom prst="rect">
              <a:avLst/>
            </a:prstGeom>
          </p:spPr>
        </p:pic>
        <p:pic>
          <p:nvPicPr>
            <p:cNvPr id="31" name="Graphic 30" descr="User with solid fill">
              <a:extLst>
                <a:ext uri="{FF2B5EF4-FFF2-40B4-BE49-F238E27FC236}">
                  <a16:creationId xmlns:a16="http://schemas.microsoft.com/office/drawing/2014/main" id="{352C274D-FA5D-BE97-F028-40B760E311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5623" y="1080027"/>
              <a:ext cx="914400" cy="914400"/>
            </a:xfrm>
            <a:prstGeom prst="rect">
              <a:avLst/>
            </a:prstGeom>
          </p:spPr>
        </p:pic>
        <p:sp>
          <p:nvSpPr>
            <p:cNvPr id="32" name="TextBox 31">
              <a:extLst>
                <a:ext uri="{FF2B5EF4-FFF2-40B4-BE49-F238E27FC236}">
                  <a16:creationId xmlns:a16="http://schemas.microsoft.com/office/drawing/2014/main" id="{549D2919-C323-22C3-4EB7-54E87D28A47F}"/>
                </a:ext>
              </a:extLst>
            </p:cNvPr>
            <p:cNvSpPr txBox="1"/>
            <p:nvPr/>
          </p:nvSpPr>
          <p:spPr>
            <a:xfrm>
              <a:off x="7202878" y="1063084"/>
              <a:ext cx="425757" cy="553998"/>
            </a:xfrm>
            <a:prstGeom prst="rect">
              <a:avLst/>
            </a:prstGeom>
            <a:noFill/>
          </p:spPr>
          <p:txBody>
            <a:bodyPr wrap="none" rtlCol="0">
              <a:spAutoFit/>
            </a:bodyPr>
            <a:lstStyle/>
            <a:p>
              <a:r>
                <a:rPr lang="en-US" sz="2100" b="1" dirty="0"/>
                <a:t>+</a:t>
              </a:r>
            </a:p>
          </p:txBody>
        </p:sp>
      </p:grpSp>
      <p:grpSp>
        <p:nvGrpSpPr>
          <p:cNvPr id="48" name="Group 47">
            <a:extLst>
              <a:ext uri="{FF2B5EF4-FFF2-40B4-BE49-F238E27FC236}">
                <a16:creationId xmlns:a16="http://schemas.microsoft.com/office/drawing/2014/main" id="{C255C92E-2F00-554F-6A84-384503A8440A}"/>
              </a:ext>
            </a:extLst>
          </p:cNvPr>
          <p:cNvGrpSpPr/>
          <p:nvPr/>
        </p:nvGrpSpPr>
        <p:grpSpPr>
          <a:xfrm>
            <a:off x="6377771" y="4864132"/>
            <a:ext cx="829953" cy="766651"/>
            <a:chOff x="8196754" y="974167"/>
            <a:chExt cx="1106604" cy="1022201"/>
          </a:xfrm>
        </p:grpSpPr>
        <p:grpSp>
          <p:nvGrpSpPr>
            <p:cNvPr id="36" name="Group 35">
              <a:extLst>
                <a:ext uri="{FF2B5EF4-FFF2-40B4-BE49-F238E27FC236}">
                  <a16:creationId xmlns:a16="http://schemas.microsoft.com/office/drawing/2014/main" id="{F59E5565-8A20-E473-605D-317F5456770D}"/>
                </a:ext>
              </a:extLst>
            </p:cNvPr>
            <p:cNvGrpSpPr/>
            <p:nvPr/>
          </p:nvGrpSpPr>
          <p:grpSpPr>
            <a:xfrm>
              <a:off x="8196754" y="974167"/>
              <a:ext cx="1106604" cy="1022201"/>
              <a:chOff x="3869928" y="1132683"/>
              <a:chExt cx="1106604" cy="1022201"/>
            </a:xfrm>
          </p:grpSpPr>
          <p:pic>
            <p:nvPicPr>
              <p:cNvPr id="22" name="Graphic 21" descr="User outline">
                <a:extLst>
                  <a:ext uri="{FF2B5EF4-FFF2-40B4-BE49-F238E27FC236}">
                    <a16:creationId xmlns:a16="http://schemas.microsoft.com/office/drawing/2014/main" id="{4CB837DF-AAE0-6FDB-B5BC-CF09B46A3E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32683"/>
                <a:ext cx="914400" cy="914400"/>
              </a:xfrm>
              <a:prstGeom prst="rect">
                <a:avLst/>
              </a:prstGeom>
            </p:spPr>
          </p:pic>
          <p:pic>
            <p:nvPicPr>
              <p:cNvPr id="24" name="Graphic 23" descr="User with solid fill">
                <a:extLst>
                  <a:ext uri="{FF2B5EF4-FFF2-40B4-BE49-F238E27FC236}">
                    <a16:creationId xmlns:a16="http://schemas.microsoft.com/office/drawing/2014/main" id="{F5D7943C-1CDD-BB5B-8CE9-02BDF41897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62132" y="1240484"/>
                <a:ext cx="914400" cy="914400"/>
              </a:xfrm>
              <a:prstGeom prst="rect">
                <a:avLst/>
              </a:prstGeom>
            </p:spPr>
          </p:pic>
        </p:grpSp>
        <p:sp>
          <p:nvSpPr>
            <p:cNvPr id="47" name="TextBox 46">
              <a:extLst>
                <a:ext uri="{FF2B5EF4-FFF2-40B4-BE49-F238E27FC236}">
                  <a16:creationId xmlns:a16="http://schemas.microsoft.com/office/drawing/2014/main" id="{39CAD6E4-EC94-1892-952E-9598D7E8F1D5}"/>
                </a:ext>
              </a:extLst>
            </p:cNvPr>
            <p:cNvSpPr txBox="1"/>
            <p:nvPr/>
          </p:nvSpPr>
          <p:spPr>
            <a:xfrm>
              <a:off x="8575670" y="1567575"/>
              <a:ext cx="496291" cy="400109"/>
            </a:xfrm>
            <a:prstGeom prst="rect">
              <a:avLst/>
            </a:prstGeom>
            <a:noFill/>
          </p:spPr>
          <p:txBody>
            <a:bodyPr wrap="none" rtlCol="0">
              <a:spAutoFit/>
            </a:bodyPr>
            <a:lstStyle/>
            <a:p>
              <a:r>
                <a:rPr lang="en-US" sz="1350" b="1" dirty="0">
                  <a:solidFill>
                    <a:schemeClr val="bg1"/>
                  </a:solidFill>
                </a:rPr>
                <a:t>alt</a:t>
              </a:r>
            </a:p>
          </p:txBody>
        </p:sp>
      </p:grpSp>
      <p:grpSp>
        <p:nvGrpSpPr>
          <p:cNvPr id="54" name="Group 53">
            <a:extLst>
              <a:ext uri="{FF2B5EF4-FFF2-40B4-BE49-F238E27FC236}">
                <a16:creationId xmlns:a16="http://schemas.microsoft.com/office/drawing/2014/main" id="{A2716006-76EC-BF61-CFBC-67428620EACD}"/>
              </a:ext>
            </a:extLst>
          </p:cNvPr>
          <p:cNvGrpSpPr/>
          <p:nvPr/>
        </p:nvGrpSpPr>
        <p:grpSpPr>
          <a:xfrm>
            <a:off x="7333708" y="3558452"/>
            <a:ext cx="798300" cy="798300"/>
            <a:chOff x="8196754" y="974167"/>
            <a:chExt cx="1064400" cy="1064400"/>
          </a:xfrm>
        </p:grpSpPr>
        <p:grpSp>
          <p:nvGrpSpPr>
            <p:cNvPr id="55" name="Group 54">
              <a:extLst>
                <a:ext uri="{FF2B5EF4-FFF2-40B4-BE49-F238E27FC236}">
                  <a16:creationId xmlns:a16="http://schemas.microsoft.com/office/drawing/2014/main" id="{A6DC5334-6E7C-6428-F2D8-7BDC3B6DCFBE}"/>
                </a:ext>
              </a:extLst>
            </p:cNvPr>
            <p:cNvGrpSpPr/>
            <p:nvPr/>
          </p:nvGrpSpPr>
          <p:grpSpPr>
            <a:xfrm>
              <a:off x="8196754" y="974167"/>
              <a:ext cx="1064400" cy="1064400"/>
              <a:chOff x="3869928" y="1132683"/>
              <a:chExt cx="1064400" cy="1064400"/>
            </a:xfrm>
          </p:grpSpPr>
          <p:pic>
            <p:nvPicPr>
              <p:cNvPr id="57" name="Graphic 56" descr="User outline">
                <a:extLst>
                  <a:ext uri="{FF2B5EF4-FFF2-40B4-BE49-F238E27FC236}">
                    <a16:creationId xmlns:a16="http://schemas.microsoft.com/office/drawing/2014/main" id="{52ADAAC1-6E4A-075A-9DC2-B5B8238D6D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32683"/>
                <a:ext cx="914400" cy="914400"/>
              </a:xfrm>
              <a:prstGeom prst="rect">
                <a:avLst/>
              </a:prstGeom>
            </p:spPr>
          </p:pic>
          <p:pic>
            <p:nvPicPr>
              <p:cNvPr id="58" name="Graphic 57" descr="User with solid fill">
                <a:extLst>
                  <a:ext uri="{FF2B5EF4-FFF2-40B4-BE49-F238E27FC236}">
                    <a16:creationId xmlns:a16="http://schemas.microsoft.com/office/drawing/2014/main" id="{B1DD671A-98DC-BEC7-716A-8925978A52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9928" y="1282683"/>
                <a:ext cx="914400" cy="914400"/>
              </a:xfrm>
              <a:prstGeom prst="rect">
                <a:avLst/>
              </a:prstGeom>
            </p:spPr>
          </p:pic>
        </p:grpSp>
        <p:sp>
          <p:nvSpPr>
            <p:cNvPr id="56" name="TextBox 55">
              <a:extLst>
                <a:ext uri="{FF2B5EF4-FFF2-40B4-BE49-F238E27FC236}">
                  <a16:creationId xmlns:a16="http://schemas.microsoft.com/office/drawing/2014/main" id="{1F70D6D5-F8D6-5403-6C15-5A1A5387BC39}"/>
                </a:ext>
              </a:extLst>
            </p:cNvPr>
            <p:cNvSpPr txBox="1"/>
            <p:nvPr/>
          </p:nvSpPr>
          <p:spPr>
            <a:xfrm>
              <a:off x="8586222" y="1557415"/>
              <a:ext cx="446447" cy="400109"/>
            </a:xfrm>
            <a:prstGeom prst="rect">
              <a:avLst/>
            </a:prstGeom>
            <a:noFill/>
          </p:spPr>
          <p:txBody>
            <a:bodyPr wrap="none" rtlCol="0">
              <a:spAutoFit/>
            </a:bodyPr>
            <a:lstStyle/>
            <a:p>
              <a:r>
                <a:rPr lang="en-US" sz="1350" b="1" dirty="0">
                  <a:solidFill>
                    <a:schemeClr val="bg1"/>
                  </a:solidFill>
                </a:rPr>
                <a:t>vs</a:t>
              </a:r>
            </a:p>
          </p:txBody>
        </p:sp>
      </p:grpSp>
      <p:grpSp>
        <p:nvGrpSpPr>
          <p:cNvPr id="59" name="Group 58">
            <a:extLst>
              <a:ext uri="{FF2B5EF4-FFF2-40B4-BE49-F238E27FC236}">
                <a16:creationId xmlns:a16="http://schemas.microsoft.com/office/drawing/2014/main" id="{7FA8041D-52A0-C376-981E-061133E68E50}"/>
              </a:ext>
            </a:extLst>
          </p:cNvPr>
          <p:cNvGrpSpPr/>
          <p:nvPr/>
        </p:nvGrpSpPr>
        <p:grpSpPr>
          <a:xfrm>
            <a:off x="7333708" y="2293636"/>
            <a:ext cx="798300" cy="798300"/>
            <a:chOff x="8196754" y="974167"/>
            <a:chExt cx="1064400" cy="1064400"/>
          </a:xfrm>
        </p:grpSpPr>
        <p:grpSp>
          <p:nvGrpSpPr>
            <p:cNvPr id="60" name="Group 59">
              <a:extLst>
                <a:ext uri="{FF2B5EF4-FFF2-40B4-BE49-F238E27FC236}">
                  <a16:creationId xmlns:a16="http://schemas.microsoft.com/office/drawing/2014/main" id="{315836CC-C002-89F8-71CF-491C21AB65A4}"/>
                </a:ext>
              </a:extLst>
            </p:cNvPr>
            <p:cNvGrpSpPr/>
            <p:nvPr/>
          </p:nvGrpSpPr>
          <p:grpSpPr>
            <a:xfrm>
              <a:off x="8196754" y="974167"/>
              <a:ext cx="1064400" cy="1064400"/>
              <a:chOff x="3869928" y="1132683"/>
              <a:chExt cx="1064400" cy="1064400"/>
            </a:xfrm>
          </p:grpSpPr>
          <p:pic>
            <p:nvPicPr>
              <p:cNvPr id="62" name="Graphic 61" descr="User outline">
                <a:extLst>
                  <a:ext uri="{FF2B5EF4-FFF2-40B4-BE49-F238E27FC236}">
                    <a16:creationId xmlns:a16="http://schemas.microsoft.com/office/drawing/2014/main" id="{009C6F81-27CD-E87A-5EAA-10A8147C32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32683"/>
                <a:ext cx="914400" cy="914400"/>
              </a:xfrm>
              <a:prstGeom prst="rect">
                <a:avLst/>
              </a:prstGeom>
            </p:spPr>
          </p:pic>
          <p:pic>
            <p:nvPicPr>
              <p:cNvPr id="63" name="Graphic 62" descr="User with solid fill">
                <a:extLst>
                  <a:ext uri="{FF2B5EF4-FFF2-40B4-BE49-F238E27FC236}">
                    <a16:creationId xmlns:a16="http://schemas.microsoft.com/office/drawing/2014/main" id="{1FF3224A-D6FF-66A4-B1F5-B44D2F4F7A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9928" y="1282683"/>
                <a:ext cx="914400" cy="914400"/>
              </a:xfrm>
              <a:prstGeom prst="rect">
                <a:avLst/>
              </a:prstGeom>
            </p:spPr>
          </p:pic>
        </p:grpSp>
        <p:sp>
          <p:nvSpPr>
            <p:cNvPr id="61" name="TextBox 60">
              <a:extLst>
                <a:ext uri="{FF2B5EF4-FFF2-40B4-BE49-F238E27FC236}">
                  <a16:creationId xmlns:a16="http://schemas.microsoft.com/office/drawing/2014/main" id="{7C3A66C0-B978-915C-124C-F56C0D4D2C0B}"/>
                </a:ext>
              </a:extLst>
            </p:cNvPr>
            <p:cNvSpPr txBox="1"/>
            <p:nvPr/>
          </p:nvSpPr>
          <p:spPr>
            <a:xfrm>
              <a:off x="8413498" y="1562495"/>
              <a:ext cx="783720" cy="400109"/>
            </a:xfrm>
            <a:prstGeom prst="rect">
              <a:avLst/>
            </a:prstGeom>
            <a:noFill/>
          </p:spPr>
          <p:txBody>
            <a:bodyPr wrap="none" rtlCol="0">
              <a:spAutoFit/>
            </a:bodyPr>
            <a:lstStyle/>
            <a:p>
              <a:r>
                <a:rPr lang="en-US" sz="1350" b="1" dirty="0">
                  <a:solidFill>
                    <a:schemeClr val="bg1"/>
                  </a:solidFill>
                </a:rPr>
                <a:t>co-op</a:t>
              </a:r>
            </a:p>
          </p:txBody>
        </p:sp>
      </p:grpSp>
      <p:grpSp>
        <p:nvGrpSpPr>
          <p:cNvPr id="64" name="Group 63">
            <a:extLst>
              <a:ext uri="{FF2B5EF4-FFF2-40B4-BE49-F238E27FC236}">
                <a16:creationId xmlns:a16="http://schemas.microsoft.com/office/drawing/2014/main" id="{6F61DD7C-7412-452F-43D5-4394E7D928CD}"/>
              </a:ext>
            </a:extLst>
          </p:cNvPr>
          <p:cNvGrpSpPr/>
          <p:nvPr/>
        </p:nvGrpSpPr>
        <p:grpSpPr>
          <a:xfrm>
            <a:off x="7270402" y="4901062"/>
            <a:ext cx="924912" cy="692790"/>
            <a:chOff x="8196754" y="974167"/>
            <a:chExt cx="1233216" cy="923720"/>
          </a:xfrm>
        </p:grpSpPr>
        <p:grpSp>
          <p:nvGrpSpPr>
            <p:cNvPr id="65" name="Group 64">
              <a:extLst>
                <a:ext uri="{FF2B5EF4-FFF2-40B4-BE49-F238E27FC236}">
                  <a16:creationId xmlns:a16="http://schemas.microsoft.com/office/drawing/2014/main" id="{98798563-366C-228B-1047-56B43755303B}"/>
                </a:ext>
              </a:extLst>
            </p:cNvPr>
            <p:cNvGrpSpPr/>
            <p:nvPr/>
          </p:nvGrpSpPr>
          <p:grpSpPr>
            <a:xfrm>
              <a:off x="8196754" y="974167"/>
              <a:ext cx="1233216" cy="923720"/>
              <a:chOff x="3869928" y="1132683"/>
              <a:chExt cx="1233216" cy="923720"/>
            </a:xfrm>
          </p:grpSpPr>
          <p:pic>
            <p:nvPicPr>
              <p:cNvPr id="67" name="Graphic 66" descr="User outline">
                <a:extLst>
                  <a:ext uri="{FF2B5EF4-FFF2-40B4-BE49-F238E27FC236}">
                    <a16:creationId xmlns:a16="http://schemas.microsoft.com/office/drawing/2014/main" id="{1DFA5331-45D5-C913-7649-BED4F29A18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32683"/>
                <a:ext cx="914400" cy="914400"/>
              </a:xfrm>
              <a:prstGeom prst="rect">
                <a:avLst/>
              </a:prstGeom>
            </p:spPr>
          </p:pic>
          <p:pic>
            <p:nvPicPr>
              <p:cNvPr id="68" name="Graphic 67" descr="User with solid fill">
                <a:extLst>
                  <a:ext uri="{FF2B5EF4-FFF2-40B4-BE49-F238E27FC236}">
                    <a16:creationId xmlns:a16="http://schemas.microsoft.com/office/drawing/2014/main" id="{E017EEDB-0B25-6E6F-8DDE-211BA8EF38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88744" y="1142003"/>
                <a:ext cx="914400" cy="914400"/>
              </a:xfrm>
              <a:prstGeom prst="rect">
                <a:avLst/>
              </a:prstGeom>
            </p:spPr>
          </p:pic>
        </p:grpSp>
        <p:sp>
          <p:nvSpPr>
            <p:cNvPr id="66" name="TextBox 65">
              <a:extLst>
                <a:ext uri="{FF2B5EF4-FFF2-40B4-BE49-F238E27FC236}">
                  <a16:creationId xmlns:a16="http://schemas.microsoft.com/office/drawing/2014/main" id="{B31AA351-C89E-C6FA-FDE5-5306CB58E6F7}"/>
                </a:ext>
              </a:extLst>
            </p:cNvPr>
            <p:cNvSpPr txBox="1"/>
            <p:nvPr/>
          </p:nvSpPr>
          <p:spPr>
            <a:xfrm>
              <a:off x="8637377" y="1440687"/>
              <a:ext cx="496291" cy="400109"/>
            </a:xfrm>
            <a:prstGeom prst="rect">
              <a:avLst/>
            </a:prstGeom>
            <a:noFill/>
          </p:spPr>
          <p:txBody>
            <a:bodyPr wrap="none" rtlCol="0">
              <a:spAutoFit/>
            </a:bodyPr>
            <a:lstStyle/>
            <a:p>
              <a:r>
                <a:rPr lang="en-US" sz="1350" b="1" dirty="0">
                  <a:solidFill>
                    <a:schemeClr val="bg1"/>
                  </a:solidFill>
                </a:rPr>
                <a:t>alt</a:t>
              </a:r>
            </a:p>
          </p:txBody>
        </p:sp>
      </p:grpSp>
      <p:grpSp>
        <p:nvGrpSpPr>
          <p:cNvPr id="6" name="Group 5">
            <a:extLst>
              <a:ext uri="{FF2B5EF4-FFF2-40B4-BE49-F238E27FC236}">
                <a16:creationId xmlns:a16="http://schemas.microsoft.com/office/drawing/2014/main" id="{C5848784-BE29-D1AE-7032-7E73542F02DE}"/>
              </a:ext>
            </a:extLst>
          </p:cNvPr>
          <p:cNvGrpSpPr/>
          <p:nvPr/>
        </p:nvGrpSpPr>
        <p:grpSpPr>
          <a:xfrm>
            <a:off x="5003304" y="3614429"/>
            <a:ext cx="923543" cy="686346"/>
            <a:chOff x="7613412" y="3699596"/>
            <a:chExt cx="923543" cy="686346"/>
          </a:xfrm>
        </p:grpSpPr>
        <p:pic>
          <p:nvPicPr>
            <p:cNvPr id="70" name="Graphic 69" descr="User with solid fill">
              <a:extLst>
                <a:ext uri="{FF2B5EF4-FFF2-40B4-BE49-F238E27FC236}">
                  <a16:creationId xmlns:a16="http://schemas.microsoft.com/office/drawing/2014/main" id="{DC6A12AF-106D-C927-328A-D3456B3D56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13412" y="3700142"/>
              <a:ext cx="685800" cy="685800"/>
            </a:xfrm>
            <a:prstGeom prst="rect">
              <a:avLst/>
            </a:prstGeom>
          </p:spPr>
        </p:pic>
        <p:pic>
          <p:nvPicPr>
            <p:cNvPr id="71" name="Graphic 70" descr="User with solid fill">
              <a:extLst>
                <a:ext uri="{FF2B5EF4-FFF2-40B4-BE49-F238E27FC236}">
                  <a16:creationId xmlns:a16="http://schemas.microsoft.com/office/drawing/2014/main" id="{7AD465C9-490E-A9E3-B4FA-1C164D362A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51155" y="3699596"/>
              <a:ext cx="685800" cy="685800"/>
            </a:xfrm>
            <a:prstGeom prst="rect">
              <a:avLst/>
            </a:prstGeom>
          </p:spPr>
        </p:pic>
        <p:sp>
          <p:nvSpPr>
            <p:cNvPr id="72" name="TextBox 71">
              <a:extLst>
                <a:ext uri="{FF2B5EF4-FFF2-40B4-BE49-F238E27FC236}">
                  <a16:creationId xmlns:a16="http://schemas.microsoft.com/office/drawing/2014/main" id="{F09B6F05-52AB-D7E2-59AC-886E99AE5D91}"/>
                </a:ext>
              </a:extLst>
            </p:cNvPr>
            <p:cNvSpPr txBox="1"/>
            <p:nvPr/>
          </p:nvSpPr>
          <p:spPr>
            <a:xfrm>
              <a:off x="7800279" y="4055193"/>
              <a:ext cx="641009" cy="300082"/>
            </a:xfrm>
            <a:prstGeom prst="rect">
              <a:avLst/>
            </a:prstGeom>
            <a:noFill/>
          </p:spPr>
          <p:txBody>
            <a:bodyPr wrap="none" rtlCol="0">
              <a:spAutoFit/>
            </a:bodyPr>
            <a:lstStyle/>
            <a:p>
              <a:r>
                <a:rPr lang="en-US" sz="1350" b="1" dirty="0">
                  <a:solidFill>
                    <a:schemeClr val="bg1"/>
                  </a:solidFill>
                </a:rPr>
                <a:t>versus</a:t>
              </a:r>
            </a:p>
          </p:txBody>
        </p:sp>
      </p:grpSp>
      <p:grpSp>
        <p:nvGrpSpPr>
          <p:cNvPr id="73" name="Group 72">
            <a:extLst>
              <a:ext uri="{FF2B5EF4-FFF2-40B4-BE49-F238E27FC236}">
                <a16:creationId xmlns:a16="http://schemas.microsoft.com/office/drawing/2014/main" id="{8E55BC02-2A03-C27A-CF4B-7483AF55A497}"/>
              </a:ext>
            </a:extLst>
          </p:cNvPr>
          <p:cNvGrpSpPr/>
          <p:nvPr/>
        </p:nvGrpSpPr>
        <p:grpSpPr>
          <a:xfrm>
            <a:off x="6325018" y="3614578"/>
            <a:ext cx="935459" cy="686049"/>
            <a:chOff x="8196754" y="974167"/>
            <a:chExt cx="1247279" cy="914732"/>
          </a:xfrm>
        </p:grpSpPr>
        <p:grpSp>
          <p:nvGrpSpPr>
            <p:cNvPr id="74" name="Group 73">
              <a:extLst>
                <a:ext uri="{FF2B5EF4-FFF2-40B4-BE49-F238E27FC236}">
                  <a16:creationId xmlns:a16="http://schemas.microsoft.com/office/drawing/2014/main" id="{2815BF58-575A-4F61-649B-8DBC466945A4}"/>
                </a:ext>
              </a:extLst>
            </p:cNvPr>
            <p:cNvGrpSpPr/>
            <p:nvPr/>
          </p:nvGrpSpPr>
          <p:grpSpPr>
            <a:xfrm>
              <a:off x="8196754" y="974167"/>
              <a:ext cx="1247279" cy="914732"/>
              <a:chOff x="3869928" y="1132683"/>
              <a:chExt cx="1247279" cy="914732"/>
            </a:xfrm>
          </p:grpSpPr>
          <p:pic>
            <p:nvPicPr>
              <p:cNvPr id="76" name="Graphic 75" descr="User outline">
                <a:extLst>
                  <a:ext uri="{FF2B5EF4-FFF2-40B4-BE49-F238E27FC236}">
                    <a16:creationId xmlns:a16="http://schemas.microsoft.com/office/drawing/2014/main" id="{D0A79875-2B1C-402A-83EC-ED7BEA6FCD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32683"/>
                <a:ext cx="914400" cy="914400"/>
              </a:xfrm>
              <a:prstGeom prst="rect">
                <a:avLst/>
              </a:prstGeom>
            </p:spPr>
          </p:pic>
          <p:pic>
            <p:nvPicPr>
              <p:cNvPr id="77" name="Graphic 76" descr="User with solid fill">
                <a:extLst>
                  <a:ext uri="{FF2B5EF4-FFF2-40B4-BE49-F238E27FC236}">
                    <a16:creationId xmlns:a16="http://schemas.microsoft.com/office/drawing/2014/main" id="{EDCABFD8-1F2A-DA7B-54D1-F454A6CDE1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02807" y="1133015"/>
                <a:ext cx="914400" cy="914400"/>
              </a:xfrm>
              <a:prstGeom prst="rect">
                <a:avLst/>
              </a:prstGeom>
            </p:spPr>
          </p:pic>
        </p:grpSp>
        <p:sp>
          <p:nvSpPr>
            <p:cNvPr id="75" name="TextBox 74">
              <a:extLst>
                <a:ext uri="{FF2B5EF4-FFF2-40B4-BE49-F238E27FC236}">
                  <a16:creationId xmlns:a16="http://schemas.microsoft.com/office/drawing/2014/main" id="{B3D68EEF-F221-E02A-2257-9AD28BA817E1}"/>
                </a:ext>
              </a:extLst>
            </p:cNvPr>
            <p:cNvSpPr txBox="1"/>
            <p:nvPr/>
          </p:nvSpPr>
          <p:spPr>
            <a:xfrm>
              <a:off x="8814821" y="1412827"/>
              <a:ext cx="446447" cy="400109"/>
            </a:xfrm>
            <a:prstGeom prst="rect">
              <a:avLst/>
            </a:prstGeom>
            <a:noFill/>
          </p:spPr>
          <p:txBody>
            <a:bodyPr wrap="none" rtlCol="0">
              <a:spAutoFit/>
            </a:bodyPr>
            <a:lstStyle/>
            <a:p>
              <a:r>
                <a:rPr lang="en-US" sz="1350" b="1" dirty="0">
                  <a:solidFill>
                    <a:schemeClr val="bg1"/>
                  </a:solidFill>
                </a:rPr>
                <a:t>vs</a:t>
              </a:r>
            </a:p>
          </p:txBody>
        </p:sp>
      </p:grpSp>
      <p:grpSp>
        <p:nvGrpSpPr>
          <p:cNvPr id="78" name="Group 77">
            <a:extLst>
              <a:ext uri="{FF2B5EF4-FFF2-40B4-BE49-F238E27FC236}">
                <a16:creationId xmlns:a16="http://schemas.microsoft.com/office/drawing/2014/main" id="{C73D19E1-A9C6-4D4F-444F-894FC7350A87}"/>
              </a:ext>
            </a:extLst>
          </p:cNvPr>
          <p:cNvGrpSpPr/>
          <p:nvPr/>
        </p:nvGrpSpPr>
        <p:grpSpPr>
          <a:xfrm>
            <a:off x="6319740" y="2346391"/>
            <a:ext cx="946014" cy="692790"/>
            <a:chOff x="8196754" y="960099"/>
            <a:chExt cx="1261352" cy="923720"/>
          </a:xfrm>
        </p:grpSpPr>
        <p:grpSp>
          <p:nvGrpSpPr>
            <p:cNvPr id="79" name="Group 78">
              <a:extLst>
                <a:ext uri="{FF2B5EF4-FFF2-40B4-BE49-F238E27FC236}">
                  <a16:creationId xmlns:a16="http://schemas.microsoft.com/office/drawing/2014/main" id="{6DC0C6C0-F38F-6978-280B-2B1A783D0E60}"/>
                </a:ext>
              </a:extLst>
            </p:cNvPr>
            <p:cNvGrpSpPr/>
            <p:nvPr/>
          </p:nvGrpSpPr>
          <p:grpSpPr>
            <a:xfrm>
              <a:off x="8196754" y="960099"/>
              <a:ext cx="1261352" cy="923720"/>
              <a:chOff x="3869928" y="1118615"/>
              <a:chExt cx="1261352" cy="923720"/>
            </a:xfrm>
          </p:grpSpPr>
          <p:pic>
            <p:nvPicPr>
              <p:cNvPr id="81" name="Graphic 80" descr="User outline">
                <a:extLst>
                  <a:ext uri="{FF2B5EF4-FFF2-40B4-BE49-F238E27FC236}">
                    <a16:creationId xmlns:a16="http://schemas.microsoft.com/office/drawing/2014/main" id="{E695AC39-BCF1-D922-323B-0F3859C0C7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69928" y="1118615"/>
                <a:ext cx="914400" cy="914400"/>
              </a:xfrm>
              <a:prstGeom prst="rect">
                <a:avLst/>
              </a:prstGeom>
            </p:spPr>
          </p:pic>
          <p:pic>
            <p:nvPicPr>
              <p:cNvPr id="82" name="Graphic 81" descr="User with solid fill">
                <a:extLst>
                  <a:ext uri="{FF2B5EF4-FFF2-40B4-BE49-F238E27FC236}">
                    <a16:creationId xmlns:a16="http://schemas.microsoft.com/office/drawing/2014/main" id="{86928B6D-8037-414D-CA89-2F3F15A34D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16880" y="1127935"/>
                <a:ext cx="914400" cy="914400"/>
              </a:xfrm>
              <a:prstGeom prst="rect">
                <a:avLst/>
              </a:prstGeom>
            </p:spPr>
          </p:pic>
        </p:grpSp>
        <p:sp>
          <p:nvSpPr>
            <p:cNvPr id="80" name="TextBox 79">
              <a:extLst>
                <a:ext uri="{FF2B5EF4-FFF2-40B4-BE49-F238E27FC236}">
                  <a16:creationId xmlns:a16="http://schemas.microsoft.com/office/drawing/2014/main" id="{9CE31B15-64A7-770C-B851-BA24B6F78653}"/>
                </a:ext>
              </a:extLst>
            </p:cNvPr>
            <p:cNvSpPr txBox="1"/>
            <p:nvPr/>
          </p:nvSpPr>
          <p:spPr>
            <a:xfrm>
              <a:off x="8646010" y="1412827"/>
              <a:ext cx="783720" cy="400109"/>
            </a:xfrm>
            <a:prstGeom prst="rect">
              <a:avLst/>
            </a:prstGeom>
            <a:noFill/>
          </p:spPr>
          <p:txBody>
            <a:bodyPr wrap="none" rtlCol="0">
              <a:spAutoFit/>
            </a:bodyPr>
            <a:lstStyle/>
            <a:p>
              <a:r>
                <a:rPr lang="en-US" sz="1350" b="1" dirty="0">
                  <a:solidFill>
                    <a:schemeClr val="bg1"/>
                  </a:solidFill>
                </a:rPr>
                <a:t>co-op</a:t>
              </a:r>
            </a:p>
          </p:txBody>
        </p:sp>
      </p:grpSp>
      <p:sp>
        <p:nvSpPr>
          <p:cNvPr id="3" name="TextBox 2">
            <a:extLst>
              <a:ext uri="{FF2B5EF4-FFF2-40B4-BE49-F238E27FC236}">
                <a16:creationId xmlns:a16="http://schemas.microsoft.com/office/drawing/2014/main" id="{5BADE1D5-CBD8-AEDC-3104-C631BA3D2CEB}"/>
              </a:ext>
            </a:extLst>
          </p:cNvPr>
          <p:cNvSpPr txBox="1"/>
          <p:nvPr/>
        </p:nvSpPr>
        <p:spPr>
          <a:xfrm>
            <a:off x="2208628" y="2508120"/>
            <a:ext cx="2120902" cy="369332"/>
          </a:xfrm>
          <a:prstGeom prst="rect">
            <a:avLst/>
          </a:prstGeom>
          <a:noFill/>
        </p:spPr>
        <p:txBody>
          <a:bodyPr wrap="none" rtlCol="0">
            <a:spAutoFit/>
          </a:bodyPr>
          <a:lstStyle/>
          <a:p>
            <a:r>
              <a:rPr lang="en-US" dirty="0"/>
              <a:t>Cooperative 2 player</a:t>
            </a:r>
          </a:p>
        </p:txBody>
      </p:sp>
      <p:sp>
        <p:nvSpPr>
          <p:cNvPr id="4" name="TextBox 3">
            <a:extLst>
              <a:ext uri="{FF2B5EF4-FFF2-40B4-BE49-F238E27FC236}">
                <a16:creationId xmlns:a16="http://schemas.microsoft.com/office/drawing/2014/main" id="{C8302AB1-4277-857E-46D9-F7FC616A22D7}"/>
              </a:ext>
            </a:extLst>
          </p:cNvPr>
          <p:cNvSpPr txBox="1"/>
          <p:nvPr/>
        </p:nvSpPr>
        <p:spPr>
          <a:xfrm>
            <a:off x="2093792" y="3772936"/>
            <a:ext cx="2128147" cy="369332"/>
          </a:xfrm>
          <a:prstGeom prst="rect">
            <a:avLst/>
          </a:prstGeom>
          <a:noFill/>
        </p:spPr>
        <p:txBody>
          <a:bodyPr wrap="none" rtlCol="0">
            <a:spAutoFit/>
          </a:bodyPr>
          <a:lstStyle/>
          <a:p>
            <a:r>
              <a:rPr lang="en-US" dirty="0"/>
              <a:t>Competitive 2 player</a:t>
            </a:r>
          </a:p>
        </p:txBody>
      </p:sp>
      <p:sp>
        <p:nvSpPr>
          <p:cNvPr id="5" name="TextBox 4">
            <a:extLst>
              <a:ext uri="{FF2B5EF4-FFF2-40B4-BE49-F238E27FC236}">
                <a16:creationId xmlns:a16="http://schemas.microsoft.com/office/drawing/2014/main" id="{2F6ACA8F-21C6-DE51-72AA-29E6E0514C41}"/>
              </a:ext>
            </a:extLst>
          </p:cNvPr>
          <p:cNvSpPr txBox="1"/>
          <p:nvPr/>
        </p:nvSpPr>
        <p:spPr>
          <a:xfrm>
            <a:off x="2145705" y="5062791"/>
            <a:ext cx="2533899" cy="369332"/>
          </a:xfrm>
          <a:prstGeom prst="rect">
            <a:avLst/>
          </a:prstGeom>
          <a:noFill/>
        </p:spPr>
        <p:txBody>
          <a:bodyPr wrap="none" rtlCol="0">
            <a:spAutoFit/>
          </a:bodyPr>
          <a:lstStyle/>
          <a:p>
            <a:r>
              <a:rPr lang="en-US" dirty="0"/>
              <a:t>2 players alternating play</a:t>
            </a:r>
          </a:p>
        </p:txBody>
      </p:sp>
      <p:sp>
        <p:nvSpPr>
          <p:cNvPr id="7" name="TextBox 6">
            <a:extLst>
              <a:ext uri="{FF2B5EF4-FFF2-40B4-BE49-F238E27FC236}">
                <a16:creationId xmlns:a16="http://schemas.microsoft.com/office/drawing/2014/main" id="{996A6116-C704-EB7F-289A-D659219DE727}"/>
              </a:ext>
            </a:extLst>
          </p:cNvPr>
          <p:cNvSpPr txBox="1"/>
          <p:nvPr/>
        </p:nvSpPr>
        <p:spPr>
          <a:xfrm>
            <a:off x="693590" y="705394"/>
            <a:ext cx="1608389" cy="369332"/>
          </a:xfrm>
          <a:prstGeom prst="rect">
            <a:avLst/>
          </a:prstGeom>
          <a:noFill/>
        </p:spPr>
        <p:txBody>
          <a:bodyPr wrap="none" rtlCol="0">
            <a:spAutoFit/>
          </a:bodyPr>
          <a:lstStyle/>
          <a:p>
            <a:r>
              <a:rPr lang="en-US" dirty="0"/>
              <a:t>Preferred Icons</a:t>
            </a:r>
          </a:p>
        </p:txBody>
      </p:sp>
      <p:sp>
        <p:nvSpPr>
          <p:cNvPr id="8" name="TextBox 7">
            <a:extLst>
              <a:ext uri="{FF2B5EF4-FFF2-40B4-BE49-F238E27FC236}">
                <a16:creationId xmlns:a16="http://schemas.microsoft.com/office/drawing/2014/main" id="{BE7C3A76-360F-9437-36C7-2FD0089ACE94}"/>
              </a:ext>
            </a:extLst>
          </p:cNvPr>
          <p:cNvSpPr txBox="1"/>
          <p:nvPr/>
        </p:nvSpPr>
        <p:spPr>
          <a:xfrm>
            <a:off x="6033274" y="705394"/>
            <a:ext cx="1600695" cy="369332"/>
          </a:xfrm>
          <a:prstGeom prst="rect">
            <a:avLst/>
          </a:prstGeom>
          <a:noFill/>
        </p:spPr>
        <p:txBody>
          <a:bodyPr wrap="none" rtlCol="0">
            <a:spAutoFit/>
          </a:bodyPr>
          <a:lstStyle/>
          <a:p>
            <a:r>
              <a:rPr lang="en-US" dirty="0"/>
              <a:t>Alternate Icons</a:t>
            </a:r>
          </a:p>
        </p:txBody>
      </p:sp>
      <p:grpSp>
        <p:nvGrpSpPr>
          <p:cNvPr id="9" name="Group 8">
            <a:extLst>
              <a:ext uri="{FF2B5EF4-FFF2-40B4-BE49-F238E27FC236}">
                <a16:creationId xmlns:a16="http://schemas.microsoft.com/office/drawing/2014/main" id="{EB43FF73-BC9E-1CC3-D639-66D6D800D2B8}"/>
              </a:ext>
            </a:extLst>
          </p:cNvPr>
          <p:cNvGrpSpPr/>
          <p:nvPr/>
        </p:nvGrpSpPr>
        <p:grpSpPr>
          <a:xfrm>
            <a:off x="1487459" y="5776182"/>
            <a:ext cx="469267" cy="705201"/>
            <a:chOff x="10769901" y="5354850"/>
            <a:chExt cx="469267" cy="705201"/>
          </a:xfrm>
        </p:grpSpPr>
        <p:sp>
          <p:nvSpPr>
            <p:cNvPr id="10" name="Arrow: Quad 78">
              <a:extLst>
                <a:ext uri="{FF2B5EF4-FFF2-40B4-BE49-F238E27FC236}">
                  <a16:creationId xmlns:a16="http://schemas.microsoft.com/office/drawing/2014/main" id="{C44BD58B-3322-60A6-3C1D-524DDD2332A8}"/>
                </a:ext>
              </a:extLst>
            </p:cNvPr>
            <p:cNvSpPr/>
            <p:nvPr/>
          </p:nvSpPr>
          <p:spPr>
            <a:xfrm>
              <a:off x="10769901" y="5646253"/>
              <a:ext cx="469267" cy="278297"/>
            </a:xfrm>
            <a:custGeom>
              <a:avLst/>
              <a:gdLst>
                <a:gd name="connsiteX0" fmla="*/ 0 w 469267"/>
                <a:gd name="connsiteY0" fmla="*/ 237809 h 475617"/>
                <a:gd name="connsiteX1" fmla="*/ 105585 w 469267"/>
                <a:gd name="connsiteY1" fmla="*/ 197320 h 475617"/>
                <a:gd name="connsiteX2" fmla="*/ 105585 w 469267"/>
                <a:gd name="connsiteY2" fmla="*/ 227013 h 475617"/>
                <a:gd name="connsiteX3" fmla="*/ 223838 w 469267"/>
                <a:gd name="connsiteY3" fmla="*/ 227013 h 475617"/>
                <a:gd name="connsiteX4" fmla="*/ 223838 w 469267"/>
                <a:gd name="connsiteY4" fmla="*/ 105585 h 475617"/>
                <a:gd name="connsiteX5" fmla="*/ 194145 w 469267"/>
                <a:gd name="connsiteY5" fmla="*/ 105585 h 475617"/>
                <a:gd name="connsiteX6" fmla="*/ 234634 w 469267"/>
                <a:gd name="connsiteY6" fmla="*/ 0 h 475617"/>
                <a:gd name="connsiteX7" fmla="*/ 275122 w 469267"/>
                <a:gd name="connsiteY7" fmla="*/ 105585 h 475617"/>
                <a:gd name="connsiteX8" fmla="*/ 245429 w 469267"/>
                <a:gd name="connsiteY8" fmla="*/ 105585 h 475617"/>
                <a:gd name="connsiteX9" fmla="*/ 245429 w 469267"/>
                <a:gd name="connsiteY9" fmla="*/ 227013 h 475617"/>
                <a:gd name="connsiteX10" fmla="*/ 363682 w 469267"/>
                <a:gd name="connsiteY10" fmla="*/ 227013 h 475617"/>
                <a:gd name="connsiteX11" fmla="*/ 363682 w 469267"/>
                <a:gd name="connsiteY11" fmla="*/ 197320 h 475617"/>
                <a:gd name="connsiteX12" fmla="*/ 469267 w 469267"/>
                <a:gd name="connsiteY12" fmla="*/ 237809 h 475617"/>
                <a:gd name="connsiteX13" fmla="*/ 363682 w 469267"/>
                <a:gd name="connsiteY13" fmla="*/ 278297 h 475617"/>
                <a:gd name="connsiteX14" fmla="*/ 363682 w 469267"/>
                <a:gd name="connsiteY14" fmla="*/ 248604 h 475617"/>
                <a:gd name="connsiteX15" fmla="*/ 245429 w 469267"/>
                <a:gd name="connsiteY15" fmla="*/ 248604 h 475617"/>
                <a:gd name="connsiteX16" fmla="*/ 245429 w 469267"/>
                <a:gd name="connsiteY16" fmla="*/ 370032 h 475617"/>
                <a:gd name="connsiteX17" fmla="*/ 275122 w 469267"/>
                <a:gd name="connsiteY17" fmla="*/ 370032 h 475617"/>
                <a:gd name="connsiteX18" fmla="*/ 234634 w 469267"/>
                <a:gd name="connsiteY18" fmla="*/ 475617 h 475617"/>
                <a:gd name="connsiteX19" fmla="*/ 194145 w 469267"/>
                <a:gd name="connsiteY19" fmla="*/ 370032 h 475617"/>
                <a:gd name="connsiteX20" fmla="*/ 223838 w 469267"/>
                <a:gd name="connsiteY20" fmla="*/ 370032 h 475617"/>
                <a:gd name="connsiteX21" fmla="*/ 223838 w 469267"/>
                <a:gd name="connsiteY21" fmla="*/ 248604 h 475617"/>
                <a:gd name="connsiteX22" fmla="*/ 105585 w 469267"/>
                <a:gd name="connsiteY22" fmla="*/ 248604 h 475617"/>
                <a:gd name="connsiteX23" fmla="*/ 105585 w 469267"/>
                <a:gd name="connsiteY23" fmla="*/ 278297 h 475617"/>
                <a:gd name="connsiteX24" fmla="*/ 0 w 469267"/>
                <a:gd name="connsiteY24" fmla="*/ 237809 h 475617"/>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45830 w 469267"/>
                <a:gd name="connsiteY18" fmla="*/ 236753 h 370032"/>
                <a:gd name="connsiteX19" fmla="*/ 194145 w 469267"/>
                <a:gd name="connsiteY19" fmla="*/ 370032 h 370032"/>
                <a:gd name="connsiteX20" fmla="*/ 223838 w 469267"/>
                <a:gd name="connsiteY20" fmla="*/ 37003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45830 w 469267"/>
                <a:gd name="connsiteY18" fmla="*/ 236753 h 370032"/>
                <a:gd name="connsiteX19" fmla="*/ 194145 w 469267"/>
                <a:gd name="connsiteY19" fmla="*/ 370032 h 370032"/>
                <a:gd name="connsiteX20" fmla="*/ 253696 w 469267"/>
                <a:gd name="connsiteY20" fmla="*/ 22074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45830 w 469267"/>
                <a:gd name="connsiteY18" fmla="*/ 236753 h 370032"/>
                <a:gd name="connsiteX19" fmla="*/ 238932 w 469267"/>
                <a:gd name="connsiteY19" fmla="*/ 243136 h 370032"/>
                <a:gd name="connsiteX20" fmla="*/ 253696 w 469267"/>
                <a:gd name="connsiteY20" fmla="*/ 22074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26768 w 469267"/>
                <a:gd name="connsiteY16" fmla="*/ 228207 h 370032"/>
                <a:gd name="connsiteX17" fmla="*/ 275122 w 469267"/>
                <a:gd name="connsiteY17" fmla="*/ 370032 h 370032"/>
                <a:gd name="connsiteX18" fmla="*/ 245830 w 469267"/>
                <a:gd name="connsiteY18" fmla="*/ 236753 h 370032"/>
                <a:gd name="connsiteX19" fmla="*/ 238932 w 469267"/>
                <a:gd name="connsiteY19" fmla="*/ 243136 h 370032"/>
                <a:gd name="connsiteX20" fmla="*/ 253696 w 469267"/>
                <a:gd name="connsiteY20" fmla="*/ 22074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278297"/>
                <a:gd name="connsiteX1" fmla="*/ 105585 w 469267"/>
                <a:gd name="connsiteY1" fmla="*/ 197320 h 278297"/>
                <a:gd name="connsiteX2" fmla="*/ 105585 w 469267"/>
                <a:gd name="connsiteY2" fmla="*/ 227013 h 278297"/>
                <a:gd name="connsiteX3" fmla="*/ 223838 w 469267"/>
                <a:gd name="connsiteY3" fmla="*/ 227013 h 278297"/>
                <a:gd name="connsiteX4" fmla="*/ 223838 w 469267"/>
                <a:gd name="connsiteY4" fmla="*/ 105585 h 278297"/>
                <a:gd name="connsiteX5" fmla="*/ 194145 w 469267"/>
                <a:gd name="connsiteY5" fmla="*/ 105585 h 278297"/>
                <a:gd name="connsiteX6" fmla="*/ 234634 w 469267"/>
                <a:gd name="connsiteY6" fmla="*/ 0 h 278297"/>
                <a:gd name="connsiteX7" fmla="*/ 275122 w 469267"/>
                <a:gd name="connsiteY7" fmla="*/ 105585 h 278297"/>
                <a:gd name="connsiteX8" fmla="*/ 245429 w 469267"/>
                <a:gd name="connsiteY8" fmla="*/ 105585 h 278297"/>
                <a:gd name="connsiteX9" fmla="*/ 245429 w 469267"/>
                <a:gd name="connsiteY9" fmla="*/ 227013 h 278297"/>
                <a:gd name="connsiteX10" fmla="*/ 363682 w 469267"/>
                <a:gd name="connsiteY10" fmla="*/ 227013 h 278297"/>
                <a:gd name="connsiteX11" fmla="*/ 363682 w 469267"/>
                <a:gd name="connsiteY11" fmla="*/ 197320 h 278297"/>
                <a:gd name="connsiteX12" fmla="*/ 469267 w 469267"/>
                <a:gd name="connsiteY12" fmla="*/ 237809 h 278297"/>
                <a:gd name="connsiteX13" fmla="*/ 363682 w 469267"/>
                <a:gd name="connsiteY13" fmla="*/ 278297 h 278297"/>
                <a:gd name="connsiteX14" fmla="*/ 363682 w 469267"/>
                <a:gd name="connsiteY14" fmla="*/ 248604 h 278297"/>
                <a:gd name="connsiteX15" fmla="*/ 245429 w 469267"/>
                <a:gd name="connsiteY15" fmla="*/ 248604 h 278297"/>
                <a:gd name="connsiteX16" fmla="*/ 226768 w 469267"/>
                <a:gd name="connsiteY16" fmla="*/ 228207 h 278297"/>
                <a:gd name="connsiteX17" fmla="*/ 237800 w 469267"/>
                <a:gd name="connsiteY17" fmla="*/ 235671 h 278297"/>
                <a:gd name="connsiteX18" fmla="*/ 245830 w 469267"/>
                <a:gd name="connsiteY18" fmla="*/ 236753 h 278297"/>
                <a:gd name="connsiteX19" fmla="*/ 238932 w 469267"/>
                <a:gd name="connsiteY19" fmla="*/ 243136 h 278297"/>
                <a:gd name="connsiteX20" fmla="*/ 253696 w 469267"/>
                <a:gd name="connsiteY20" fmla="*/ 220742 h 278297"/>
                <a:gd name="connsiteX21" fmla="*/ 223838 w 469267"/>
                <a:gd name="connsiteY21" fmla="*/ 248604 h 278297"/>
                <a:gd name="connsiteX22" fmla="*/ 105585 w 469267"/>
                <a:gd name="connsiteY22" fmla="*/ 248604 h 278297"/>
                <a:gd name="connsiteX23" fmla="*/ 105585 w 469267"/>
                <a:gd name="connsiteY23" fmla="*/ 278297 h 278297"/>
                <a:gd name="connsiteX24" fmla="*/ 0 w 469267"/>
                <a:gd name="connsiteY24" fmla="*/ 237809 h 278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9267" h="278297">
                  <a:moveTo>
                    <a:pt x="0" y="237809"/>
                  </a:moveTo>
                  <a:lnTo>
                    <a:pt x="105585" y="197320"/>
                  </a:lnTo>
                  <a:lnTo>
                    <a:pt x="105585" y="227013"/>
                  </a:lnTo>
                  <a:lnTo>
                    <a:pt x="223838" y="227013"/>
                  </a:lnTo>
                  <a:lnTo>
                    <a:pt x="223838" y="105585"/>
                  </a:lnTo>
                  <a:lnTo>
                    <a:pt x="194145" y="105585"/>
                  </a:lnTo>
                  <a:lnTo>
                    <a:pt x="234634" y="0"/>
                  </a:lnTo>
                  <a:lnTo>
                    <a:pt x="275122" y="105585"/>
                  </a:lnTo>
                  <a:lnTo>
                    <a:pt x="245429" y="105585"/>
                  </a:lnTo>
                  <a:lnTo>
                    <a:pt x="245429" y="227013"/>
                  </a:lnTo>
                  <a:lnTo>
                    <a:pt x="363682" y="227013"/>
                  </a:lnTo>
                  <a:lnTo>
                    <a:pt x="363682" y="197320"/>
                  </a:lnTo>
                  <a:lnTo>
                    <a:pt x="469267" y="237809"/>
                  </a:lnTo>
                  <a:lnTo>
                    <a:pt x="363682" y="278297"/>
                  </a:lnTo>
                  <a:lnTo>
                    <a:pt x="363682" y="248604"/>
                  </a:lnTo>
                  <a:lnTo>
                    <a:pt x="245429" y="248604"/>
                  </a:lnTo>
                  <a:lnTo>
                    <a:pt x="226768" y="228207"/>
                  </a:lnTo>
                  <a:lnTo>
                    <a:pt x="237800" y="235671"/>
                  </a:lnTo>
                  <a:lnTo>
                    <a:pt x="245830" y="236753"/>
                  </a:lnTo>
                  <a:lnTo>
                    <a:pt x="238932" y="243136"/>
                  </a:lnTo>
                  <a:lnTo>
                    <a:pt x="253696" y="220742"/>
                  </a:lnTo>
                  <a:lnTo>
                    <a:pt x="223838" y="248604"/>
                  </a:lnTo>
                  <a:lnTo>
                    <a:pt x="105585" y="248604"/>
                  </a:lnTo>
                  <a:lnTo>
                    <a:pt x="105585" y="278297"/>
                  </a:lnTo>
                  <a:lnTo>
                    <a:pt x="0" y="237809"/>
                  </a:lnTo>
                  <a:close/>
                </a:path>
              </a:pathLst>
            </a:cu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D2F320A5-84B4-2EE8-3458-0541B5A161C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0792808" y="5386423"/>
              <a:ext cx="395777" cy="673628"/>
            </a:xfrm>
            <a:prstGeom prst="rect">
              <a:avLst/>
            </a:prstGeom>
          </p:spPr>
        </p:pic>
        <p:sp>
          <p:nvSpPr>
            <p:cNvPr id="12" name="TextBox 11">
              <a:extLst>
                <a:ext uri="{FF2B5EF4-FFF2-40B4-BE49-F238E27FC236}">
                  <a16:creationId xmlns:a16="http://schemas.microsoft.com/office/drawing/2014/main" id="{FBD07AF8-FE32-81A9-A51D-41570CCB9370}"/>
                </a:ext>
              </a:extLst>
            </p:cNvPr>
            <p:cNvSpPr txBox="1"/>
            <p:nvPr/>
          </p:nvSpPr>
          <p:spPr>
            <a:xfrm>
              <a:off x="10847148" y="5354850"/>
              <a:ext cx="320922" cy="415499"/>
            </a:xfrm>
            <a:prstGeom prst="rect">
              <a:avLst/>
            </a:prstGeom>
            <a:noFill/>
          </p:spPr>
          <p:txBody>
            <a:bodyPr wrap="none" rtlCol="0">
              <a:spAutoFit/>
            </a:bodyPr>
            <a:lstStyle/>
            <a:p>
              <a:r>
                <a:rPr lang="en-US" sz="2100" b="1" dirty="0">
                  <a:solidFill>
                    <a:schemeClr val="bg1"/>
                  </a:solidFill>
                </a:rPr>
                <a:t>3</a:t>
              </a:r>
              <a:endParaRPr lang="en-US" sz="1350" b="1" dirty="0">
                <a:solidFill>
                  <a:schemeClr val="bg1"/>
                </a:solidFill>
              </a:endParaRPr>
            </a:p>
          </p:txBody>
        </p:sp>
      </p:grpSp>
      <p:grpSp>
        <p:nvGrpSpPr>
          <p:cNvPr id="13" name="Group 12">
            <a:extLst>
              <a:ext uri="{FF2B5EF4-FFF2-40B4-BE49-F238E27FC236}">
                <a16:creationId xmlns:a16="http://schemas.microsoft.com/office/drawing/2014/main" id="{F44F7046-BEF3-69F6-7A7A-511FF9BB3C6F}"/>
              </a:ext>
            </a:extLst>
          </p:cNvPr>
          <p:cNvGrpSpPr/>
          <p:nvPr/>
        </p:nvGrpSpPr>
        <p:grpSpPr>
          <a:xfrm>
            <a:off x="2108501" y="5761137"/>
            <a:ext cx="469267" cy="720246"/>
            <a:chOff x="11488573" y="5235863"/>
            <a:chExt cx="469267" cy="720246"/>
          </a:xfrm>
        </p:grpSpPr>
        <p:sp>
          <p:nvSpPr>
            <p:cNvPr id="14" name="Arrow: Quad 77">
              <a:extLst>
                <a:ext uri="{FF2B5EF4-FFF2-40B4-BE49-F238E27FC236}">
                  <a16:creationId xmlns:a16="http://schemas.microsoft.com/office/drawing/2014/main" id="{A552344E-A020-F661-8BD4-CD137420A176}"/>
                </a:ext>
              </a:extLst>
            </p:cNvPr>
            <p:cNvSpPr/>
            <p:nvPr/>
          </p:nvSpPr>
          <p:spPr>
            <a:xfrm>
              <a:off x="11488573" y="5712282"/>
              <a:ext cx="469267" cy="80977"/>
            </a:xfrm>
            <a:custGeom>
              <a:avLst/>
              <a:gdLst>
                <a:gd name="connsiteX0" fmla="*/ 0 w 469267"/>
                <a:gd name="connsiteY0" fmla="*/ 237809 h 475617"/>
                <a:gd name="connsiteX1" fmla="*/ 105585 w 469267"/>
                <a:gd name="connsiteY1" fmla="*/ 197320 h 475617"/>
                <a:gd name="connsiteX2" fmla="*/ 105585 w 469267"/>
                <a:gd name="connsiteY2" fmla="*/ 227013 h 475617"/>
                <a:gd name="connsiteX3" fmla="*/ 223838 w 469267"/>
                <a:gd name="connsiteY3" fmla="*/ 227013 h 475617"/>
                <a:gd name="connsiteX4" fmla="*/ 223838 w 469267"/>
                <a:gd name="connsiteY4" fmla="*/ 105585 h 475617"/>
                <a:gd name="connsiteX5" fmla="*/ 194145 w 469267"/>
                <a:gd name="connsiteY5" fmla="*/ 105585 h 475617"/>
                <a:gd name="connsiteX6" fmla="*/ 234634 w 469267"/>
                <a:gd name="connsiteY6" fmla="*/ 0 h 475617"/>
                <a:gd name="connsiteX7" fmla="*/ 275122 w 469267"/>
                <a:gd name="connsiteY7" fmla="*/ 105585 h 475617"/>
                <a:gd name="connsiteX8" fmla="*/ 245429 w 469267"/>
                <a:gd name="connsiteY8" fmla="*/ 105585 h 475617"/>
                <a:gd name="connsiteX9" fmla="*/ 245429 w 469267"/>
                <a:gd name="connsiteY9" fmla="*/ 227013 h 475617"/>
                <a:gd name="connsiteX10" fmla="*/ 363682 w 469267"/>
                <a:gd name="connsiteY10" fmla="*/ 227013 h 475617"/>
                <a:gd name="connsiteX11" fmla="*/ 363682 w 469267"/>
                <a:gd name="connsiteY11" fmla="*/ 197320 h 475617"/>
                <a:gd name="connsiteX12" fmla="*/ 469267 w 469267"/>
                <a:gd name="connsiteY12" fmla="*/ 237809 h 475617"/>
                <a:gd name="connsiteX13" fmla="*/ 363682 w 469267"/>
                <a:gd name="connsiteY13" fmla="*/ 278297 h 475617"/>
                <a:gd name="connsiteX14" fmla="*/ 363682 w 469267"/>
                <a:gd name="connsiteY14" fmla="*/ 248604 h 475617"/>
                <a:gd name="connsiteX15" fmla="*/ 245429 w 469267"/>
                <a:gd name="connsiteY15" fmla="*/ 248604 h 475617"/>
                <a:gd name="connsiteX16" fmla="*/ 245429 w 469267"/>
                <a:gd name="connsiteY16" fmla="*/ 370032 h 475617"/>
                <a:gd name="connsiteX17" fmla="*/ 275122 w 469267"/>
                <a:gd name="connsiteY17" fmla="*/ 370032 h 475617"/>
                <a:gd name="connsiteX18" fmla="*/ 234634 w 469267"/>
                <a:gd name="connsiteY18" fmla="*/ 475617 h 475617"/>
                <a:gd name="connsiteX19" fmla="*/ 194145 w 469267"/>
                <a:gd name="connsiteY19" fmla="*/ 370032 h 475617"/>
                <a:gd name="connsiteX20" fmla="*/ 223838 w 469267"/>
                <a:gd name="connsiteY20" fmla="*/ 370032 h 475617"/>
                <a:gd name="connsiteX21" fmla="*/ 223838 w 469267"/>
                <a:gd name="connsiteY21" fmla="*/ 248604 h 475617"/>
                <a:gd name="connsiteX22" fmla="*/ 105585 w 469267"/>
                <a:gd name="connsiteY22" fmla="*/ 248604 h 475617"/>
                <a:gd name="connsiteX23" fmla="*/ 105585 w 469267"/>
                <a:gd name="connsiteY23" fmla="*/ 278297 h 475617"/>
                <a:gd name="connsiteX24" fmla="*/ 0 w 469267"/>
                <a:gd name="connsiteY24" fmla="*/ 237809 h 475617"/>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25109 w 469267"/>
                <a:gd name="connsiteY18" fmla="*/ 227967 h 370032"/>
                <a:gd name="connsiteX19" fmla="*/ 194145 w 469267"/>
                <a:gd name="connsiteY19" fmla="*/ 370032 h 370032"/>
                <a:gd name="connsiteX20" fmla="*/ 223838 w 469267"/>
                <a:gd name="connsiteY20" fmla="*/ 37003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25109 w 469267"/>
                <a:gd name="connsiteY18" fmla="*/ 227967 h 370032"/>
                <a:gd name="connsiteX19" fmla="*/ 239389 w 469267"/>
                <a:gd name="connsiteY19" fmla="*/ 236682 h 370032"/>
                <a:gd name="connsiteX20" fmla="*/ 223838 w 469267"/>
                <a:gd name="connsiteY20" fmla="*/ 370032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45429 w 469267"/>
                <a:gd name="connsiteY16" fmla="*/ 370032 h 370032"/>
                <a:gd name="connsiteX17" fmla="*/ 275122 w 469267"/>
                <a:gd name="connsiteY17" fmla="*/ 370032 h 370032"/>
                <a:gd name="connsiteX18" fmla="*/ 225109 w 469267"/>
                <a:gd name="connsiteY18" fmla="*/ 227967 h 370032"/>
                <a:gd name="connsiteX19" fmla="*/ 239389 w 469267"/>
                <a:gd name="connsiteY19" fmla="*/ 236682 h 370032"/>
                <a:gd name="connsiteX20" fmla="*/ 240507 w 469267"/>
                <a:gd name="connsiteY20" fmla="*/ 239063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370032"/>
                <a:gd name="connsiteX1" fmla="*/ 105585 w 469267"/>
                <a:gd name="connsiteY1" fmla="*/ 197320 h 370032"/>
                <a:gd name="connsiteX2" fmla="*/ 105585 w 469267"/>
                <a:gd name="connsiteY2" fmla="*/ 227013 h 370032"/>
                <a:gd name="connsiteX3" fmla="*/ 223838 w 469267"/>
                <a:gd name="connsiteY3" fmla="*/ 227013 h 370032"/>
                <a:gd name="connsiteX4" fmla="*/ 223838 w 469267"/>
                <a:gd name="connsiteY4" fmla="*/ 105585 h 370032"/>
                <a:gd name="connsiteX5" fmla="*/ 194145 w 469267"/>
                <a:gd name="connsiteY5" fmla="*/ 105585 h 370032"/>
                <a:gd name="connsiteX6" fmla="*/ 234634 w 469267"/>
                <a:gd name="connsiteY6" fmla="*/ 0 h 370032"/>
                <a:gd name="connsiteX7" fmla="*/ 275122 w 469267"/>
                <a:gd name="connsiteY7" fmla="*/ 105585 h 370032"/>
                <a:gd name="connsiteX8" fmla="*/ 245429 w 469267"/>
                <a:gd name="connsiteY8" fmla="*/ 105585 h 370032"/>
                <a:gd name="connsiteX9" fmla="*/ 245429 w 469267"/>
                <a:gd name="connsiteY9" fmla="*/ 227013 h 370032"/>
                <a:gd name="connsiteX10" fmla="*/ 363682 w 469267"/>
                <a:gd name="connsiteY10" fmla="*/ 227013 h 370032"/>
                <a:gd name="connsiteX11" fmla="*/ 363682 w 469267"/>
                <a:gd name="connsiteY11" fmla="*/ 197320 h 370032"/>
                <a:gd name="connsiteX12" fmla="*/ 469267 w 469267"/>
                <a:gd name="connsiteY12" fmla="*/ 237809 h 370032"/>
                <a:gd name="connsiteX13" fmla="*/ 363682 w 469267"/>
                <a:gd name="connsiteY13" fmla="*/ 278297 h 370032"/>
                <a:gd name="connsiteX14" fmla="*/ 363682 w 469267"/>
                <a:gd name="connsiteY14" fmla="*/ 248604 h 370032"/>
                <a:gd name="connsiteX15" fmla="*/ 245429 w 469267"/>
                <a:gd name="connsiteY15" fmla="*/ 248604 h 370032"/>
                <a:gd name="connsiteX16" fmla="*/ 228761 w 469267"/>
                <a:gd name="connsiteY16" fmla="*/ 243826 h 370032"/>
                <a:gd name="connsiteX17" fmla="*/ 275122 w 469267"/>
                <a:gd name="connsiteY17" fmla="*/ 370032 h 370032"/>
                <a:gd name="connsiteX18" fmla="*/ 225109 w 469267"/>
                <a:gd name="connsiteY18" fmla="*/ 227967 h 370032"/>
                <a:gd name="connsiteX19" fmla="*/ 239389 w 469267"/>
                <a:gd name="connsiteY19" fmla="*/ 236682 h 370032"/>
                <a:gd name="connsiteX20" fmla="*/ 240507 w 469267"/>
                <a:gd name="connsiteY20" fmla="*/ 239063 h 370032"/>
                <a:gd name="connsiteX21" fmla="*/ 223838 w 469267"/>
                <a:gd name="connsiteY21" fmla="*/ 248604 h 370032"/>
                <a:gd name="connsiteX22" fmla="*/ 105585 w 469267"/>
                <a:gd name="connsiteY22" fmla="*/ 248604 h 370032"/>
                <a:gd name="connsiteX23" fmla="*/ 105585 w 469267"/>
                <a:gd name="connsiteY23" fmla="*/ 278297 h 370032"/>
                <a:gd name="connsiteX24" fmla="*/ 0 w 469267"/>
                <a:gd name="connsiteY24" fmla="*/ 237809 h 370032"/>
                <a:gd name="connsiteX0" fmla="*/ 0 w 469267"/>
                <a:gd name="connsiteY0" fmla="*/ 237809 h 278297"/>
                <a:gd name="connsiteX1" fmla="*/ 105585 w 469267"/>
                <a:gd name="connsiteY1" fmla="*/ 197320 h 278297"/>
                <a:gd name="connsiteX2" fmla="*/ 105585 w 469267"/>
                <a:gd name="connsiteY2" fmla="*/ 227013 h 278297"/>
                <a:gd name="connsiteX3" fmla="*/ 223838 w 469267"/>
                <a:gd name="connsiteY3" fmla="*/ 227013 h 278297"/>
                <a:gd name="connsiteX4" fmla="*/ 223838 w 469267"/>
                <a:gd name="connsiteY4" fmla="*/ 105585 h 278297"/>
                <a:gd name="connsiteX5" fmla="*/ 194145 w 469267"/>
                <a:gd name="connsiteY5" fmla="*/ 105585 h 278297"/>
                <a:gd name="connsiteX6" fmla="*/ 234634 w 469267"/>
                <a:gd name="connsiteY6" fmla="*/ 0 h 278297"/>
                <a:gd name="connsiteX7" fmla="*/ 275122 w 469267"/>
                <a:gd name="connsiteY7" fmla="*/ 105585 h 278297"/>
                <a:gd name="connsiteX8" fmla="*/ 245429 w 469267"/>
                <a:gd name="connsiteY8" fmla="*/ 105585 h 278297"/>
                <a:gd name="connsiteX9" fmla="*/ 245429 w 469267"/>
                <a:gd name="connsiteY9" fmla="*/ 227013 h 278297"/>
                <a:gd name="connsiteX10" fmla="*/ 363682 w 469267"/>
                <a:gd name="connsiteY10" fmla="*/ 227013 h 278297"/>
                <a:gd name="connsiteX11" fmla="*/ 363682 w 469267"/>
                <a:gd name="connsiteY11" fmla="*/ 197320 h 278297"/>
                <a:gd name="connsiteX12" fmla="*/ 469267 w 469267"/>
                <a:gd name="connsiteY12" fmla="*/ 237809 h 278297"/>
                <a:gd name="connsiteX13" fmla="*/ 363682 w 469267"/>
                <a:gd name="connsiteY13" fmla="*/ 278297 h 278297"/>
                <a:gd name="connsiteX14" fmla="*/ 363682 w 469267"/>
                <a:gd name="connsiteY14" fmla="*/ 248604 h 278297"/>
                <a:gd name="connsiteX15" fmla="*/ 245429 w 469267"/>
                <a:gd name="connsiteY15" fmla="*/ 248604 h 278297"/>
                <a:gd name="connsiteX16" fmla="*/ 228761 w 469267"/>
                <a:gd name="connsiteY16" fmla="*/ 243826 h 278297"/>
                <a:gd name="connsiteX17" fmla="*/ 229878 w 469267"/>
                <a:gd name="connsiteY17" fmla="*/ 250969 h 278297"/>
                <a:gd name="connsiteX18" fmla="*/ 225109 w 469267"/>
                <a:gd name="connsiteY18" fmla="*/ 227967 h 278297"/>
                <a:gd name="connsiteX19" fmla="*/ 239389 w 469267"/>
                <a:gd name="connsiteY19" fmla="*/ 236682 h 278297"/>
                <a:gd name="connsiteX20" fmla="*/ 240507 w 469267"/>
                <a:gd name="connsiteY20" fmla="*/ 239063 h 278297"/>
                <a:gd name="connsiteX21" fmla="*/ 223838 w 469267"/>
                <a:gd name="connsiteY21" fmla="*/ 248604 h 278297"/>
                <a:gd name="connsiteX22" fmla="*/ 105585 w 469267"/>
                <a:gd name="connsiteY22" fmla="*/ 248604 h 278297"/>
                <a:gd name="connsiteX23" fmla="*/ 105585 w 469267"/>
                <a:gd name="connsiteY23" fmla="*/ 278297 h 278297"/>
                <a:gd name="connsiteX24" fmla="*/ 0 w 469267"/>
                <a:gd name="connsiteY24" fmla="*/ 237809 h 278297"/>
                <a:gd name="connsiteX0" fmla="*/ 0 w 469267"/>
                <a:gd name="connsiteY0" fmla="*/ 132224 h 172712"/>
                <a:gd name="connsiteX1" fmla="*/ 105585 w 469267"/>
                <a:gd name="connsiteY1" fmla="*/ 91735 h 172712"/>
                <a:gd name="connsiteX2" fmla="*/ 105585 w 469267"/>
                <a:gd name="connsiteY2" fmla="*/ 121428 h 172712"/>
                <a:gd name="connsiteX3" fmla="*/ 223838 w 469267"/>
                <a:gd name="connsiteY3" fmla="*/ 121428 h 172712"/>
                <a:gd name="connsiteX4" fmla="*/ 223838 w 469267"/>
                <a:gd name="connsiteY4" fmla="*/ 0 h 172712"/>
                <a:gd name="connsiteX5" fmla="*/ 194145 w 469267"/>
                <a:gd name="connsiteY5" fmla="*/ 0 h 172712"/>
                <a:gd name="connsiteX6" fmla="*/ 234634 w 469267"/>
                <a:gd name="connsiteY6" fmla="*/ 139684 h 172712"/>
                <a:gd name="connsiteX7" fmla="*/ 275122 w 469267"/>
                <a:gd name="connsiteY7" fmla="*/ 0 h 172712"/>
                <a:gd name="connsiteX8" fmla="*/ 245429 w 469267"/>
                <a:gd name="connsiteY8" fmla="*/ 0 h 172712"/>
                <a:gd name="connsiteX9" fmla="*/ 245429 w 469267"/>
                <a:gd name="connsiteY9" fmla="*/ 121428 h 172712"/>
                <a:gd name="connsiteX10" fmla="*/ 363682 w 469267"/>
                <a:gd name="connsiteY10" fmla="*/ 121428 h 172712"/>
                <a:gd name="connsiteX11" fmla="*/ 363682 w 469267"/>
                <a:gd name="connsiteY11" fmla="*/ 91735 h 172712"/>
                <a:gd name="connsiteX12" fmla="*/ 469267 w 469267"/>
                <a:gd name="connsiteY12" fmla="*/ 132224 h 172712"/>
                <a:gd name="connsiteX13" fmla="*/ 363682 w 469267"/>
                <a:gd name="connsiteY13" fmla="*/ 172712 h 172712"/>
                <a:gd name="connsiteX14" fmla="*/ 363682 w 469267"/>
                <a:gd name="connsiteY14" fmla="*/ 143019 h 172712"/>
                <a:gd name="connsiteX15" fmla="*/ 245429 w 469267"/>
                <a:gd name="connsiteY15" fmla="*/ 143019 h 172712"/>
                <a:gd name="connsiteX16" fmla="*/ 228761 w 469267"/>
                <a:gd name="connsiteY16" fmla="*/ 138241 h 172712"/>
                <a:gd name="connsiteX17" fmla="*/ 229878 w 469267"/>
                <a:gd name="connsiteY17" fmla="*/ 145384 h 172712"/>
                <a:gd name="connsiteX18" fmla="*/ 225109 w 469267"/>
                <a:gd name="connsiteY18" fmla="*/ 122382 h 172712"/>
                <a:gd name="connsiteX19" fmla="*/ 239389 w 469267"/>
                <a:gd name="connsiteY19" fmla="*/ 131097 h 172712"/>
                <a:gd name="connsiteX20" fmla="*/ 240507 w 469267"/>
                <a:gd name="connsiteY20" fmla="*/ 133478 h 172712"/>
                <a:gd name="connsiteX21" fmla="*/ 223838 w 469267"/>
                <a:gd name="connsiteY21" fmla="*/ 143019 h 172712"/>
                <a:gd name="connsiteX22" fmla="*/ 105585 w 469267"/>
                <a:gd name="connsiteY22" fmla="*/ 143019 h 172712"/>
                <a:gd name="connsiteX23" fmla="*/ 105585 w 469267"/>
                <a:gd name="connsiteY23" fmla="*/ 172712 h 172712"/>
                <a:gd name="connsiteX24" fmla="*/ 0 w 469267"/>
                <a:gd name="connsiteY24" fmla="*/ 132224 h 172712"/>
                <a:gd name="connsiteX0" fmla="*/ 0 w 469267"/>
                <a:gd name="connsiteY0" fmla="*/ 132224 h 172712"/>
                <a:gd name="connsiteX1" fmla="*/ 105585 w 469267"/>
                <a:gd name="connsiteY1" fmla="*/ 91735 h 172712"/>
                <a:gd name="connsiteX2" fmla="*/ 105585 w 469267"/>
                <a:gd name="connsiteY2" fmla="*/ 121428 h 172712"/>
                <a:gd name="connsiteX3" fmla="*/ 223838 w 469267"/>
                <a:gd name="connsiteY3" fmla="*/ 121428 h 172712"/>
                <a:gd name="connsiteX4" fmla="*/ 223838 w 469267"/>
                <a:gd name="connsiteY4" fmla="*/ 0 h 172712"/>
                <a:gd name="connsiteX5" fmla="*/ 227482 w 469267"/>
                <a:gd name="connsiteY5" fmla="*/ 145256 h 172712"/>
                <a:gd name="connsiteX6" fmla="*/ 234634 w 469267"/>
                <a:gd name="connsiteY6" fmla="*/ 139684 h 172712"/>
                <a:gd name="connsiteX7" fmla="*/ 275122 w 469267"/>
                <a:gd name="connsiteY7" fmla="*/ 0 h 172712"/>
                <a:gd name="connsiteX8" fmla="*/ 245429 w 469267"/>
                <a:gd name="connsiteY8" fmla="*/ 0 h 172712"/>
                <a:gd name="connsiteX9" fmla="*/ 245429 w 469267"/>
                <a:gd name="connsiteY9" fmla="*/ 121428 h 172712"/>
                <a:gd name="connsiteX10" fmla="*/ 363682 w 469267"/>
                <a:gd name="connsiteY10" fmla="*/ 121428 h 172712"/>
                <a:gd name="connsiteX11" fmla="*/ 363682 w 469267"/>
                <a:gd name="connsiteY11" fmla="*/ 91735 h 172712"/>
                <a:gd name="connsiteX12" fmla="*/ 469267 w 469267"/>
                <a:gd name="connsiteY12" fmla="*/ 132224 h 172712"/>
                <a:gd name="connsiteX13" fmla="*/ 363682 w 469267"/>
                <a:gd name="connsiteY13" fmla="*/ 172712 h 172712"/>
                <a:gd name="connsiteX14" fmla="*/ 363682 w 469267"/>
                <a:gd name="connsiteY14" fmla="*/ 143019 h 172712"/>
                <a:gd name="connsiteX15" fmla="*/ 245429 w 469267"/>
                <a:gd name="connsiteY15" fmla="*/ 143019 h 172712"/>
                <a:gd name="connsiteX16" fmla="*/ 228761 w 469267"/>
                <a:gd name="connsiteY16" fmla="*/ 138241 h 172712"/>
                <a:gd name="connsiteX17" fmla="*/ 229878 w 469267"/>
                <a:gd name="connsiteY17" fmla="*/ 145384 h 172712"/>
                <a:gd name="connsiteX18" fmla="*/ 225109 w 469267"/>
                <a:gd name="connsiteY18" fmla="*/ 122382 h 172712"/>
                <a:gd name="connsiteX19" fmla="*/ 239389 w 469267"/>
                <a:gd name="connsiteY19" fmla="*/ 131097 h 172712"/>
                <a:gd name="connsiteX20" fmla="*/ 240507 w 469267"/>
                <a:gd name="connsiteY20" fmla="*/ 133478 h 172712"/>
                <a:gd name="connsiteX21" fmla="*/ 223838 w 469267"/>
                <a:gd name="connsiteY21" fmla="*/ 143019 h 172712"/>
                <a:gd name="connsiteX22" fmla="*/ 105585 w 469267"/>
                <a:gd name="connsiteY22" fmla="*/ 143019 h 172712"/>
                <a:gd name="connsiteX23" fmla="*/ 105585 w 469267"/>
                <a:gd name="connsiteY23" fmla="*/ 172712 h 172712"/>
                <a:gd name="connsiteX24" fmla="*/ 0 w 469267"/>
                <a:gd name="connsiteY24" fmla="*/ 132224 h 172712"/>
                <a:gd name="connsiteX0" fmla="*/ 0 w 469267"/>
                <a:gd name="connsiteY0" fmla="*/ 132224 h 172712"/>
                <a:gd name="connsiteX1" fmla="*/ 105585 w 469267"/>
                <a:gd name="connsiteY1" fmla="*/ 91735 h 172712"/>
                <a:gd name="connsiteX2" fmla="*/ 105585 w 469267"/>
                <a:gd name="connsiteY2" fmla="*/ 121428 h 172712"/>
                <a:gd name="connsiteX3" fmla="*/ 223838 w 469267"/>
                <a:gd name="connsiteY3" fmla="*/ 121428 h 172712"/>
                <a:gd name="connsiteX4" fmla="*/ 228600 w 469267"/>
                <a:gd name="connsiteY4" fmla="*/ 126206 h 172712"/>
                <a:gd name="connsiteX5" fmla="*/ 227482 w 469267"/>
                <a:gd name="connsiteY5" fmla="*/ 145256 h 172712"/>
                <a:gd name="connsiteX6" fmla="*/ 234634 w 469267"/>
                <a:gd name="connsiteY6" fmla="*/ 139684 h 172712"/>
                <a:gd name="connsiteX7" fmla="*/ 275122 w 469267"/>
                <a:gd name="connsiteY7" fmla="*/ 0 h 172712"/>
                <a:gd name="connsiteX8" fmla="*/ 245429 w 469267"/>
                <a:gd name="connsiteY8" fmla="*/ 0 h 172712"/>
                <a:gd name="connsiteX9" fmla="*/ 245429 w 469267"/>
                <a:gd name="connsiteY9" fmla="*/ 121428 h 172712"/>
                <a:gd name="connsiteX10" fmla="*/ 363682 w 469267"/>
                <a:gd name="connsiteY10" fmla="*/ 121428 h 172712"/>
                <a:gd name="connsiteX11" fmla="*/ 363682 w 469267"/>
                <a:gd name="connsiteY11" fmla="*/ 91735 h 172712"/>
                <a:gd name="connsiteX12" fmla="*/ 469267 w 469267"/>
                <a:gd name="connsiteY12" fmla="*/ 132224 h 172712"/>
                <a:gd name="connsiteX13" fmla="*/ 363682 w 469267"/>
                <a:gd name="connsiteY13" fmla="*/ 172712 h 172712"/>
                <a:gd name="connsiteX14" fmla="*/ 363682 w 469267"/>
                <a:gd name="connsiteY14" fmla="*/ 143019 h 172712"/>
                <a:gd name="connsiteX15" fmla="*/ 245429 w 469267"/>
                <a:gd name="connsiteY15" fmla="*/ 143019 h 172712"/>
                <a:gd name="connsiteX16" fmla="*/ 228761 w 469267"/>
                <a:gd name="connsiteY16" fmla="*/ 138241 h 172712"/>
                <a:gd name="connsiteX17" fmla="*/ 229878 w 469267"/>
                <a:gd name="connsiteY17" fmla="*/ 145384 h 172712"/>
                <a:gd name="connsiteX18" fmla="*/ 225109 w 469267"/>
                <a:gd name="connsiteY18" fmla="*/ 122382 h 172712"/>
                <a:gd name="connsiteX19" fmla="*/ 239389 w 469267"/>
                <a:gd name="connsiteY19" fmla="*/ 131097 h 172712"/>
                <a:gd name="connsiteX20" fmla="*/ 240507 w 469267"/>
                <a:gd name="connsiteY20" fmla="*/ 133478 h 172712"/>
                <a:gd name="connsiteX21" fmla="*/ 223838 w 469267"/>
                <a:gd name="connsiteY21" fmla="*/ 143019 h 172712"/>
                <a:gd name="connsiteX22" fmla="*/ 105585 w 469267"/>
                <a:gd name="connsiteY22" fmla="*/ 143019 h 172712"/>
                <a:gd name="connsiteX23" fmla="*/ 105585 w 469267"/>
                <a:gd name="connsiteY23" fmla="*/ 172712 h 172712"/>
                <a:gd name="connsiteX24" fmla="*/ 0 w 469267"/>
                <a:gd name="connsiteY24" fmla="*/ 132224 h 172712"/>
                <a:gd name="connsiteX0" fmla="*/ 0 w 469267"/>
                <a:gd name="connsiteY0" fmla="*/ 132224 h 172712"/>
                <a:gd name="connsiteX1" fmla="*/ 105585 w 469267"/>
                <a:gd name="connsiteY1" fmla="*/ 91735 h 172712"/>
                <a:gd name="connsiteX2" fmla="*/ 105585 w 469267"/>
                <a:gd name="connsiteY2" fmla="*/ 121428 h 172712"/>
                <a:gd name="connsiteX3" fmla="*/ 223838 w 469267"/>
                <a:gd name="connsiteY3" fmla="*/ 121428 h 172712"/>
                <a:gd name="connsiteX4" fmla="*/ 228600 w 469267"/>
                <a:gd name="connsiteY4" fmla="*/ 126206 h 172712"/>
                <a:gd name="connsiteX5" fmla="*/ 227482 w 469267"/>
                <a:gd name="connsiteY5" fmla="*/ 145256 h 172712"/>
                <a:gd name="connsiteX6" fmla="*/ 234634 w 469267"/>
                <a:gd name="connsiteY6" fmla="*/ 139684 h 172712"/>
                <a:gd name="connsiteX7" fmla="*/ 275122 w 469267"/>
                <a:gd name="connsiteY7" fmla="*/ 0 h 172712"/>
                <a:gd name="connsiteX8" fmla="*/ 226379 w 469267"/>
                <a:gd name="connsiteY8" fmla="*/ 166687 h 172712"/>
                <a:gd name="connsiteX9" fmla="*/ 245429 w 469267"/>
                <a:gd name="connsiteY9" fmla="*/ 121428 h 172712"/>
                <a:gd name="connsiteX10" fmla="*/ 363682 w 469267"/>
                <a:gd name="connsiteY10" fmla="*/ 121428 h 172712"/>
                <a:gd name="connsiteX11" fmla="*/ 363682 w 469267"/>
                <a:gd name="connsiteY11" fmla="*/ 91735 h 172712"/>
                <a:gd name="connsiteX12" fmla="*/ 469267 w 469267"/>
                <a:gd name="connsiteY12" fmla="*/ 132224 h 172712"/>
                <a:gd name="connsiteX13" fmla="*/ 363682 w 469267"/>
                <a:gd name="connsiteY13" fmla="*/ 172712 h 172712"/>
                <a:gd name="connsiteX14" fmla="*/ 363682 w 469267"/>
                <a:gd name="connsiteY14" fmla="*/ 143019 h 172712"/>
                <a:gd name="connsiteX15" fmla="*/ 245429 w 469267"/>
                <a:gd name="connsiteY15" fmla="*/ 143019 h 172712"/>
                <a:gd name="connsiteX16" fmla="*/ 228761 w 469267"/>
                <a:gd name="connsiteY16" fmla="*/ 138241 h 172712"/>
                <a:gd name="connsiteX17" fmla="*/ 229878 w 469267"/>
                <a:gd name="connsiteY17" fmla="*/ 145384 h 172712"/>
                <a:gd name="connsiteX18" fmla="*/ 225109 w 469267"/>
                <a:gd name="connsiteY18" fmla="*/ 122382 h 172712"/>
                <a:gd name="connsiteX19" fmla="*/ 239389 w 469267"/>
                <a:gd name="connsiteY19" fmla="*/ 131097 h 172712"/>
                <a:gd name="connsiteX20" fmla="*/ 240507 w 469267"/>
                <a:gd name="connsiteY20" fmla="*/ 133478 h 172712"/>
                <a:gd name="connsiteX21" fmla="*/ 223838 w 469267"/>
                <a:gd name="connsiteY21" fmla="*/ 143019 h 172712"/>
                <a:gd name="connsiteX22" fmla="*/ 105585 w 469267"/>
                <a:gd name="connsiteY22" fmla="*/ 143019 h 172712"/>
                <a:gd name="connsiteX23" fmla="*/ 105585 w 469267"/>
                <a:gd name="connsiteY23" fmla="*/ 172712 h 172712"/>
                <a:gd name="connsiteX24" fmla="*/ 0 w 469267"/>
                <a:gd name="connsiteY24" fmla="*/ 132224 h 172712"/>
                <a:gd name="connsiteX0" fmla="*/ 0 w 469267"/>
                <a:gd name="connsiteY0" fmla="*/ 40489 h 80977"/>
                <a:gd name="connsiteX1" fmla="*/ 105585 w 469267"/>
                <a:gd name="connsiteY1" fmla="*/ 0 h 80977"/>
                <a:gd name="connsiteX2" fmla="*/ 105585 w 469267"/>
                <a:gd name="connsiteY2" fmla="*/ 29693 h 80977"/>
                <a:gd name="connsiteX3" fmla="*/ 223838 w 469267"/>
                <a:gd name="connsiteY3" fmla="*/ 29693 h 80977"/>
                <a:gd name="connsiteX4" fmla="*/ 228600 w 469267"/>
                <a:gd name="connsiteY4" fmla="*/ 34471 h 80977"/>
                <a:gd name="connsiteX5" fmla="*/ 227482 w 469267"/>
                <a:gd name="connsiteY5" fmla="*/ 53521 h 80977"/>
                <a:gd name="connsiteX6" fmla="*/ 234634 w 469267"/>
                <a:gd name="connsiteY6" fmla="*/ 47949 h 80977"/>
                <a:gd name="connsiteX7" fmla="*/ 232260 w 469267"/>
                <a:gd name="connsiteY7" fmla="*/ 46378 h 80977"/>
                <a:gd name="connsiteX8" fmla="*/ 226379 w 469267"/>
                <a:gd name="connsiteY8" fmla="*/ 74952 h 80977"/>
                <a:gd name="connsiteX9" fmla="*/ 245429 w 469267"/>
                <a:gd name="connsiteY9" fmla="*/ 29693 h 80977"/>
                <a:gd name="connsiteX10" fmla="*/ 363682 w 469267"/>
                <a:gd name="connsiteY10" fmla="*/ 29693 h 80977"/>
                <a:gd name="connsiteX11" fmla="*/ 363682 w 469267"/>
                <a:gd name="connsiteY11" fmla="*/ 0 h 80977"/>
                <a:gd name="connsiteX12" fmla="*/ 469267 w 469267"/>
                <a:gd name="connsiteY12" fmla="*/ 40489 h 80977"/>
                <a:gd name="connsiteX13" fmla="*/ 363682 w 469267"/>
                <a:gd name="connsiteY13" fmla="*/ 80977 h 80977"/>
                <a:gd name="connsiteX14" fmla="*/ 363682 w 469267"/>
                <a:gd name="connsiteY14" fmla="*/ 51284 h 80977"/>
                <a:gd name="connsiteX15" fmla="*/ 245429 w 469267"/>
                <a:gd name="connsiteY15" fmla="*/ 51284 h 80977"/>
                <a:gd name="connsiteX16" fmla="*/ 228761 w 469267"/>
                <a:gd name="connsiteY16" fmla="*/ 46506 h 80977"/>
                <a:gd name="connsiteX17" fmla="*/ 229878 w 469267"/>
                <a:gd name="connsiteY17" fmla="*/ 53649 h 80977"/>
                <a:gd name="connsiteX18" fmla="*/ 225109 w 469267"/>
                <a:gd name="connsiteY18" fmla="*/ 30647 h 80977"/>
                <a:gd name="connsiteX19" fmla="*/ 239389 w 469267"/>
                <a:gd name="connsiteY19" fmla="*/ 39362 h 80977"/>
                <a:gd name="connsiteX20" fmla="*/ 240507 w 469267"/>
                <a:gd name="connsiteY20" fmla="*/ 41743 h 80977"/>
                <a:gd name="connsiteX21" fmla="*/ 223838 w 469267"/>
                <a:gd name="connsiteY21" fmla="*/ 51284 h 80977"/>
                <a:gd name="connsiteX22" fmla="*/ 105585 w 469267"/>
                <a:gd name="connsiteY22" fmla="*/ 51284 h 80977"/>
                <a:gd name="connsiteX23" fmla="*/ 105585 w 469267"/>
                <a:gd name="connsiteY23" fmla="*/ 80977 h 80977"/>
                <a:gd name="connsiteX24" fmla="*/ 0 w 469267"/>
                <a:gd name="connsiteY24" fmla="*/ 40489 h 8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9267" h="80977">
                  <a:moveTo>
                    <a:pt x="0" y="40489"/>
                  </a:moveTo>
                  <a:lnTo>
                    <a:pt x="105585" y="0"/>
                  </a:lnTo>
                  <a:lnTo>
                    <a:pt x="105585" y="29693"/>
                  </a:lnTo>
                  <a:lnTo>
                    <a:pt x="223838" y="29693"/>
                  </a:lnTo>
                  <a:lnTo>
                    <a:pt x="228600" y="34471"/>
                  </a:lnTo>
                  <a:cubicBezTo>
                    <a:pt x="229815" y="82890"/>
                    <a:pt x="226267" y="5102"/>
                    <a:pt x="227482" y="53521"/>
                  </a:cubicBezTo>
                  <a:lnTo>
                    <a:pt x="234634" y="47949"/>
                  </a:lnTo>
                  <a:lnTo>
                    <a:pt x="232260" y="46378"/>
                  </a:lnTo>
                  <a:lnTo>
                    <a:pt x="226379" y="74952"/>
                  </a:lnTo>
                  <a:lnTo>
                    <a:pt x="245429" y="29693"/>
                  </a:lnTo>
                  <a:lnTo>
                    <a:pt x="363682" y="29693"/>
                  </a:lnTo>
                  <a:lnTo>
                    <a:pt x="363682" y="0"/>
                  </a:lnTo>
                  <a:lnTo>
                    <a:pt x="469267" y="40489"/>
                  </a:lnTo>
                  <a:lnTo>
                    <a:pt x="363682" y="80977"/>
                  </a:lnTo>
                  <a:lnTo>
                    <a:pt x="363682" y="51284"/>
                  </a:lnTo>
                  <a:lnTo>
                    <a:pt x="245429" y="51284"/>
                  </a:lnTo>
                  <a:lnTo>
                    <a:pt x="228761" y="46506"/>
                  </a:lnTo>
                  <a:lnTo>
                    <a:pt x="229878" y="53649"/>
                  </a:lnTo>
                  <a:lnTo>
                    <a:pt x="225109" y="30647"/>
                  </a:lnTo>
                  <a:lnTo>
                    <a:pt x="239389" y="39362"/>
                  </a:lnTo>
                  <a:lnTo>
                    <a:pt x="240507" y="41743"/>
                  </a:lnTo>
                  <a:lnTo>
                    <a:pt x="223838" y="51284"/>
                  </a:lnTo>
                  <a:lnTo>
                    <a:pt x="105585" y="51284"/>
                  </a:lnTo>
                  <a:lnTo>
                    <a:pt x="105585" y="80977"/>
                  </a:lnTo>
                  <a:lnTo>
                    <a:pt x="0" y="40489"/>
                  </a:lnTo>
                  <a:close/>
                </a:path>
              </a:pathLst>
            </a:cu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5" name="Group 14">
              <a:extLst>
                <a:ext uri="{FF2B5EF4-FFF2-40B4-BE49-F238E27FC236}">
                  <a16:creationId xmlns:a16="http://schemas.microsoft.com/office/drawing/2014/main" id="{2EA29969-67DB-0BFE-58ED-DCA0D9C59239}"/>
                </a:ext>
              </a:extLst>
            </p:cNvPr>
            <p:cNvGrpSpPr/>
            <p:nvPr/>
          </p:nvGrpSpPr>
          <p:grpSpPr>
            <a:xfrm>
              <a:off x="11518863" y="5235863"/>
              <a:ext cx="395777" cy="720246"/>
              <a:chOff x="1319615" y="3175500"/>
              <a:chExt cx="527702" cy="960328"/>
            </a:xfrm>
          </p:grpSpPr>
          <p:pic>
            <p:nvPicPr>
              <p:cNvPr id="16" name="Picture 15">
                <a:extLst>
                  <a:ext uri="{FF2B5EF4-FFF2-40B4-BE49-F238E27FC236}">
                    <a16:creationId xmlns:a16="http://schemas.microsoft.com/office/drawing/2014/main" id="{04434A3C-2A02-E6FE-F622-3CAC59BAEE05}"/>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319615" y="3237657"/>
                <a:ext cx="527702" cy="898171"/>
              </a:xfrm>
              <a:prstGeom prst="rect">
                <a:avLst/>
              </a:prstGeom>
            </p:spPr>
          </p:pic>
          <p:sp>
            <p:nvSpPr>
              <p:cNvPr id="21" name="TextBox 20">
                <a:extLst>
                  <a:ext uri="{FF2B5EF4-FFF2-40B4-BE49-F238E27FC236}">
                    <a16:creationId xmlns:a16="http://schemas.microsoft.com/office/drawing/2014/main" id="{2339D472-F699-8381-0D09-C19A26A80C49}"/>
                  </a:ext>
                </a:extLst>
              </p:cNvPr>
              <p:cNvSpPr txBox="1"/>
              <p:nvPr/>
            </p:nvSpPr>
            <p:spPr>
              <a:xfrm>
                <a:off x="1387059" y="3175500"/>
                <a:ext cx="427895" cy="553999"/>
              </a:xfrm>
              <a:prstGeom prst="rect">
                <a:avLst/>
              </a:prstGeom>
              <a:noFill/>
            </p:spPr>
            <p:txBody>
              <a:bodyPr wrap="none" rtlCol="0">
                <a:spAutoFit/>
              </a:bodyPr>
              <a:lstStyle/>
              <a:p>
                <a:r>
                  <a:rPr lang="en-US" sz="2100" b="1" dirty="0">
                    <a:solidFill>
                      <a:schemeClr val="bg1"/>
                    </a:solidFill>
                  </a:rPr>
                  <a:t>2</a:t>
                </a:r>
                <a:endParaRPr lang="en-US" sz="1350" b="1" dirty="0">
                  <a:solidFill>
                    <a:schemeClr val="bg1"/>
                  </a:solidFill>
                </a:endParaRPr>
              </a:p>
            </p:txBody>
          </p:sp>
        </p:grpSp>
      </p:grpSp>
      <p:grpSp>
        <p:nvGrpSpPr>
          <p:cNvPr id="23" name="Group 22">
            <a:extLst>
              <a:ext uri="{FF2B5EF4-FFF2-40B4-BE49-F238E27FC236}">
                <a16:creationId xmlns:a16="http://schemas.microsoft.com/office/drawing/2014/main" id="{B0D602E9-B6A4-855C-A3A7-6746110FB7E7}"/>
              </a:ext>
            </a:extLst>
          </p:cNvPr>
          <p:cNvGrpSpPr/>
          <p:nvPr/>
        </p:nvGrpSpPr>
        <p:grpSpPr>
          <a:xfrm>
            <a:off x="211836" y="5793757"/>
            <a:ext cx="512821" cy="801309"/>
            <a:chOff x="442623" y="3201017"/>
            <a:chExt cx="683761" cy="1068412"/>
          </a:xfrm>
        </p:grpSpPr>
        <p:grpSp>
          <p:nvGrpSpPr>
            <p:cNvPr id="25" name="Group 24">
              <a:extLst>
                <a:ext uri="{FF2B5EF4-FFF2-40B4-BE49-F238E27FC236}">
                  <a16:creationId xmlns:a16="http://schemas.microsoft.com/office/drawing/2014/main" id="{A09E87A9-C452-70AC-F445-379D296C32FF}"/>
                </a:ext>
              </a:extLst>
            </p:cNvPr>
            <p:cNvGrpSpPr/>
            <p:nvPr/>
          </p:nvGrpSpPr>
          <p:grpSpPr>
            <a:xfrm>
              <a:off x="442623" y="3236949"/>
              <a:ext cx="683761" cy="1032480"/>
              <a:chOff x="394211" y="2083140"/>
              <a:chExt cx="1798286" cy="2715415"/>
            </a:xfrm>
          </p:grpSpPr>
          <p:sp>
            <p:nvSpPr>
              <p:cNvPr id="37" name="Arrow: Quad 36">
                <a:extLst>
                  <a:ext uri="{FF2B5EF4-FFF2-40B4-BE49-F238E27FC236}">
                    <a16:creationId xmlns:a16="http://schemas.microsoft.com/office/drawing/2014/main" id="{094E5E3A-FF3B-E086-4D6C-7E33A9AB5166}"/>
                  </a:ext>
                </a:extLst>
              </p:cNvPr>
              <p:cNvSpPr/>
              <p:nvPr/>
            </p:nvSpPr>
            <p:spPr>
              <a:xfrm>
                <a:off x="406217"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Quad 37">
                <a:extLst>
                  <a:ext uri="{FF2B5EF4-FFF2-40B4-BE49-F238E27FC236}">
                    <a16:creationId xmlns:a16="http://schemas.microsoft.com/office/drawing/2014/main" id="{4BC6021E-04A8-4349-0534-7A5656B7CB2C}"/>
                  </a:ext>
                </a:extLst>
              </p:cNvPr>
              <p:cNvSpPr/>
              <p:nvPr/>
            </p:nvSpPr>
            <p:spPr>
              <a:xfrm rot="2729963">
                <a:off x="406216" y="3000269"/>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1" name="Picture 40">
                <a:extLst>
                  <a:ext uri="{FF2B5EF4-FFF2-40B4-BE49-F238E27FC236}">
                    <a16:creationId xmlns:a16="http://schemas.microsoft.com/office/drawing/2014/main" id="{89EDCC94-B824-572D-3F11-222C45CD8FAA}"/>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489591" y="2083140"/>
                <a:ext cx="1496412" cy="2546953"/>
              </a:xfrm>
              <a:prstGeom prst="rect">
                <a:avLst/>
              </a:prstGeom>
            </p:spPr>
          </p:pic>
        </p:grpSp>
        <p:sp>
          <p:nvSpPr>
            <p:cNvPr id="26" name="TextBox 25">
              <a:extLst>
                <a:ext uri="{FF2B5EF4-FFF2-40B4-BE49-F238E27FC236}">
                  <a16:creationId xmlns:a16="http://schemas.microsoft.com/office/drawing/2014/main" id="{8A42C0D2-0E53-453A-BA0D-9E4693CD8619}"/>
                </a:ext>
              </a:extLst>
            </p:cNvPr>
            <p:cNvSpPr txBox="1"/>
            <p:nvPr/>
          </p:nvSpPr>
          <p:spPr>
            <a:xfrm>
              <a:off x="571283" y="3201017"/>
              <a:ext cx="427896" cy="553997"/>
            </a:xfrm>
            <a:prstGeom prst="rect">
              <a:avLst/>
            </a:prstGeom>
            <a:noFill/>
          </p:spPr>
          <p:txBody>
            <a:bodyPr wrap="none" rtlCol="0">
              <a:spAutoFit/>
            </a:bodyPr>
            <a:lstStyle/>
            <a:p>
              <a:r>
                <a:rPr lang="en-US" sz="2100" b="1" dirty="0">
                  <a:solidFill>
                    <a:schemeClr val="bg1"/>
                  </a:solidFill>
                </a:rPr>
                <a:t>8</a:t>
              </a:r>
              <a:endParaRPr lang="en-US" sz="1350" b="1" dirty="0">
                <a:solidFill>
                  <a:schemeClr val="bg1"/>
                </a:solidFill>
              </a:endParaRPr>
            </a:p>
          </p:txBody>
        </p:sp>
      </p:grpSp>
      <p:grpSp>
        <p:nvGrpSpPr>
          <p:cNvPr id="42" name="Group 41">
            <a:extLst>
              <a:ext uri="{FF2B5EF4-FFF2-40B4-BE49-F238E27FC236}">
                <a16:creationId xmlns:a16="http://schemas.microsoft.com/office/drawing/2014/main" id="{7A93F90B-A46A-8682-D55B-6BA73B1FFC3F}"/>
              </a:ext>
            </a:extLst>
          </p:cNvPr>
          <p:cNvGrpSpPr/>
          <p:nvPr/>
        </p:nvGrpSpPr>
        <p:grpSpPr>
          <a:xfrm>
            <a:off x="878658" y="5785866"/>
            <a:ext cx="469267" cy="767417"/>
            <a:chOff x="1288995" y="3182152"/>
            <a:chExt cx="625689" cy="1023223"/>
          </a:xfrm>
        </p:grpSpPr>
        <p:grpSp>
          <p:nvGrpSpPr>
            <p:cNvPr id="43" name="Group 42">
              <a:extLst>
                <a:ext uri="{FF2B5EF4-FFF2-40B4-BE49-F238E27FC236}">
                  <a16:creationId xmlns:a16="http://schemas.microsoft.com/office/drawing/2014/main" id="{3FFB4E65-36EF-A68A-E5C3-C928FBFFA04C}"/>
                </a:ext>
              </a:extLst>
            </p:cNvPr>
            <p:cNvGrpSpPr/>
            <p:nvPr/>
          </p:nvGrpSpPr>
          <p:grpSpPr>
            <a:xfrm>
              <a:off x="1288995" y="3237658"/>
              <a:ext cx="625689" cy="967717"/>
              <a:chOff x="1857323" y="3681183"/>
              <a:chExt cx="1774275" cy="2744169"/>
            </a:xfrm>
          </p:grpSpPr>
          <p:sp>
            <p:nvSpPr>
              <p:cNvPr id="50" name="Arrow: Quad 49">
                <a:extLst>
                  <a:ext uri="{FF2B5EF4-FFF2-40B4-BE49-F238E27FC236}">
                    <a16:creationId xmlns:a16="http://schemas.microsoft.com/office/drawing/2014/main" id="{628DF0B1-A2D4-2714-A4F2-3412554AB10C}"/>
                  </a:ext>
                </a:extLst>
              </p:cNvPr>
              <p:cNvSpPr/>
              <p:nvPr/>
            </p:nvSpPr>
            <p:spPr>
              <a:xfrm>
                <a:off x="1857323" y="4627066"/>
                <a:ext cx="1774275" cy="1798286"/>
              </a:xfrm>
              <a:prstGeom prst="quadArrow">
                <a:avLst>
                  <a:gd name="adj1" fmla="val 4601"/>
                  <a:gd name="adj2" fmla="val 8628"/>
                  <a:gd name="adj3" fmla="val 22500"/>
                </a:avLst>
              </a:prstGeom>
              <a:solidFill>
                <a:srgbClr val="CC0000"/>
              </a:solidFill>
              <a:ln>
                <a:solidFill>
                  <a:schemeClr val="bg2"/>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3" name="Picture 52">
                <a:extLst>
                  <a:ext uri="{FF2B5EF4-FFF2-40B4-BE49-F238E27FC236}">
                    <a16:creationId xmlns:a16="http://schemas.microsoft.com/office/drawing/2014/main" id="{54FB2AD4-49C5-75BC-C1FA-21B972365FA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1944152" y="3681183"/>
                <a:ext cx="1496412" cy="2546953"/>
              </a:xfrm>
              <a:prstGeom prst="rect">
                <a:avLst/>
              </a:prstGeom>
            </p:spPr>
          </p:pic>
        </p:grpSp>
        <p:sp>
          <p:nvSpPr>
            <p:cNvPr id="44" name="TextBox 43">
              <a:extLst>
                <a:ext uri="{FF2B5EF4-FFF2-40B4-BE49-F238E27FC236}">
                  <a16:creationId xmlns:a16="http://schemas.microsoft.com/office/drawing/2014/main" id="{89FD35D1-96BD-7986-8872-3DB225D07F67}"/>
                </a:ext>
              </a:extLst>
            </p:cNvPr>
            <p:cNvSpPr txBox="1"/>
            <p:nvPr/>
          </p:nvSpPr>
          <p:spPr>
            <a:xfrm>
              <a:off x="1382787" y="3182152"/>
              <a:ext cx="427896" cy="553998"/>
            </a:xfrm>
            <a:prstGeom prst="rect">
              <a:avLst/>
            </a:prstGeom>
            <a:noFill/>
          </p:spPr>
          <p:txBody>
            <a:bodyPr wrap="none" rtlCol="0">
              <a:spAutoFit/>
            </a:bodyPr>
            <a:lstStyle/>
            <a:p>
              <a:r>
                <a:rPr lang="en-US" sz="2100" b="1" dirty="0">
                  <a:solidFill>
                    <a:schemeClr val="bg1"/>
                  </a:solidFill>
                </a:rPr>
                <a:t>4</a:t>
              </a:r>
              <a:endParaRPr lang="en-US" sz="1350" b="1" dirty="0">
                <a:solidFill>
                  <a:schemeClr val="bg1"/>
                </a:solidFill>
              </a:endParaRPr>
            </a:p>
          </p:txBody>
        </p:sp>
      </p:grpSp>
      <p:grpSp>
        <p:nvGrpSpPr>
          <p:cNvPr id="17" name="Group 16">
            <a:extLst>
              <a:ext uri="{FF2B5EF4-FFF2-40B4-BE49-F238E27FC236}">
                <a16:creationId xmlns:a16="http://schemas.microsoft.com/office/drawing/2014/main" id="{455E65D5-020C-28CC-B432-D558E4983FEC}"/>
              </a:ext>
            </a:extLst>
          </p:cNvPr>
          <p:cNvGrpSpPr/>
          <p:nvPr/>
        </p:nvGrpSpPr>
        <p:grpSpPr>
          <a:xfrm>
            <a:off x="861513" y="2161424"/>
            <a:ext cx="1315776" cy="960943"/>
            <a:chOff x="13024338" y="1352362"/>
            <a:chExt cx="1315776" cy="960943"/>
          </a:xfrm>
        </p:grpSpPr>
        <p:sp>
          <p:nvSpPr>
            <p:cNvPr id="18" name="Flowchart: Alternate Process 17">
              <a:extLst>
                <a:ext uri="{FF2B5EF4-FFF2-40B4-BE49-F238E27FC236}">
                  <a16:creationId xmlns:a16="http://schemas.microsoft.com/office/drawing/2014/main" id="{7323E9C3-1F23-7B2E-A840-4AE24193E26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3934BB21-FDDF-C961-5018-F8A0C2A295BC}"/>
                </a:ext>
              </a:extLst>
            </p:cNvPr>
            <p:cNvGrpSpPr/>
            <p:nvPr/>
          </p:nvGrpSpPr>
          <p:grpSpPr>
            <a:xfrm>
              <a:off x="13220454" y="1489134"/>
              <a:ext cx="923543" cy="687397"/>
              <a:chOff x="9500040" y="2509406"/>
              <a:chExt cx="1231390" cy="916529"/>
            </a:xfrm>
          </p:grpSpPr>
          <p:pic>
            <p:nvPicPr>
              <p:cNvPr id="20" name="Graphic 19" descr="User with solid fill">
                <a:extLst>
                  <a:ext uri="{FF2B5EF4-FFF2-40B4-BE49-F238E27FC236}">
                    <a16:creationId xmlns:a16="http://schemas.microsoft.com/office/drawing/2014/main" id="{D324370E-5B27-EC3C-8E68-D181570993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CC5B6B50-894C-E938-5AF7-D3CF16F18BC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8AFE4A19-ECEC-C729-B737-632D085E0AF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grpSp>
        <p:nvGrpSpPr>
          <p:cNvPr id="35" name="Group 34">
            <a:extLst>
              <a:ext uri="{FF2B5EF4-FFF2-40B4-BE49-F238E27FC236}">
                <a16:creationId xmlns:a16="http://schemas.microsoft.com/office/drawing/2014/main" id="{5B6A1713-E307-DA59-FB61-E41F8D476990}"/>
              </a:ext>
            </a:extLst>
          </p:cNvPr>
          <p:cNvGrpSpPr/>
          <p:nvPr/>
        </p:nvGrpSpPr>
        <p:grpSpPr>
          <a:xfrm>
            <a:off x="861513" y="4729508"/>
            <a:ext cx="1315776" cy="960943"/>
            <a:chOff x="-2779612" y="6214530"/>
            <a:chExt cx="1315776" cy="960943"/>
          </a:xfrm>
        </p:grpSpPr>
        <p:sp>
          <p:nvSpPr>
            <p:cNvPr id="86" name="Flowchart: Alternate Process 85">
              <a:extLst>
                <a:ext uri="{FF2B5EF4-FFF2-40B4-BE49-F238E27FC236}">
                  <a16:creationId xmlns:a16="http://schemas.microsoft.com/office/drawing/2014/main" id="{67A93FE8-4361-D208-7394-9127569F96F7}"/>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7" name="Group 86">
              <a:extLst>
                <a:ext uri="{FF2B5EF4-FFF2-40B4-BE49-F238E27FC236}">
                  <a16:creationId xmlns:a16="http://schemas.microsoft.com/office/drawing/2014/main" id="{EB3B8EC7-442D-31B6-7930-3E6DB621B6EA}"/>
                </a:ext>
              </a:extLst>
            </p:cNvPr>
            <p:cNvGrpSpPr/>
            <p:nvPr/>
          </p:nvGrpSpPr>
          <p:grpSpPr>
            <a:xfrm>
              <a:off x="-2541291" y="6352101"/>
              <a:ext cx="839133" cy="685800"/>
              <a:chOff x="7462592" y="4655465"/>
              <a:chExt cx="839133" cy="685800"/>
            </a:xfrm>
          </p:grpSpPr>
          <p:pic>
            <p:nvPicPr>
              <p:cNvPr id="88" name="Graphic 87" descr="User with solid fill">
                <a:extLst>
                  <a:ext uri="{FF2B5EF4-FFF2-40B4-BE49-F238E27FC236}">
                    <a16:creationId xmlns:a16="http://schemas.microsoft.com/office/drawing/2014/main" id="{8ACDFF5E-662C-DD49-0D90-FDDB4CB30C1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62592" y="4655465"/>
                <a:ext cx="685800" cy="685800"/>
              </a:xfrm>
              <a:prstGeom prst="rect">
                <a:avLst/>
              </a:prstGeom>
            </p:spPr>
          </p:pic>
          <p:pic>
            <p:nvPicPr>
              <p:cNvPr id="89" name="Graphic 88" descr="User with solid fill">
                <a:extLst>
                  <a:ext uri="{FF2B5EF4-FFF2-40B4-BE49-F238E27FC236}">
                    <a16:creationId xmlns:a16="http://schemas.microsoft.com/office/drawing/2014/main" id="{8575D585-B61C-B886-B13D-F1CF0157A45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91" name="TextBox 90">
                <a:extLst>
                  <a:ext uri="{FF2B5EF4-FFF2-40B4-BE49-F238E27FC236}">
                    <a16:creationId xmlns:a16="http://schemas.microsoft.com/office/drawing/2014/main" id="{8091E55A-0AE2-FFF3-3BE1-E1F651C7C70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pSp>
        <p:nvGrpSpPr>
          <p:cNvPr id="104" name="Group 103">
            <a:extLst>
              <a:ext uri="{FF2B5EF4-FFF2-40B4-BE49-F238E27FC236}">
                <a16:creationId xmlns:a16="http://schemas.microsoft.com/office/drawing/2014/main" id="{86908285-2D12-0FA2-74AD-9D3BA0AF1E7A}"/>
              </a:ext>
            </a:extLst>
          </p:cNvPr>
          <p:cNvGrpSpPr/>
          <p:nvPr/>
        </p:nvGrpSpPr>
        <p:grpSpPr>
          <a:xfrm>
            <a:off x="823015" y="1053818"/>
            <a:ext cx="1315776" cy="960943"/>
            <a:chOff x="-2442280" y="1074449"/>
            <a:chExt cx="1315776" cy="960943"/>
          </a:xfrm>
        </p:grpSpPr>
        <p:sp>
          <p:nvSpPr>
            <p:cNvPr id="99" name="Flowchart: Alternate Process 98">
              <a:extLst>
                <a:ext uri="{FF2B5EF4-FFF2-40B4-BE49-F238E27FC236}">
                  <a16:creationId xmlns:a16="http://schemas.microsoft.com/office/drawing/2014/main" id="{E1726D0D-242B-8669-3ACC-BCB499290820}"/>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9" name="Group 48">
              <a:extLst>
                <a:ext uri="{FF2B5EF4-FFF2-40B4-BE49-F238E27FC236}">
                  <a16:creationId xmlns:a16="http://schemas.microsoft.com/office/drawing/2014/main" id="{9BF6DE91-F600-E10C-6DD5-F9318F71ADED}"/>
                </a:ext>
              </a:extLst>
            </p:cNvPr>
            <p:cNvGrpSpPr/>
            <p:nvPr/>
          </p:nvGrpSpPr>
          <p:grpSpPr>
            <a:xfrm>
              <a:off x="-2127292" y="1212020"/>
              <a:ext cx="685800" cy="685800"/>
              <a:chOff x="9298947" y="1080027"/>
              <a:chExt cx="914400" cy="914400"/>
            </a:xfrm>
          </p:grpSpPr>
          <p:pic>
            <p:nvPicPr>
              <p:cNvPr id="45" name="Graphic 44" descr="User with solid fill">
                <a:extLst>
                  <a:ext uri="{FF2B5EF4-FFF2-40B4-BE49-F238E27FC236}">
                    <a16:creationId xmlns:a16="http://schemas.microsoft.com/office/drawing/2014/main" id="{E69C3123-A0C2-6DCD-BA6E-3327C8501B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98947" y="1080027"/>
                <a:ext cx="914400" cy="914400"/>
              </a:xfrm>
              <a:prstGeom prst="rect">
                <a:avLst/>
              </a:prstGeom>
            </p:spPr>
          </p:pic>
          <p:sp>
            <p:nvSpPr>
              <p:cNvPr id="46" name="TextBox 45">
                <a:extLst>
                  <a:ext uri="{FF2B5EF4-FFF2-40B4-BE49-F238E27FC236}">
                    <a16:creationId xmlns:a16="http://schemas.microsoft.com/office/drawing/2014/main" id="{D1976ECB-311C-8E5C-9681-F47A0B379E39}"/>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grpSp>
        <p:nvGrpSpPr>
          <p:cNvPr id="2" name="Group 1">
            <a:extLst>
              <a:ext uri="{FF2B5EF4-FFF2-40B4-BE49-F238E27FC236}">
                <a16:creationId xmlns:a16="http://schemas.microsoft.com/office/drawing/2014/main" id="{22B59E51-60AA-3CAC-3CD3-900AFCF2A236}"/>
              </a:ext>
            </a:extLst>
          </p:cNvPr>
          <p:cNvGrpSpPr/>
          <p:nvPr/>
        </p:nvGrpSpPr>
        <p:grpSpPr>
          <a:xfrm>
            <a:off x="817406" y="3460121"/>
            <a:ext cx="1315776" cy="960943"/>
            <a:chOff x="70338" y="5837637"/>
            <a:chExt cx="1315776" cy="960943"/>
          </a:xfrm>
        </p:grpSpPr>
        <p:sp>
          <p:nvSpPr>
            <p:cNvPr id="27" name="Flowchart: Alternate Process 26">
              <a:extLst>
                <a:ext uri="{FF2B5EF4-FFF2-40B4-BE49-F238E27FC236}">
                  <a16:creationId xmlns:a16="http://schemas.microsoft.com/office/drawing/2014/main" id="{343BA7D8-5DFB-C4D3-4B01-206B1AC987A9}"/>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8" name="Group 27">
              <a:extLst>
                <a:ext uri="{FF2B5EF4-FFF2-40B4-BE49-F238E27FC236}">
                  <a16:creationId xmlns:a16="http://schemas.microsoft.com/office/drawing/2014/main" id="{DFB52AE9-377B-2504-EFD0-2CD3F7081200}"/>
                </a:ext>
              </a:extLst>
            </p:cNvPr>
            <p:cNvGrpSpPr/>
            <p:nvPr/>
          </p:nvGrpSpPr>
          <p:grpSpPr>
            <a:xfrm>
              <a:off x="153012" y="5975208"/>
              <a:ext cx="1155730" cy="685800"/>
              <a:chOff x="5115719" y="1096814"/>
              <a:chExt cx="1540973" cy="914400"/>
            </a:xfrm>
          </p:grpSpPr>
          <p:pic>
            <p:nvPicPr>
              <p:cNvPr id="29" name="Graphic 28" descr="User with solid fill">
                <a:extLst>
                  <a:ext uri="{FF2B5EF4-FFF2-40B4-BE49-F238E27FC236}">
                    <a16:creationId xmlns:a16="http://schemas.microsoft.com/office/drawing/2014/main" id="{C9CC4667-069A-35B3-A8D0-3E39850BE9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5719" y="1096814"/>
                <a:ext cx="914400" cy="914400"/>
              </a:xfrm>
              <a:prstGeom prst="rect">
                <a:avLst/>
              </a:prstGeom>
            </p:spPr>
          </p:pic>
          <p:pic>
            <p:nvPicPr>
              <p:cNvPr id="39" name="Graphic 38" descr="User with solid fill">
                <a:extLst>
                  <a:ext uri="{FF2B5EF4-FFF2-40B4-BE49-F238E27FC236}">
                    <a16:creationId xmlns:a16="http://schemas.microsoft.com/office/drawing/2014/main" id="{FA11D0AD-17D1-2299-71F8-EB06BCBB28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2292" y="1096814"/>
                <a:ext cx="914400" cy="914400"/>
              </a:xfrm>
              <a:prstGeom prst="rect">
                <a:avLst/>
              </a:prstGeom>
            </p:spPr>
          </p:pic>
          <p:sp>
            <p:nvSpPr>
              <p:cNvPr id="51" name="TextBox 50">
                <a:extLst>
                  <a:ext uri="{FF2B5EF4-FFF2-40B4-BE49-F238E27FC236}">
                    <a16:creationId xmlns:a16="http://schemas.microsoft.com/office/drawing/2014/main" id="{D442D259-6F9E-7D29-7C94-FC2578BBE77A}"/>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grpSp>
        <p:nvGrpSpPr>
          <p:cNvPr id="52" name="Group 51">
            <a:extLst>
              <a:ext uri="{FF2B5EF4-FFF2-40B4-BE49-F238E27FC236}">
                <a16:creationId xmlns:a16="http://schemas.microsoft.com/office/drawing/2014/main" id="{CAACC9C6-6577-C434-6338-1764692F8312}"/>
              </a:ext>
            </a:extLst>
          </p:cNvPr>
          <p:cNvGrpSpPr/>
          <p:nvPr/>
        </p:nvGrpSpPr>
        <p:grpSpPr>
          <a:xfrm>
            <a:off x="3715912" y="287394"/>
            <a:ext cx="1315776" cy="960943"/>
            <a:chOff x="13024338" y="1352362"/>
            <a:chExt cx="1315776" cy="960943"/>
          </a:xfrm>
        </p:grpSpPr>
        <p:sp>
          <p:nvSpPr>
            <p:cNvPr id="69" name="Flowchart: Alternate Process 68">
              <a:extLst>
                <a:ext uri="{FF2B5EF4-FFF2-40B4-BE49-F238E27FC236}">
                  <a16:creationId xmlns:a16="http://schemas.microsoft.com/office/drawing/2014/main" id="{07431A0F-F08E-F01B-3921-2FE10CF1E9A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3" name="Group 82">
              <a:extLst>
                <a:ext uri="{FF2B5EF4-FFF2-40B4-BE49-F238E27FC236}">
                  <a16:creationId xmlns:a16="http://schemas.microsoft.com/office/drawing/2014/main" id="{1943D32E-383F-5335-481D-5E136C562947}"/>
                </a:ext>
              </a:extLst>
            </p:cNvPr>
            <p:cNvGrpSpPr/>
            <p:nvPr/>
          </p:nvGrpSpPr>
          <p:grpSpPr>
            <a:xfrm>
              <a:off x="13220454" y="1489134"/>
              <a:ext cx="923543" cy="687397"/>
              <a:chOff x="9500040" y="2509406"/>
              <a:chExt cx="1231390" cy="916529"/>
            </a:xfrm>
          </p:grpSpPr>
          <p:pic>
            <p:nvPicPr>
              <p:cNvPr id="84" name="Graphic 83" descr="User with solid fill">
                <a:extLst>
                  <a:ext uri="{FF2B5EF4-FFF2-40B4-BE49-F238E27FC236}">
                    <a16:creationId xmlns:a16="http://schemas.microsoft.com/office/drawing/2014/main" id="{E036C278-DD66-F5D3-AE47-E38D69E1F02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500040" y="2511535"/>
                <a:ext cx="914400" cy="914400"/>
              </a:xfrm>
              <a:prstGeom prst="rect">
                <a:avLst/>
              </a:prstGeom>
            </p:spPr>
          </p:pic>
          <p:pic>
            <p:nvPicPr>
              <p:cNvPr id="85" name="Graphic 84" descr="User with solid fill">
                <a:extLst>
                  <a:ext uri="{FF2B5EF4-FFF2-40B4-BE49-F238E27FC236}">
                    <a16:creationId xmlns:a16="http://schemas.microsoft.com/office/drawing/2014/main" id="{01A98188-88BE-A71D-8C21-ECCF02E469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17030" y="2509406"/>
                <a:ext cx="914400" cy="914400"/>
              </a:xfrm>
              <a:prstGeom prst="rect">
                <a:avLst/>
              </a:prstGeom>
            </p:spPr>
          </p:pic>
        </p:grpSp>
      </p:grpSp>
      <p:grpSp>
        <p:nvGrpSpPr>
          <p:cNvPr id="109" name="Group 108">
            <a:extLst>
              <a:ext uri="{FF2B5EF4-FFF2-40B4-BE49-F238E27FC236}">
                <a16:creationId xmlns:a16="http://schemas.microsoft.com/office/drawing/2014/main" id="{C4A433A8-EAB3-EFFD-F0BC-19BD4EC0588A}"/>
              </a:ext>
            </a:extLst>
          </p:cNvPr>
          <p:cNvGrpSpPr/>
          <p:nvPr/>
        </p:nvGrpSpPr>
        <p:grpSpPr>
          <a:xfrm>
            <a:off x="3671805" y="1586091"/>
            <a:ext cx="1315776" cy="960943"/>
            <a:chOff x="3671805" y="1586091"/>
            <a:chExt cx="1315776" cy="960943"/>
          </a:xfrm>
        </p:grpSpPr>
        <p:sp>
          <p:nvSpPr>
            <p:cNvPr id="100" name="Flowchart: Alternate Process 99">
              <a:extLst>
                <a:ext uri="{FF2B5EF4-FFF2-40B4-BE49-F238E27FC236}">
                  <a16:creationId xmlns:a16="http://schemas.microsoft.com/office/drawing/2014/main" id="{83165B5D-F08A-B26B-4ACC-4DAC7B43F12E}"/>
                </a:ext>
              </a:extLst>
            </p:cNvPr>
            <p:cNvSpPr/>
            <p:nvPr/>
          </p:nvSpPr>
          <p:spPr>
            <a:xfrm>
              <a:off x="3671805" y="1586091"/>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01" name="Group 100">
              <a:extLst>
                <a:ext uri="{FF2B5EF4-FFF2-40B4-BE49-F238E27FC236}">
                  <a16:creationId xmlns:a16="http://schemas.microsoft.com/office/drawing/2014/main" id="{C9BA575B-F6DE-C599-A401-44F69866A5B1}"/>
                </a:ext>
              </a:extLst>
            </p:cNvPr>
            <p:cNvGrpSpPr/>
            <p:nvPr/>
          </p:nvGrpSpPr>
          <p:grpSpPr>
            <a:xfrm>
              <a:off x="3754479" y="1779934"/>
              <a:ext cx="1155730" cy="685800"/>
              <a:chOff x="5115719" y="1096814"/>
              <a:chExt cx="1540973" cy="914400"/>
            </a:xfrm>
          </p:grpSpPr>
          <p:pic>
            <p:nvPicPr>
              <p:cNvPr id="102" name="Graphic 101" descr="User with solid fill">
                <a:extLst>
                  <a:ext uri="{FF2B5EF4-FFF2-40B4-BE49-F238E27FC236}">
                    <a16:creationId xmlns:a16="http://schemas.microsoft.com/office/drawing/2014/main" id="{597481A0-D7B5-F742-5D69-0E83A7003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15719" y="1096814"/>
                <a:ext cx="914400" cy="914400"/>
              </a:xfrm>
              <a:prstGeom prst="rect">
                <a:avLst/>
              </a:prstGeom>
            </p:spPr>
          </p:pic>
          <p:pic>
            <p:nvPicPr>
              <p:cNvPr id="103" name="Graphic 102" descr="User with solid fill">
                <a:extLst>
                  <a:ext uri="{FF2B5EF4-FFF2-40B4-BE49-F238E27FC236}">
                    <a16:creationId xmlns:a16="http://schemas.microsoft.com/office/drawing/2014/main" id="{0EBDEA35-E7CE-BA55-1C5A-01D7125475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2292" y="1096814"/>
                <a:ext cx="914400" cy="914400"/>
              </a:xfrm>
              <a:prstGeom prst="rect">
                <a:avLst/>
              </a:prstGeom>
            </p:spPr>
          </p:pic>
          <p:sp>
            <p:nvSpPr>
              <p:cNvPr id="105" name="TextBox 104">
                <a:extLst>
                  <a:ext uri="{FF2B5EF4-FFF2-40B4-BE49-F238E27FC236}">
                    <a16:creationId xmlns:a16="http://schemas.microsoft.com/office/drawing/2014/main" id="{6D382D22-B925-AF21-6806-182F693D1D6E}"/>
                  </a:ext>
                </a:extLst>
              </p:cNvPr>
              <p:cNvSpPr txBox="1"/>
              <p:nvPr/>
            </p:nvSpPr>
            <p:spPr>
              <a:xfrm>
                <a:off x="5648352" y="1237625"/>
                <a:ext cx="490220" cy="330669"/>
              </a:xfrm>
              <a:prstGeom prst="rect">
                <a:avLst/>
              </a:prstGeom>
              <a:noFill/>
            </p:spPr>
            <p:txBody>
              <a:bodyPr wrap="none" rtlCol="0">
                <a:spAutoFit/>
              </a:bodyPr>
              <a:lstStyle/>
              <a:p>
                <a:r>
                  <a:rPr lang="en-US" sz="1350" b="1" dirty="0"/>
                  <a:t>VS</a:t>
                </a:r>
              </a:p>
            </p:txBody>
          </p:sp>
        </p:grpSp>
        <p:sp>
          <p:nvSpPr>
            <p:cNvPr id="106" name="TextBox 105">
              <a:extLst>
                <a:ext uri="{FF2B5EF4-FFF2-40B4-BE49-F238E27FC236}">
                  <a16:creationId xmlns:a16="http://schemas.microsoft.com/office/drawing/2014/main" id="{DC0492CA-5EF2-92AA-324C-01C590E35E6B}"/>
                </a:ext>
              </a:extLst>
            </p:cNvPr>
            <p:cNvSpPr txBox="1"/>
            <p:nvPr/>
          </p:nvSpPr>
          <p:spPr>
            <a:xfrm>
              <a:off x="4051554" y="2121207"/>
              <a:ext cx="587790" cy="300082"/>
            </a:xfrm>
            <a:prstGeom prst="rect">
              <a:avLst/>
            </a:prstGeom>
            <a:noFill/>
          </p:spPr>
          <p:txBody>
            <a:bodyPr wrap="none" rtlCol="0">
              <a:spAutoFit/>
            </a:bodyPr>
            <a:lstStyle/>
            <a:p>
              <a:r>
                <a:rPr lang="en-US" sz="1350" b="1" dirty="0">
                  <a:solidFill>
                    <a:schemeClr val="bg1"/>
                  </a:solidFill>
                </a:rPr>
                <a:t>co-op</a:t>
              </a:r>
            </a:p>
          </p:txBody>
        </p:sp>
        <p:sp>
          <p:nvSpPr>
            <p:cNvPr id="107" name="TextBox 106">
              <a:extLst>
                <a:ext uri="{FF2B5EF4-FFF2-40B4-BE49-F238E27FC236}">
                  <a16:creationId xmlns:a16="http://schemas.microsoft.com/office/drawing/2014/main" id="{AE4D2B6D-1FC5-7E77-7BEF-FFF838B9EFE0}"/>
                </a:ext>
              </a:extLst>
            </p:cNvPr>
            <p:cNvSpPr txBox="1"/>
            <p:nvPr/>
          </p:nvSpPr>
          <p:spPr>
            <a:xfrm>
              <a:off x="4039115" y="1634302"/>
              <a:ext cx="612668" cy="272802"/>
            </a:xfrm>
            <a:prstGeom prst="rect">
              <a:avLst/>
            </a:prstGeom>
            <a:noFill/>
          </p:spPr>
          <p:txBody>
            <a:bodyPr wrap="none" rtlCol="0">
              <a:spAutoFit/>
            </a:bodyPr>
            <a:lstStyle/>
            <a:p>
              <a:r>
                <a:rPr lang="en-US" sz="1350" b="1" dirty="0"/>
                <a:t>Either</a:t>
              </a:r>
            </a:p>
          </p:txBody>
        </p:sp>
      </p:grpSp>
    </p:spTree>
    <p:extLst>
      <p:ext uri="{BB962C8B-B14F-4D97-AF65-F5344CB8AC3E}">
        <p14:creationId xmlns:p14="http://schemas.microsoft.com/office/powerpoint/2010/main" val="97525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chart&#10;&#10;Description automatically generated">
            <a:extLst>
              <a:ext uri="{FF2B5EF4-FFF2-40B4-BE49-F238E27FC236}">
                <a16:creationId xmlns:a16="http://schemas.microsoft.com/office/drawing/2014/main" id="{398AAB82-C53E-A9DF-E35E-AC549A74D2A6}"/>
              </a:ext>
            </a:extLst>
          </p:cNvPr>
          <p:cNvPicPr>
            <a:picLocks noChangeAspect="1"/>
          </p:cNvPicPr>
          <p:nvPr/>
        </p:nvPicPr>
        <p:blipFill rotWithShape="1">
          <a:blip r:embed="rId2">
            <a:extLst>
              <a:ext uri="{28A0092B-C50C-407E-A947-70E740481C1C}">
                <a14:useLocalDpi xmlns:a14="http://schemas.microsoft.com/office/drawing/2010/main" val="0"/>
              </a:ext>
            </a:extLst>
          </a:blip>
          <a:srcRect b="8819"/>
          <a:stretch/>
        </p:blipFill>
        <p:spPr>
          <a:xfrm>
            <a:off x="-4536" y="1795"/>
            <a:ext cx="9148536" cy="6856206"/>
          </a:xfrm>
          <a:prstGeom prst="rect">
            <a:avLst/>
          </a:prstGeom>
        </p:spPr>
      </p:pic>
      <p:pic>
        <p:nvPicPr>
          <p:cNvPr id="23" name="Picture 22">
            <a:extLst>
              <a:ext uri="{FF2B5EF4-FFF2-40B4-BE49-F238E27FC236}">
                <a16:creationId xmlns:a16="http://schemas.microsoft.com/office/drawing/2014/main" id="{9C8F9E4A-AEA9-BDBC-6B0C-1B9DA77B89D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BD416898-8B17-B9C1-6F76-10EBE3DA4C3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Defender</a:t>
            </a:r>
            <a:r>
              <a:rPr lang="en-US" sz="3600" dirty="0"/>
              <a:t> </a:t>
            </a:r>
            <a:endParaRPr lang="en-US" sz="7200" dirty="0"/>
          </a:p>
        </p:txBody>
      </p:sp>
      <p:graphicFrame>
        <p:nvGraphicFramePr>
          <p:cNvPr id="2" name="Table 1">
            <a:extLst>
              <a:ext uri="{FF2B5EF4-FFF2-40B4-BE49-F238E27FC236}">
                <a16:creationId xmlns:a16="http://schemas.microsoft.com/office/drawing/2014/main" id="{471F9C67-E9A3-ABEB-DDA9-0C96E09EEA5F}"/>
              </a:ext>
            </a:extLst>
          </p:cNvPr>
          <p:cNvGraphicFramePr>
            <a:graphicFrameLocks noGrp="1"/>
          </p:cNvGraphicFramePr>
          <p:nvPr>
            <p:extLst>
              <p:ext uri="{D42A27DB-BD31-4B8C-83A1-F6EECF244321}">
                <p14:modId xmlns:p14="http://schemas.microsoft.com/office/powerpoint/2010/main" val="501804599"/>
              </p:ext>
            </p:extLst>
          </p:nvPr>
        </p:nvGraphicFramePr>
        <p:xfrm>
          <a:off x="-3446103" y="1723674"/>
          <a:ext cx="3201554" cy="1072689"/>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324111">
                  <a:extLst>
                    <a:ext uri="{9D8B030D-6E8A-4147-A177-3AD203B41FA5}">
                      <a16:colId xmlns:a16="http://schemas.microsoft.com/office/drawing/2014/main" val="3696122499"/>
                    </a:ext>
                  </a:extLst>
                </a:gridCol>
              </a:tblGrid>
              <a:tr h="402332">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70357">
                <a:tc>
                  <a:txBody>
                    <a:bodyPr/>
                    <a:lstStyle/>
                    <a:p>
                      <a:pPr algn="l" fontAlgn="b"/>
                      <a:r>
                        <a:rPr lang="en-US" sz="2400" u="none" strike="noStrike">
                          <a:effectLst/>
                        </a:rPr>
                        <a:t>Defender</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defender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016491424"/>
                  </a:ext>
                </a:extLst>
              </a:tr>
            </a:tbl>
          </a:graphicData>
        </a:graphic>
      </p:graphicFrame>
      <p:pic>
        <p:nvPicPr>
          <p:cNvPr id="5" name="Picture 4">
            <a:extLst>
              <a:ext uri="{FF2B5EF4-FFF2-40B4-BE49-F238E27FC236}">
                <a16:creationId xmlns:a16="http://schemas.microsoft.com/office/drawing/2014/main" id="{2064448F-E185-FBEF-5957-41A4A0F6C43C}"/>
              </a:ext>
            </a:extLst>
          </p:cNvPr>
          <p:cNvPicPr>
            <a:picLocks noChangeAspect="1"/>
          </p:cNvPicPr>
          <p:nvPr/>
        </p:nvPicPr>
        <p:blipFill>
          <a:blip r:embed="rId4"/>
          <a:stretch>
            <a:fillRect/>
          </a:stretch>
        </p:blipFill>
        <p:spPr>
          <a:xfrm>
            <a:off x="6004055" y="2403574"/>
            <a:ext cx="688162" cy="688162"/>
          </a:xfrm>
          <a:prstGeom prst="rect">
            <a:avLst/>
          </a:prstGeom>
        </p:spPr>
      </p:pic>
      <p:pic>
        <p:nvPicPr>
          <p:cNvPr id="6" name="Picture 5">
            <a:extLst>
              <a:ext uri="{FF2B5EF4-FFF2-40B4-BE49-F238E27FC236}">
                <a16:creationId xmlns:a16="http://schemas.microsoft.com/office/drawing/2014/main" id="{3B1E258E-B327-0A79-AB13-3D554D4B3857}"/>
              </a:ext>
            </a:extLst>
          </p:cNvPr>
          <p:cNvPicPr>
            <a:picLocks noChangeAspect="1"/>
          </p:cNvPicPr>
          <p:nvPr/>
        </p:nvPicPr>
        <p:blipFill>
          <a:blip r:embed="rId4"/>
          <a:stretch>
            <a:fillRect/>
          </a:stretch>
        </p:blipFill>
        <p:spPr>
          <a:xfrm>
            <a:off x="4380366" y="2421021"/>
            <a:ext cx="688162" cy="688162"/>
          </a:xfrm>
          <a:prstGeom prst="rect">
            <a:avLst/>
          </a:prstGeom>
        </p:spPr>
      </p:pic>
      <p:pic>
        <p:nvPicPr>
          <p:cNvPr id="7" name="Picture 6">
            <a:extLst>
              <a:ext uri="{FF2B5EF4-FFF2-40B4-BE49-F238E27FC236}">
                <a16:creationId xmlns:a16="http://schemas.microsoft.com/office/drawing/2014/main" id="{6F4218E8-6F2F-82E6-7560-E094F458DD99}"/>
              </a:ext>
            </a:extLst>
          </p:cNvPr>
          <p:cNvPicPr>
            <a:picLocks noChangeAspect="1"/>
          </p:cNvPicPr>
          <p:nvPr/>
        </p:nvPicPr>
        <p:blipFill>
          <a:blip r:embed="rId4"/>
          <a:stretch>
            <a:fillRect/>
          </a:stretch>
        </p:blipFill>
        <p:spPr>
          <a:xfrm>
            <a:off x="5193278" y="2421021"/>
            <a:ext cx="688162" cy="688162"/>
          </a:xfrm>
          <a:prstGeom prst="rect">
            <a:avLst/>
          </a:prstGeom>
        </p:spPr>
      </p:pic>
      <p:sp>
        <p:nvSpPr>
          <p:cNvPr id="8" name="Arrow: Up 7">
            <a:extLst>
              <a:ext uri="{FF2B5EF4-FFF2-40B4-BE49-F238E27FC236}">
                <a16:creationId xmlns:a16="http://schemas.microsoft.com/office/drawing/2014/main" id="{E0A22C8F-A85E-8B75-9429-56B96D546B01}"/>
              </a:ext>
            </a:extLst>
          </p:cNvPr>
          <p:cNvSpPr/>
          <p:nvPr/>
        </p:nvSpPr>
        <p:spPr>
          <a:xfrm>
            <a:off x="2381364" y="16813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1E20492-71C3-5342-1495-EB9701AC73D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877190" y="2105079"/>
            <a:ext cx="1122309" cy="1910215"/>
          </a:xfrm>
          <a:prstGeom prst="rect">
            <a:avLst/>
          </a:prstGeom>
        </p:spPr>
      </p:pic>
      <p:pic>
        <p:nvPicPr>
          <p:cNvPr id="13" name="Picture 12">
            <a:extLst>
              <a:ext uri="{FF2B5EF4-FFF2-40B4-BE49-F238E27FC236}">
                <a16:creationId xmlns:a16="http://schemas.microsoft.com/office/drawing/2014/main" id="{ED898D95-ACAB-18F1-20F7-0DD0E233D6DA}"/>
              </a:ext>
            </a:extLst>
          </p:cNvPr>
          <p:cNvPicPr>
            <a:picLocks noChangeAspect="1"/>
          </p:cNvPicPr>
          <p:nvPr/>
        </p:nvPicPr>
        <p:blipFill>
          <a:blip r:embed="rId4">
            <a:duotone>
              <a:schemeClr val="accent3">
                <a:shade val="45000"/>
                <a:satMod val="135000"/>
              </a:schemeClr>
              <a:prstClr val="white"/>
            </a:duotone>
          </a:blip>
          <a:stretch>
            <a:fillRect/>
          </a:stretch>
        </p:blipFill>
        <p:spPr>
          <a:xfrm>
            <a:off x="3642114" y="2946714"/>
            <a:ext cx="688162" cy="688162"/>
          </a:xfrm>
          <a:prstGeom prst="rect">
            <a:avLst/>
          </a:prstGeom>
        </p:spPr>
      </p:pic>
      <p:pic>
        <p:nvPicPr>
          <p:cNvPr id="14" name="Picture 13">
            <a:extLst>
              <a:ext uri="{FF2B5EF4-FFF2-40B4-BE49-F238E27FC236}">
                <a16:creationId xmlns:a16="http://schemas.microsoft.com/office/drawing/2014/main" id="{604AD98B-31BD-F584-F453-C15F95A1C150}"/>
              </a:ext>
            </a:extLst>
          </p:cNvPr>
          <p:cNvPicPr>
            <a:picLocks noChangeAspect="1"/>
          </p:cNvPicPr>
          <p:nvPr/>
        </p:nvPicPr>
        <p:blipFill>
          <a:blip r:embed="rId4">
            <a:duotone>
              <a:schemeClr val="accent3">
                <a:shade val="45000"/>
                <a:satMod val="135000"/>
              </a:schemeClr>
              <a:prstClr val="white"/>
            </a:duotone>
          </a:blip>
          <a:stretch>
            <a:fillRect/>
          </a:stretch>
        </p:blipFill>
        <p:spPr>
          <a:xfrm>
            <a:off x="3641027" y="3725388"/>
            <a:ext cx="688162" cy="688162"/>
          </a:xfrm>
          <a:prstGeom prst="rect">
            <a:avLst/>
          </a:prstGeom>
        </p:spPr>
      </p:pic>
      <p:pic>
        <p:nvPicPr>
          <p:cNvPr id="15" name="Picture 14">
            <a:extLst>
              <a:ext uri="{FF2B5EF4-FFF2-40B4-BE49-F238E27FC236}">
                <a16:creationId xmlns:a16="http://schemas.microsoft.com/office/drawing/2014/main" id="{ADBF8023-7752-1343-C613-31FA42BDD76F}"/>
              </a:ext>
            </a:extLst>
          </p:cNvPr>
          <p:cNvPicPr>
            <a:picLocks noChangeAspect="1"/>
          </p:cNvPicPr>
          <p:nvPr/>
        </p:nvPicPr>
        <p:blipFill>
          <a:blip r:embed="rId4"/>
          <a:stretch>
            <a:fillRect/>
          </a:stretch>
        </p:blipFill>
        <p:spPr>
          <a:xfrm>
            <a:off x="4379279" y="3199695"/>
            <a:ext cx="688162" cy="688162"/>
          </a:xfrm>
          <a:prstGeom prst="rect">
            <a:avLst/>
          </a:prstGeom>
        </p:spPr>
      </p:pic>
      <p:pic>
        <p:nvPicPr>
          <p:cNvPr id="16" name="Picture 15">
            <a:extLst>
              <a:ext uri="{FF2B5EF4-FFF2-40B4-BE49-F238E27FC236}">
                <a16:creationId xmlns:a16="http://schemas.microsoft.com/office/drawing/2014/main" id="{3F652432-2349-8571-BD3A-0FA2119B97BE}"/>
              </a:ext>
            </a:extLst>
          </p:cNvPr>
          <p:cNvPicPr>
            <a:picLocks noChangeAspect="1"/>
          </p:cNvPicPr>
          <p:nvPr/>
        </p:nvPicPr>
        <p:blipFill>
          <a:blip r:embed="rId4"/>
          <a:stretch>
            <a:fillRect/>
          </a:stretch>
        </p:blipFill>
        <p:spPr>
          <a:xfrm>
            <a:off x="5192192" y="3199695"/>
            <a:ext cx="688162" cy="688162"/>
          </a:xfrm>
          <a:prstGeom prst="rect">
            <a:avLst/>
          </a:prstGeom>
        </p:spPr>
      </p:pic>
      <p:pic>
        <p:nvPicPr>
          <p:cNvPr id="17" name="Picture 16">
            <a:extLst>
              <a:ext uri="{FF2B5EF4-FFF2-40B4-BE49-F238E27FC236}">
                <a16:creationId xmlns:a16="http://schemas.microsoft.com/office/drawing/2014/main" id="{F319A92C-B83C-A325-5AC9-6E129CED7EB5}"/>
              </a:ext>
            </a:extLst>
          </p:cNvPr>
          <p:cNvPicPr>
            <a:picLocks noChangeAspect="1"/>
          </p:cNvPicPr>
          <p:nvPr/>
        </p:nvPicPr>
        <p:blipFill>
          <a:blip r:embed="rId4">
            <a:duotone>
              <a:schemeClr val="accent3">
                <a:shade val="45000"/>
                <a:satMod val="135000"/>
              </a:schemeClr>
              <a:prstClr val="white"/>
            </a:duotone>
          </a:blip>
          <a:stretch>
            <a:fillRect/>
          </a:stretch>
        </p:blipFill>
        <p:spPr>
          <a:xfrm>
            <a:off x="6002969" y="3182248"/>
            <a:ext cx="688162" cy="688162"/>
          </a:xfrm>
          <a:prstGeom prst="rect">
            <a:avLst/>
          </a:prstGeom>
        </p:spPr>
      </p:pic>
      <p:sp>
        <p:nvSpPr>
          <p:cNvPr id="18" name="Rectangle 17">
            <a:extLst>
              <a:ext uri="{FF2B5EF4-FFF2-40B4-BE49-F238E27FC236}">
                <a16:creationId xmlns:a16="http://schemas.microsoft.com/office/drawing/2014/main" id="{07DF5204-ADAF-A289-E841-C5641D70A91C}"/>
              </a:ext>
            </a:extLst>
          </p:cNvPr>
          <p:cNvSpPr/>
          <p:nvPr/>
        </p:nvSpPr>
        <p:spPr>
          <a:xfrm rot="18000000">
            <a:off x="4315751" y="170689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2" name="Arrow: Up 21">
            <a:extLst>
              <a:ext uri="{FF2B5EF4-FFF2-40B4-BE49-F238E27FC236}">
                <a16:creationId xmlns:a16="http://schemas.microsoft.com/office/drawing/2014/main" id="{812B69B0-991A-38C7-C7FD-0D47BFDF1E40}"/>
              </a:ext>
            </a:extLst>
          </p:cNvPr>
          <p:cNvSpPr/>
          <p:nvPr/>
        </p:nvSpPr>
        <p:spPr>
          <a:xfrm flipV="1">
            <a:off x="2352812" y="31822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AB14C29B-CF4D-37A3-CA0F-A5E63A8149A6}"/>
              </a:ext>
            </a:extLst>
          </p:cNvPr>
          <p:cNvSpPr txBox="1"/>
          <p:nvPr/>
        </p:nvSpPr>
        <p:spPr>
          <a:xfrm>
            <a:off x="6727507" y="3931193"/>
            <a:ext cx="1497798" cy="1015663"/>
          </a:xfrm>
          <a:prstGeom prst="rect">
            <a:avLst/>
          </a:prstGeom>
          <a:noFill/>
        </p:spPr>
        <p:txBody>
          <a:bodyPr wrap="squar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9C30A9F7-1EC1-9554-2122-E2DF4C9FE1B8}"/>
              </a:ext>
            </a:extLst>
          </p:cNvPr>
          <p:cNvSpPr/>
          <p:nvPr/>
        </p:nvSpPr>
        <p:spPr>
          <a:xfrm rot="18000000">
            <a:off x="5137984" y="1540271"/>
            <a:ext cx="133953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Thrust</a:t>
            </a:r>
          </a:p>
        </p:txBody>
      </p:sp>
      <p:sp>
        <p:nvSpPr>
          <p:cNvPr id="68" name="Rectangle 67">
            <a:extLst>
              <a:ext uri="{FF2B5EF4-FFF2-40B4-BE49-F238E27FC236}">
                <a16:creationId xmlns:a16="http://schemas.microsoft.com/office/drawing/2014/main" id="{E34B285E-4937-1612-0007-8040B20E7D93}"/>
              </a:ext>
            </a:extLst>
          </p:cNvPr>
          <p:cNvSpPr/>
          <p:nvPr/>
        </p:nvSpPr>
        <p:spPr>
          <a:xfrm rot="18000000">
            <a:off x="5943847" y="1416268"/>
            <a:ext cx="151539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Reverse</a:t>
            </a:r>
          </a:p>
        </p:txBody>
      </p:sp>
      <p:sp>
        <p:nvSpPr>
          <p:cNvPr id="69" name="Rectangle 68">
            <a:extLst>
              <a:ext uri="{FF2B5EF4-FFF2-40B4-BE49-F238E27FC236}">
                <a16:creationId xmlns:a16="http://schemas.microsoft.com/office/drawing/2014/main" id="{88E5FE7D-E3E6-D74D-C5A1-7FF521D51B8A}"/>
              </a:ext>
            </a:extLst>
          </p:cNvPr>
          <p:cNvSpPr/>
          <p:nvPr/>
        </p:nvSpPr>
        <p:spPr>
          <a:xfrm rot="3600000">
            <a:off x="4096992" y="4571014"/>
            <a:ext cx="22462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Hyperspace</a:t>
            </a:r>
          </a:p>
        </p:txBody>
      </p:sp>
      <p:sp>
        <p:nvSpPr>
          <p:cNvPr id="70" name="Rectangle 69">
            <a:extLst>
              <a:ext uri="{FF2B5EF4-FFF2-40B4-BE49-F238E27FC236}">
                <a16:creationId xmlns:a16="http://schemas.microsoft.com/office/drawing/2014/main" id="{CA3E56ED-11BB-957C-703F-F817F40A3D82}"/>
              </a:ext>
            </a:extLst>
          </p:cNvPr>
          <p:cNvSpPr/>
          <p:nvPr/>
        </p:nvSpPr>
        <p:spPr>
          <a:xfrm rot="3600000">
            <a:off x="4864155" y="4556509"/>
            <a:ext cx="255120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Smart Bomb</a:t>
            </a:r>
          </a:p>
        </p:txBody>
      </p:sp>
      <p:grpSp>
        <p:nvGrpSpPr>
          <p:cNvPr id="9" name="Group 8">
            <a:extLst>
              <a:ext uri="{FF2B5EF4-FFF2-40B4-BE49-F238E27FC236}">
                <a16:creationId xmlns:a16="http://schemas.microsoft.com/office/drawing/2014/main" id="{98D5346D-0AC0-23BA-F445-2951675D2364}"/>
              </a:ext>
            </a:extLst>
          </p:cNvPr>
          <p:cNvGrpSpPr/>
          <p:nvPr/>
        </p:nvGrpSpPr>
        <p:grpSpPr>
          <a:xfrm>
            <a:off x="70338" y="5837637"/>
            <a:ext cx="1315776" cy="960943"/>
            <a:chOff x="-2779612" y="6214530"/>
            <a:chExt cx="1315776" cy="960943"/>
          </a:xfrm>
        </p:grpSpPr>
        <p:sp>
          <p:nvSpPr>
            <p:cNvPr id="10" name="Flowchart: Alternate Process 9">
              <a:extLst>
                <a:ext uri="{FF2B5EF4-FFF2-40B4-BE49-F238E27FC236}">
                  <a16:creationId xmlns:a16="http://schemas.microsoft.com/office/drawing/2014/main" id="{81A9E17B-FB34-2C1C-5D2E-9D25E891F52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1" name="Group 10">
              <a:extLst>
                <a:ext uri="{FF2B5EF4-FFF2-40B4-BE49-F238E27FC236}">
                  <a16:creationId xmlns:a16="http://schemas.microsoft.com/office/drawing/2014/main" id="{9928125A-10FE-A13D-4F25-E8A0446F00A3}"/>
                </a:ext>
              </a:extLst>
            </p:cNvPr>
            <p:cNvGrpSpPr/>
            <p:nvPr/>
          </p:nvGrpSpPr>
          <p:grpSpPr>
            <a:xfrm>
              <a:off x="-2541291" y="6352101"/>
              <a:ext cx="839133" cy="685800"/>
              <a:chOff x="7462592" y="4655465"/>
              <a:chExt cx="839133" cy="685800"/>
            </a:xfrm>
          </p:grpSpPr>
          <p:pic>
            <p:nvPicPr>
              <p:cNvPr id="19" name="Graphic 18" descr="User with solid fill">
                <a:extLst>
                  <a:ext uri="{FF2B5EF4-FFF2-40B4-BE49-F238E27FC236}">
                    <a16:creationId xmlns:a16="http://schemas.microsoft.com/office/drawing/2014/main" id="{01AD4B8D-F44A-3F6C-D4BD-0DA77F5C2E7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0" name="Graphic 19" descr="User with solid fill">
                <a:extLst>
                  <a:ext uri="{FF2B5EF4-FFF2-40B4-BE49-F238E27FC236}">
                    <a16:creationId xmlns:a16="http://schemas.microsoft.com/office/drawing/2014/main" id="{64DC50C1-75E1-CBEC-CFD8-24355F96ECA9}"/>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1" name="TextBox 20">
                <a:extLst>
                  <a:ext uri="{FF2B5EF4-FFF2-40B4-BE49-F238E27FC236}">
                    <a16:creationId xmlns:a16="http://schemas.microsoft.com/office/drawing/2014/main" id="{B8F3919E-D86A-7EAE-BC4C-F7796007DB69}"/>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706950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video game&#10;&#10;Description automatically generated">
            <a:extLst>
              <a:ext uri="{FF2B5EF4-FFF2-40B4-BE49-F238E27FC236}">
                <a16:creationId xmlns:a16="http://schemas.microsoft.com/office/drawing/2014/main" id="{9E14CA6A-E471-3C7F-E071-CD1980B2D81C}"/>
              </a:ext>
            </a:extLst>
          </p:cNvPr>
          <p:cNvPicPr>
            <a:picLocks noChangeAspect="1"/>
          </p:cNvPicPr>
          <p:nvPr/>
        </p:nvPicPr>
        <p:blipFill rotWithShape="1">
          <a:blip r:embed="rId2">
            <a:extLst>
              <a:ext uri="{28A0092B-C50C-407E-A947-70E740481C1C}">
                <a14:useLocalDpi xmlns:a14="http://schemas.microsoft.com/office/drawing/2010/main" val="0"/>
              </a:ext>
            </a:extLst>
          </a:blip>
          <a:srcRect t="5268" b="36371"/>
          <a:stretch/>
        </p:blipFill>
        <p:spPr>
          <a:xfrm>
            <a:off x="4346" y="0"/>
            <a:ext cx="9139654" cy="6858000"/>
          </a:xfrm>
          <a:prstGeom prst="rect">
            <a:avLst/>
          </a:prstGeom>
        </p:spPr>
      </p:pic>
      <p:pic>
        <p:nvPicPr>
          <p:cNvPr id="25" name="Picture 24">
            <a:extLst>
              <a:ext uri="{FF2B5EF4-FFF2-40B4-BE49-F238E27FC236}">
                <a16:creationId xmlns:a16="http://schemas.microsoft.com/office/drawing/2014/main" id="{546A2D9A-77AA-0A05-1C44-FABD01C3E21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141C1C58-6731-5510-CD88-927CA787C769}"/>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Dig Dug</a:t>
            </a:r>
            <a:r>
              <a:rPr lang="en-US" sz="3600" dirty="0"/>
              <a:t> </a:t>
            </a:r>
            <a:endParaRPr lang="en-US" sz="7200" dirty="0"/>
          </a:p>
        </p:txBody>
      </p:sp>
      <p:graphicFrame>
        <p:nvGraphicFramePr>
          <p:cNvPr id="2" name="Table 1">
            <a:extLst>
              <a:ext uri="{FF2B5EF4-FFF2-40B4-BE49-F238E27FC236}">
                <a16:creationId xmlns:a16="http://schemas.microsoft.com/office/drawing/2014/main" id="{CC846C24-CD40-3C25-4EFC-FEB8242263B4}"/>
              </a:ext>
            </a:extLst>
          </p:cNvPr>
          <p:cNvGraphicFramePr>
            <a:graphicFrameLocks noGrp="1"/>
          </p:cNvGraphicFramePr>
          <p:nvPr>
            <p:extLst>
              <p:ext uri="{D42A27DB-BD31-4B8C-83A1-F6EECF244321}">
                <p14:modId xmlns:p14="http://schemas.microsoft.com/office/powerpoint/2010/main" val="1912684879"/>
              </p:ext>
            </p:extLst>
          </p:nvPr>
        </p:nvGraphicFramePr>
        <p:xfrm>
          <a:off x="-3445777" y="1901912"/>
          <a:ext cx="3271270" cy="1083043"/>
        </p:xfrm>
        <a:graphic>
          <a:graphicData uri="http://schemas.openxmlformats.org/drawingml/2006/table">
            <a:tbl>
              <a:tblPr>
                <a:tableStyleId>{5C22544A-7EE6-4342-B048-85BDC9FD1C3A}</a:tableStyleId>
              </a:tblPr>
              <a:tblGrid>
                <a:gridCol w="2049469">
                  <a:extLst>
                    <a:ext uri="{9D8B030D-6E8A-4147-A177-3AD203B41FA5}">
                      <a16:colId xmlns:a16="http://schemas.microsoft.com/office/drawing/2014/main" val="1306157281"/>
                    </a:ext>
                  </a:extLst>
                </a:gridCol>
                <a:gridCol w="1221801">
                  <a:extLst>
                    <a:ext uri="{9D8B030D-6E8A-4147-A177-3AD203B41FA5}">
                      <a16:colId xmlns:a16="http://schemas.microsoft.com/office/drawing/2014/main" val="3696122499"/>
                    </a:ext>
                  </a:extLst>
                </a:gridCol>
              </a:tblGrid>
              <a:tr h="40621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76828">
                <a:tc>
                  <a:txBody>
                    <a:bodyPr/>
                    <a:lstStyle/>
                    <a:p>
                      <a:pPr algn="l" fontAlgn="b"/>
                      <a:r>
                        <a:rPr lang="en-US" sz="2400" u="none" strike="noStrike" dirty="0">
                          <a:effectLst/>
                        </a:rPr>
                        <a:t>Dig Dug</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digdug</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252038640"/>
                  </a:ext>
                </a:extLst>
              </a:tr>
            </a:tbl>
          </a:graphicData>
        </a:graphic>
      </p:graphicFrame>
      <p:pic>
        <p:nvPicPr>
          <p:cNvPr id="5" name="Picture 4">
            <a:extLst>
              <a:ext uri="{FF2B5EF4-FFF2-40B4-BE49-F238E27FC236}">
                <a16:creationId xmlns:a16="http://schemas.microsoft.com/office/drawing/2014/main" id="{CD7E7D94-CA62-E2B5-509A-9B7EC2B79CB4}"/>
              </a:ext>
            </a:extLst>
          </p:cNvPr>
          <p:cNvPicPr>
            <a:picLocks noChangeAspect="1"/>
          </p:cNvPicPr>
          <p:nvPr/>
        </p:nvPicPr>
        <p:blipFill>
          <a:blip r:embed="rId4">
            <a:duotone>
              <a:schemeClr val="accent3">
                <a:shade val="45000"/>
                <a:satMod val="135000"/>
              </a:schemeClr>
              <a:prstClr val="white"/>
            </a:duotone>
          </a:blip>
          <a:stretch>
            <a:fillRect/>
          </a:stretch>
        </p:blipFill>
        <p:spPr>
          <a:xfrm>
            <a:off x="6818836" y="2679061"/>
            <a:ext cx="688162" cy="688162"/>
          </a:xfrm>
          <a:prstGeom prst="rect">
            <a:avLst/>
          </a:prstGeom>
        </p:spPr>
      </p:pic>
      <p:pic>
        <p:nvPicPr>
          <p:cNvPr id="6" name="Picture 5">
            <a:extLst>
              <a:ext uri="{FF2B5EF4-FFF2-40B4-BE49-F238E27FC236}">
                <a16:creationId xmlns:a16="http://schemas.microsoft.com/office/drawing/2014/main" id="{BA532E97-18E6-65ED-FF59-9A90C55D63A7}"/>
              </a:ext>
            </a:extLst>
          </p:cNvPr>
          <p:cNvPicPr>
            <a:picLocks noChangeAspect="1"/>
          </p:cNvPicPr>
          <p:nvPr/>
        </p:nvPicPr>
        <p:blipFill>
          <a:blip r:embed="rId4"/>
          <a:stretch>
            <a:fillRect/>
          </a:stretch>
        </p:blipFill>
        <p:spPr>
          <a:xfrm>
            <a:off x="5195147" y="2696508"/>
            <a:ext cx="688162" cy="688162"/>
          </a:xfrm>
          <a:prstGeom prst="rect">
            <a:avLst/>
          </a:prstGeom>
        </p:spPr>
      </p:pic>
      <p:pic>
        <p:nvPicPr>
          <p:cNvPr id="7" name="Picture 6">
            <a:extLst>
              <a:ext uri="{FF2B5EF4-FFF2-40B4-BE49-F238E27FC236}">
                <a16:creationId xmlns:a16="http://schemas.microsoft.com/office/drawing/2014/main" id="{346246DC-2EBC-209C-87D1-E85DB0BDBF7D}"/>
              </a:ext>
            </a:extLst>
          </p:cNvPr>
          <p:cNvPicPr>
            <a:picLocks noChangeAspect="1"/>
          </p:cNvPicPr>
          <p:nvPr/>
        </p:nvPicPr>
        <p:blipFill>
          <a:blip r:embed="rId4">
            <a:duotone>
              <a:schemeClr val="accent3">
                <a:shade val="45000"/>
                <a:satMod val="135000"/>
              </a:schemeClr>
              <a:prstClr val="white"/>
            </a:duotone>
          </a:blip>
          <a:stretch>
            <a:fillRect/>
          </a:stretch>
        </p:blipFill>
        <p:spPr>
          <a:xfrm>
            <a:off x="6008059" y="2696508"/>
            <a:ext cx="688162" cy="688162"/>
          </a:xfrm>
          <a:prstGeom prst="rect">
            <a:avLst/>
          </a:prstGeom>
        </p:spPr>
      </p:pic>
      <p:sp>
        <p:nvSpPr>
          <p:cNvPr id="8" name="Arrow: Up 7">
            <a:extLst>
              <a:ext uri="{FF2B5EF4-FFF2-40B4-BE49-F238E27FC236}">
                <a16:creationId xmlns:a16="http://schemas.microsoft.com/office/drawing/2014/main" id="{5892E404-64FC-CC23-8234-E378F9C1A28D}"/>
              </a:ext>
            </a:extLst>
          </p:cNvPr>
          <p:cNvSpPr/>
          <p:nvPr/>
        </p:nvSpPr>
        <p:spPr>
          <a:xfrm>
            <a:off x="3196145" y="19568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D6DFEB88-A3F4-FB10-CB39-CDC3132E389B}"/>
              </a:ext>
            </a:extLst>
          </p:cNvPr>
          <p:cNvSpPr/>
          <p:nvPr/>
        </p:nvSpPr>
        <p:spPr>
          <a:xfrm rot="16200000">
            <a:off x="2424135" y="2685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A1A59C9-94B9-9DF0-57ED-4154800ECDE8}"/>
              </a:ext>
            </a:extLst>
          </p:cNvPr>
          <p:cNvSpPr/>
          <p:nvPr/>
        </p:nvSpPr>
        <p:spPr>
          <a:xfrm rot="5400000" flipH="1">
            <a:off x="3874151" y="26855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9560FFA8-F1BD-6288-912C-DEB260AA7A3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91971" y="2380566"/>
            <a:ext cx="1122309" cy="1910215"/>
          </a:xfrm>
          <a:prstGeom prst="rect">
            <a:avLst/>
          </a:prstGeom>
        </p:spPr>
      </p:pic>
      <p:pic>
        <p:nvPicPr>
          <p:cNvPr id="13" name="Picture 12">
            <a:extLst>
              <a:ext uri="{FF2B5EF4-FFF2-40B4-BE49-F238E27FC236}">
                <a16:creationId xmlns:a16="http://schemas.microsoft.com/office/drawing/2014/main" id="{3D6B4BF5-B238-D35C-3C25-EE1D0F561F9C}"/>
              </a:ext>
            </a:extLst>
          </p:cNvPr>
          <p:cNvPicPr>
            <a:picLocks noChangeAspect="1"/>
          </p:cNvPicPr>
          <p:nvPr/>
        </p:nvPicPr>
        <p:blipFill>
          <a:blip r:embed="rId4">
            <a:duotone>
              <a:schemeClr val="accent3">
                <a:shade val="45000"/>
                <a:satMod val="135000"/>
              </a:schemeClr>
              <a:prstClr val="white"/>
            </a:duotone>
          </a:blip>
          <a:stretch>
            <a:fillRect/>
          </a:stretch>
        </p:blipFill>
        <p:spPr>
          <a:xfrm>
            <a:off x="4456895" y="3222201"/>
            <a:ext cx="688162" cy="688162"/>
          </a:xfrm>
          <a:prstGeom prst="rect">
            <a:avLst/>
          </a:prstGeom>
        </p:spPr>
      </p:pic>
      <p:pic>
        <p:nvPicPr>
          <p:cNvPr id="14" name="Picture 13">
            <a:extLst>
              <a:ext uri="{FF2B5EF4-FFF2-40B4-BE49-F238E27FC236}">
                <a16:creationId xmlns:a16="http://schemas.microsoft.com/office/drawing/2014/main" id="{C986B629-9945-3F55-0DE6-4793C07500BE}"/>
              </a:ext>
            </a:extLst>
          </p:cNvPr>
          <p:cNvPicPr>
            <a:picLocks noChangeAspect="1"/>
          </p:cNvPicPr>
          <p:nvPr/>
        </p:nvPicPr>
        <p:blipFill>
          <a:blip r:embed="rId4">
            <a:duotone>
              <a:schemeClr val="accent3">
                <a:shade val="45000"/>
                <a:satMod val="135000"/>
              </a:schemeClr>
              <a:prstClr val="white"/>
            </a:duotone>
          </a:blip>
          <a:stretch>
            <a:fillRect/>
          </a:stretch>
        </p:blipFill>
        <p:spPr>
          <a:xfrm>
            <a:off x="4455808" y="4000875"/>
            <a:ext cx="688162" cy="688162"/>
          </a:xfrm>
          <a:prstGeom prst="rect">
            <a:avLst/>
          </a:prstGeom>
        </p:spPr>
      </p:pic>
      <p:pic>
        <p:nvPicPr>
          <p:cNvPr id="15" name="Picture 14">
            <a:extLst>
              <a:ext uri="{FF2B5EF4-FFF2-40B4-BE49-F238E27FC236}">
                <a16:creationId xmlns:a16="http://schemas.microsoft.com/office/drawing/2014/main" id="{D4F1A9E4-AFBA-9986-1FE2-D354E642E95E}"/>
              </a:ext>
            </a:extLst>
          </p:cNvPr>
          <p:cNvPicPr>
            <a:picLocks noChangeAspect="1"/>
          </p:cNvPicPr>
          <p:nvPr/>
        </p:nvPicPr>
        <p:blipFill>
          <a:blip r:embed="rId4">
            <a:duotone>
              <a:schemeClr val="accent3">
                <a:shade val="45000"/>
                <a:satMod val="135000"/>
              </a:schemeClr>
              <a:prstClr val="white"/>
            </a:duotone>
          </a:blip>
          <a:stretch>
            <a:fillRect/>
          </a:stretch>
        </p:blipFill>
        <p:spPr>
          <a:xfrm>
            <a:off x="5194060" y="3475182"/>
            <a:ext cx="688162" cy="688162"/>
          </a:xfrm>
          <a:prstGeom prst="rect">
            <a:avLst/>
          </a:prstGeom>
        </p:spPr>
      </p:pic>
      <p:pic>
        <p:nvPicPr>
          <p:cNvPr id="16" name="Picture 15">
            <a:extLst>
              <a:ext uri="{FF2B5EF4-FFF2-40B4-BE49-F238E27FC236}">
                <a16:creationId xmlns:a16="http://schemas.microsoft.com/office/drawing/2014/main" id="{6A90D8CD-BF1F-DFF0-F875-566863020253}"/>
              </a:ext>
            </a:extLst>
          </p:cNvPr>
          <p:cNvPicPr>
            <a:picLocks noChangeAspect="1"/>
          </p:cNvPicPr>
          <p:nvPr/>
        </p:nvPicPr>
        <p:blipFill>
          <a:blip r:embed="rId4">
            <a:duotone>
              <a:schemeClr val="accent3">
                <a:shade val="45000"/>
                <a:satMod val="135000"/>
              </a:schemeClr>
              <a:prstClr val="white"/>
            </a:duotone>
          </a:blip>
          <a:stretch>
            <a:fillRect/>
          </a:stretch>
        </p:blipFill>
        <p:spPr>
          <a:xfrm>
            <a:off x="6006973" y="3475182"/>
            <a:ext cx="688162" cy="688162"/>
          </a:xfrm>
          <a:prstGeom prst="rect">
            <a:avLst/>
          </a:prstGeom>
        </p:spPr>
      </p:pic>
      <p:pic>
        <p:nvPicPr>
          <p:cNvPr id="17" name="Picture 16">
            <a:extLst>
              <a:ext uri="{FF2B5EF4-FFF2-40B4-BE49-F238E27FC236}">
                <a16:creationId xmlns:a16="http://schemas.microsoft.com/office/drawing/2014/main" id="{C143C052-2D35-B853-AAE1-EF6C20052E5F}"/>
              </a:ext>
            </a:extLst>
          </p:cNvPr>
          <p:cNvPicPr>
            <a:picLocks noChangeAspect="1"/>
          </p:cNvPicPr>
          <p:nvPr/>
        </p:nvPicPr>
        <p:blipFill>
          <a:blip r:embed="rId4">
            <a:duotone>
              <a:schemeClr val="accent3">
                <a:shade val="45000"/>
                <a:satMod val="135000"/>
              </a:schemeClr>
              <a:prstClr val="white"/>
            </a:duotone>
          </a:blip>
          <a:stretch>
            <a:fillRect/>
          </a:stretch>
        </p:blipFill>
        <p:spPr>
          <a:xfrm>
            <a:off x="6817750" y="3457735"/>
            <a:ext cx="688162" cy="688162"/>
          </a:xfrm>
          <a:prstGeom prst="rect">
            <a:avLst/>
          </a:prstGeom>
        </p:spPr>
      </p:pic>
      <p:sp>
        <p:nvSpPr>
          <p:cNvPr id="18" name="Rectangle 17">
            <a:extLst>
              <a:ext uri="{FF2B5EF4-FFF2-40B4-BE49-F238E27FC236}">
                <a16:creationId xmlns:a16="http://schemas.microsoft.com/office/drawing/2014/main" id="{878F8F2A-CE38-A82F-471F-458FFC3C173C}"/>
              </a:ext>
            </a:extLst>
          </p:cNvPr>
          <p:cNvSpPr/>
          <p:nvPr/>
        </p:nvSpPr>
        <p:spPr>
          <a:xfrm rot="18000000">
            <a:off x="5252893" y="184794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Pump</a:t>
            </a:r>
          </a:p>
        </p:txBody>
      </p:sp>
      <p:sp>
        <p:nvSpPr>
          <p:cNvPr id="22" name="Arrow: Up 21">
            <a:extLst>
              <a:ext uri="{FF2B5EF4-FFF2-40B4-BE49-F238E27FC236}">
                <a16:creationId xmlns:a16="http://schemas.microsoft.com/office/drawing/2014/main" id="{ED3806C3-9783-7A3B-DE01-A1745866DCF5}"/>
              </a:ext>
            </a:extLst>
          </p:cNvPr>
          <p:cNvSpPr/>
          <p:nvPr/>
        </p:nvSpPr>
        <p:spPr>
          <a:xfrm flipV="1">
            <a:off x="3167593" y="34577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88873BEA-D113-6501-A28E-D91887987325}"/>
              </a:ext>
            </a:extLst>
          </p:cNvPr>
          <p:cNvSpPr txBox="1"/>
          <p:nvPr/>
        </p:nvSpPr>
        <p:spPr>
          <a:xfrm>
            <a:off x="5168370" y="4144901"/>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76CB5E54-ACA0-1C79-9BFB-F528CABA1E1E}"/>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7848A6AB-94EA-7BBC-DA0B-EDC38A7741E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72F48086-5A10-B60B-4329-73A6369E1486}"/>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2BED7D83-0428-AC48-8F8C-7FE2411DCD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3" name="Graphic 22" descr="User with solid fill">
                <a:extLst>
                  <a:ext uri="{FF2B5EF4-FFF2-40B4-BE49-F238E27FC236}">
                    <a16:creationId xmlns:a16="http://schemas.microsoft.com/office/drawing/2014/main" id="{A66CC4B0-79F2-A2C2-2784-E8195BD2FB9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4" name="TextBox 23">
                <a:extLst>
                  <a:ext uri="{FF2B5EF4-FFF2-40B4-BE49-F238E27FC236}">
                    <a16:creationId xmlns:a16="http://schemas.microsoft.com/office/drawing/2014/main" id="{B5FD5905-1700-83D5-DF05-1B484EFAF10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2202917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video game&#10;&#10;Description automatically generated">
            <a:extLst>
              <a:ext uri="{FF2B5EF4-FFF2-40B4-BE49-F238E27FC236}">
                <a16:creationId xmlns:a16="http://schemas.microsoft.com/office/drawing/2014/main" id="{6CB298C7-1BAF-76D8-F7BB-C70F0F654276}"/>
              </a:ext>
            </a:extLst>
          </p:cNvPr>
          <p:cNvPicPr>
            <a:picLocks noChangeAspect="1"/>
          </p:cNvPicPr>
          <p:nvPr/>
        </p:nvPicPr>
        <p:blipFill rotWithShape="1">
          <a:blip r:embed="rId2">
            <a:extLst>
              <a:ext uri="{28A0092B-C50C-407E-A947-70E740481C1C}">
                <a14:useLocalDpi xmlns:a14="http://schemas.microsoft.com/office/drawing/2010/main" val="0"/>
              </a:ext>
            </a:extLst>
          </a:blip>
          <a:srcRect t="18071" b="23617"/>
          <a:stretch/>
        </p:blipFill>
        <p:spPr>
          <a:xfrm>
            <a:off x="2086" y="4117"/>
            <a:ext cx="9141914" cy="6853884"/>
          </a:xfrm>
          <a:prstGeom prst="rect">
            <a:avLst/>
          </a:prstGeom>
        </p:spPr>
      </p:pic>
      <p:pic>
        <p:nvPicPr>
          <p:cNvPr id="29" name="Picture 28">
            <a:extLst>
              <a:ext uri="{FF2B5EF4-FFF2-40B4-BE49-F238E27FC236}">
                <a16:creationId xmlns:a16="http://schemas.microsoft.com/office/drawing/2014/main" id="{5F92F7C4-8E71-249C-B31C-0F4ADD0D269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6A3D3D59-72FE-E24E-0618-9BA306DF684B}"/>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Dig Dug II</a:t>
            </a:r>
            <a:r>
              <a:rPr lang="en-US" sz="3600" dirty="0"/>
              <a:t> </a:t>
            </a:r>
            <a:endParaRPr lang="en-US" sz="7200" dirty="0"/>
          </a:p>
        </p:txBody>
      </p:sp>
      <p:graphicFrame>
        <p:nvGraphicFramePr>
          <p:cNvPr id="2" name="Table 1">
            <a:extLst>
              <a:ext uri="{FF2B5EF4-FFF2-40B4-BE49-F238E27FC236}">
                <a16:creationId xmlns:a16="http://schemas.microsoft.com/office/drawing/2014/main" id="{9572C34E-B87A-FC45-8216-60FE3C1BF304}"/>
              </a:ext>
            </a:extLst>
          </p:cNvPr>
          <p:cNvGraphicFramePr>
            <a:graphicFrameLocks noGrp="1"/>
          </p:cNvGraphicFramePr>
          <p:nvPr>
            <p:extLst>
              <p:ext uri="{D42A27DB-BD31-4B8C-83A1-F6EECF244321}">
                <p14:modId xmlns:p14="http://schemas.microsoft.com/office/powerpoint/2010/main" val="2851303890"/>
              </p:ext>
            </p:extLst>
          </p:nvPr>
        </p:nvGraphicFramePr>
        <p:xfrm>
          <a:off x="-3329057" y="1654845"/>
          <a:ext cx="2996690" cy="939500"/>
        </p:xfrm>
        <a:graphic>
          <a:graphicData uri="http://schemas.openxmlformats.org/drawingml/2006/table">
            <a:tbl>
              <a:tblPr>
                <a:tableStyleId>{5C22544A-7EE6-4342-B048-85BDC9FD1C3A}</a:tableStyleId>
              </a:tblPr>
              <a:tblGrid>
                <a:gridCol w="1627848">
                  <a:extLst>
                    <a:ext uri="{9D8B030D-6E8A-4147-A177-3AD203B41FA5}">
                      <a16:colId xmlns:a16="http://schemas.microsoft.com/office/drawing/2014/main" val="1306157281"/>
                    </a:ext>
                  </a:extLst>
                </a:gridCol>
                <a:gridCol w="1368842">
                  <a:extLst>
                    <a:ext uri="{9D8B030D-6E8A-4147-A177-3AD203B41FA5}">
                      <a16:colId xmlns:a16="http://schemas.microsoft.com/office/drawing/2014/main" val="3696122499"/>
                    </a:ext>
                  </a:extLst>
                </a:gridCol>
              </a:tblGrid>
              <a:tr h="46975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69750">
                <a:tc>
                  <a:txBody>
                    <a:bodyPr/>
                    <a:lstStyle/>
                    <a:p>
                      <a:pPr algn="l" fontAlgn="b"/>
                      <a:r>
                        <a:rPr lang="en-US" sz="2400" u="none" strike="noStrike">
                          <a:effectLst/>
                        </a:rPr>
                        <a:t>Dig Dug II</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digdug2</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483781550"/>
                  </a:ext>
                </a:extLst>
              </a:tr>
            </a:tbl>
          </a:graphicData>
        </a:graphic>
      </p:graphicFrame>
      <p:pic>
        <p:nvPicPr>
          <p:cNvPr id="5" name="Picture 4">
            <a:extLst>
              <a:ext uri="{FF2B5EF4-FFF2-40B4-BE49-F238E27FC236}">
                <a16:creationId xmlns:a16="http://schemas.microsoft.com/office/drawing/2014/main" id="{C83A6357-0726-A5EF-6593-0A76437D3033}"/>
              </a:ext>
            </a:extLst>
          </p:cNvPr>
          <p:cNvPicPr>
            <a:picLocks noChangeAspect="1"/>
          </p:cNvPicPr>
          <p:nvPr/>
        </p:nvPicPr>
        <p:blipFill>
          <a:blip r:embed="rId4">
            <a:duotone>
              <a:schemeClr val="accent3">
                <a:shade val="45000"/>
                <a:satMod val="135000"/>
              </a:schemeClr>
              <a:prstClr val="white"/>
            </a:duotone>
          </a:blip>
          <a:stretch>
            <a:fillRect/>
          </a:stretch>
        </p:blipFill>
        <p:spPr>
          <a:xfrm>
            <a:off x="6804768" y="2802880"/>
            <a:ext cx="688162" cy="688162"/>
          </a:xfrm>
          <a:prstGeom prst="rect">
            <a:avLst/>
          </a:prstGeom>
        </p:spPr>
      </p:pic>
      <p:pic>
        <p:nvPicPr>
          <p:cNvPr id="6" name="Picture 5">
            <a:extLst>
              <a:ext uri="{FF2B5EF4-FFF2-40B4-BE49-F238E27FC236}">
                <a16:creationId xmlns:a16="http://schemas.microsoft.com/office/drawing/2014/main" id="{1667C37A-D968-21A3-9AB3-4DBD877CB908}"/>
              </a:ext>
            </a:extLst>
          </p:cNvPr>
          <p:cNvPicPr>
            <a:picLocks noChangeAspect="1"/>
          </p:cNvPicPr>
          <p:nvPr/>
        </p:nvPicPr>
        <p:blipFill>
          <a:blip r:embed="rId4"/>
          <a:stretch>
            <a:fillRect/>
          </a:stretch>
        </p:blipFill>
        <p:spPr>
          <a:xfrm>
            <a:off x="5181079" y="2820327"/>
            <a:ext cx="688162" cy="688162"/>
          </a:xfrm>
          <a:prstGeom prst="rect">
            <a:avLst/>
          </a:prstGeom>
        </p:spPr>
      </p:pic>
      <p:pic>
        <p:nvPicPr>
          <p:cNvPr id="7" name="Picture 6">
            <a:extLst>
              <a:ext uri="{FF2B5EF4-FFF2-40B4-BE49-F238E27FC236}">
                <a16:creationId xmlns:a16="http://schemas.microsoft.com/office/drawing/2014/main" id="{3EAA5902-CACB-1D46-B342-F7E06AF144CD}"/>
              </a:ext>
            </a:extLst>
          </p:cNvPr>
          <p:cNvPicPr>
            <a:picLocks noChangeAspect="1"/>
          </p:cNvPicPr>
          <p:nvPr/>
        </p:nvPicPr>
        <p:blipFill>
          <a:blip r:embed="rId4"/>
          <a:stretch>
            <a:fillRect/>
          </a:stretch>
        </p:blipFill>
        <p:spPr>
          <a:xfrm>
            <a:off x="5993991" y="2820327"/>
            <a:ext cx="688162" cy="688162"/>
          </a:xfrm>
          <a:prstGeom prst="rect">
            <a:avLst/>
          </a:prstGeom>
        </p:spPr>
      </p:pic>
      <p:sp>
        <p:nvSpPr>
          <p:cNvPr id="8" name="Arrow: Up 7">
            <a:extLst>
              <a:ext uri="{FF2B5EF4-FFF2-40B4-BE49-F238E27FC236}">
                <a16:creationId xmlns:a16="http://schemas.microsoft.com/office/drawing/2014/main" id="{5AD1BF67-7B7F-B003-C06C-F926AEB03381}"/>
              </a:ext>
            </a:extLst>
          </p:cNvPr>
          <p:cNvSpPr/>
          <p:nvPr/>
        </p:nvSpPr>
        <p:spPr>
          <a:xfrm>
            <a:off x="3182077" y="20806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A0BBCF46-3DCF-E470-A97E-A7CE8D06928C}"/>
              </a:ext>
            </a:extLst>
          </p:cNvPr>
          <p:cNvSpPr/>
          <p:nvPr/>
        </p:nvSpPr>
        <p:spPr>
          <a:xfrm rot="16200000">
            <a:off x="2410067" y="28094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CC9B6451-297A-21B8-6B00-3C62A79E8052}"/>
              </a:ext>
            </a:extLst>
          </p:cNvPr>
          <p:cNvSpPr/>
          <p:nvPr/>
        </p:nvSpPr>
        <p:spPr>
          <a:xfrm rot="5400000" flipH="1">
            <a:off x="3860083" y="28094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103739EB-CC6D-17F3-8CBA-75D42610BC9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77903" y="2504385"/>
            <a:ext cx="1122309" cy="1910215"/>
          </a:xfrm>
          <a:prstGeom prst="rect">
            <a:avLst/>
          </a:prstGeom>
        </p:spPr>
      </p:pic>
      <p:pic>
        <p:nvPicPr>
          <p:cNvPr id="13" name="Picture 12">
            <a:extLst>
              <a:ext uri="{FF2B5EF4-FFF2-40B4-BE49-F238E27FC236}">
                <a16:creationId xmlns:a16="http://schemas.microsoft.com/office/drawing/2014/main" id="{3718D0D2-E6C3-EC0F-33AC-1996B167F3F1}"/>
              </a:ext>
            </a:extLst>
          </p:cNvPr>
          <p:cNvPicPr>
            <a:picLocks noChangeAspect="1"/>
          </p:cNvPicPr>
          <p:nvPr/>
        </p:nvPicPr>
        <p:blipFill>
          <a:blip r:embed="rId4">
            <a:duotone>
              <a:schemeClr val="accent3">
                <a:shade val="45000"/>
                <a:satMod val="135000"/>
              </a:schemeClr>
              <a:prstClr val="white"/>
            </a:duotone>
          </a:blip>
          <a:stretch>
            <a:fillRect/>
          </a:stretch>
        </p:blipFill>
        <p:spPr>
          <a:xfrm>
            <a:off x="4442827" y="3346020"/>
            <a:ext cx="688162" cy="688162"/>
          </a:xfrm>
          <a:prstGeom prst="rect">
            <a:avLst/>
          </a:prstGeom>
        </p:spPr>
      </p:pic>
      <p:pic>
        <p:nvPicPr>
          <p:cNvPr id="14" name="Picture 13">
            <a:extLst>
              <a:ext uri="{FF2B5EF4-FFF2-40B4-BE49-F238E27FC236}">
                <a16:creationId xmlns:a16="http://schemas.microsoft.com/office/drawing/2014/main" id="{4F1A9783-2B27-3EDC-24AD-A1930A49FCDC}"/>
              </a:ext>
            </a:extLst>
          </p:cNvPr>
          <p:cNvPicPr>
            <a:picLocks noChangeAspect="1"/>
          </p:cNvPicPr>
          <p:nvPr/>
        </p:nvPicPr>
        <p:blipFill>
          <a:blip r:embed="rId4">
            <a:duotone>
              <a:schemeClr val="accent3">
                <a:shade val="45000"/>
                <a:satMod val="135000"/>
              </a:schemeClr>
              <a:prstClr val="white"/>
            </a:duotone>
          </a:blip>
          <a:stretch>
            <a:fillRect/>
          </a:stretch>
        </p:blipFill>
        <p:spPr>
          <a:xfrm>
            <a:off x="4441740" y="4124694"/>
            <a:ext cx="688162" cy="688162"/>
          </a:xfrm>
          <a:prstGeom prst="rect">
            <a:avLst/>
          </a:prstGeom>
        </p:spPr>
      </p:pic>
      <p:pic>
        <p:nvPicPr>
          <p:cNvPr id="15" name="Picture 14">
            <a:extLst>
              <a:ext uri="{FF2B5EF4-FFF2-40B4-BE49-F238E27FC236}">
                <a16:creationId xmlns:a16="http://schemas.microsoft.com/office/drawing/2014/main" id="{7168CB73-F47F-CCC0-1ACC-38F2BCAD3948}"/>
              </a:ext>
            </a:extLst>
          </p:cNvPr>
          <p:cNvPicPr>
            <a:picLocks noChangeAspect="1"/>
          </p:cNvPicPr>
          <p:nvPr/>
        </p:nvPicPr>
        <p:blipFill>
          <a:blip r:embed="rId4">
            <a:duotone>
              <a:schemeClr val="accent3">
                <a:shade val="45000"/>
                <a:satMod val="135000"/>
              </a:schemeClr>
              <a:prstClr val="white"/>
            </a:duotone>
          </a:blip>
          <a:stretch>
            <a:fillRect/>
          </a:stretch>
        </p:blipFill>
        <p:spPr>
          <a:xfrm>
            <a:off x="5179992" y="3599001"/>
            <a:ext cx="688162" cy="688162"/>
          </a:xfrm>
          <a:prstGeom prst="rect">
            <a:avLst/>
          </a:prstGeom>
        </p:spPr>
      </p:pic>
      <p:pic>
        <p:nvPicPr>
          <p:cNvPr id="16" name="Picture 15">
            <a:extLst>
              <a:ext uri="{FF2B5EF4-FFF2-40B4-BE49-F238E27FC236}">
                <a16:creationId xmlns:a16="http://schemas.microsoft.com/office/drawing/2014/main" id="{F780BF73-E4C0-D1F6-0A0C-3EBFABD7D668}"/>
              </a:ext>
            </a:extLst>
          </p:cNvPr>
          <p:cNvPicPr>
            <a:picLocks noChangeAspect="1"/>
          </p:cNvPicPr>
          <p:nvPr/>
        </p:nvPicPr>
        <p:blipFill>
          <a:blip r:embed="rId4">
            <a:duotone>
              <a:schemeClr val="accent3">
                <a:shade val="45000"/>
                <a:satMod val="135000"/>
              </a:schemeClr>
              <a:prstClr val="white"/>
            </a:duotone>
          </a:blip>
          <a:stretch>
            <a:fillRect/>
          </a:stretch>
        </p:blipFill>
        <p:spPr>
          <a:xfrm>
            <a:off x="5992905" y="3599001"/>
            <a:ext cx="688162" cy="688162"/>
          </a:xfrm>
          <a:prstGeom prst="rect">
            <a:avLst/>
          </a:prstGeom>
        </p:spPr>
      </p:pic>
      <p:pic>
        <p:nvPicPr>
          <p:cNvPr id="17" name="Picture 16">
            <a:extLst>
              <a:ext uri="{FF2B5EF4-FFF2-40B4-BE49-F238E27FC236}">
                <a16:creationId xmlns:a16="http://schemas.microsoft.com/office/drawing/2014/main" id="{6072D518-F6BB-3993-1395-7EAF1F582E34}"/>
              </a:ext>
            </a:extLst>
          </p:cNvPr>
          <p:cNvPicPr>
            <a:picLocks noChangeAspect="1"/>
          </p:cNvPicPr>
          <p:nvPr/>
        </p:nvPicPr>
        <p:blipFill>
          <a:blip r:embed="rId4">
            <a:duotone>
              <a:schemeClr val="accent3">
                <a:shade val="45000"/>
                <a:satMod val="135000"/>
              </a:schemeClr>
              <a:prstClr val="white"/>
            </a:duotone>
          </a:blip>
          <a:stretch>
            <a:fillRect/>
          </a:stretch>
        </p:blipFill>
        <p:spPr>
          <a:xfrm>
            <a:off x="6803682" y="3581554"/>
            <a:ext cx="688162" cy="688162"/>
          </a:xfrm>
          <a:prstGeom prst="rect">
            <a:avLst/>
          </a:prstGeom>
        </p:spPr>
      </p:pic>
      <p:sp>
        <p:nvSpPr>
          <p:cNvPr id="18" name="Rectangle 17">
            <a:extLst>
              <a:ext uri="{FF2B5EF4-FFF2-40B4-BE49-F238E27FC236}">
                <a16:creationId xmlns:a16="http://schemas.microsoft.com/office/drawing/2014/main" id="{C5697D49-0E34-6F00-60F0-8A92AFAF9C61}"/>
              </a:ext>
            </a:extLst>
          </p:cNvPr>
          <p:cNvSpPr/>
          <p:nvPr/>
        </p:nvSpPr>
        <p:spPr>
          <a:xfrm rot="18900000">
            <a:off x="5224537" y="197176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Pump</a:t>
            </a:r>
          </a:p>
        </p:txBody>
      </p:sp>
      <p:sp>
        <p:nvSpPr>
          <p:cNvPr id="22" name="Arrow: Up 21">
            <a:extLst>
              <a:ext uri="{FF2B5EF4-FFF2-40B4-BE49-F238E27FC236}">
                <a16:creationId xmlns:a16="http://schemas.microsoft.com/office/drawing/2014/main" id="{D59F1630-3A82-8B12-533B-EC6796E8F6ED}"/>
              </a:ext>
            </a:extLst>
          </p:cNvPr>
          <p:cNvSpPr/>
          <p:nvPr/>
        </p:nvSpPr>
        <p:spPr>
          <a:xfrm flipV="1">
            <a:off x="3153525" y="35815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1625A6F1-98D1-EA61-1114-2787A05C9803}"/>
              </a:ext>
            </a:extLst>
          </p:cNvPr>
          <p:cNvSpPr txBox="1"/>
          <p:nvPr/>
        </p:nvSpPr>
        <p:spPr>
          <a:xfrm>
            <a:off x="5154302" y="4268720"/>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33B0FAA7-999C-8A85-065D-BE78CA818A89}"/>
              </a:ext>
            </a:extLst>
          </p:cNvPr>
          <p:cNvSpPr/>
          <p:nvPr/>
        </p:nvSpPr>
        <p:spPr>
          <a:xfrm rot="18900000">
            <a:off x="5988623" y="208763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Drill</a:t>
            </a:r>
          </a:p>
        </p:txBody>
      </p:sp>
      <p:grpSp>
        <p:nvGrpSpPr>
          <p:cNvPr id="23" name="Group 22">
            <a:extLst>
              <a:ext uri="{FF2B5EF4-FFF2-40B4-BE49-F238E27FC236}">
                <a16:creationId xmlns:a16="http://schemas.microsoft.com/office/drawing/2014/main" id="{5554A24B-9166-1105-411B-A2CE0E674FF8}"/>
              </a:ext>
            </a:extLst>
          </p:cNvPr>
          <p:cNvGrpSpPr/>
          <p:nvPr/>
        </p:nvGrpSpPr>
        <p:grpSpPr>
          <a:xfrm>
            <a:off x="70338" y="5837637"/>
            <a:ext cx="1315776" cy="960943"/>
            <a:chOff x="-2779612" y="6214530"/>
            <a:chExt cx="1315776" cy="960943"/>
          </a:xfrm>
        </p:grpSpPr>
        <p:sp>
          <p:nvSpPr>
            <p:cNvPr id="24" name="Flowchart: Alternate Process 23">
              <a:extLst>
                <a:ext uri="{FF2B5EF4-FFF2-40B4-BE49-F238E27FC236}">
                  <a16:creationId xmlns:a16="http://schemas.microsoft.com/office/drawing/2014/main" id="{96497EE5-1C27-60E5-FCA3-26B8FCA19F8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EA7BB35D-35AD-3F6B-E3AD-996473DC8E80}"/>
                </a:ext>
              </a:extLst>
            </p:cNvPr>
            <p:cNvGrpSpPr/>
            <p:nvPr/>
          </p:nvGrpSpPr>
          <p:grpSpPr>
            <a:xfrm>
              <a:off x="-2541291" y="6352101"/>
              <a:ext cx="839133" cy="685800"/>
              <a:chOff x="7462592" y="4655465"/>
              <a:chExt cx="839133" cy="685800"/>
            </a:xfrm>
          </p:grpSpPr>
          <p:pic>
            <p:nvPicPr>
              <p:cNvPr id="26" name="Graphic 25" descr="User with solid fill">
                <a:extLst>
                  <a:ext uri="{FF2B5EF4-FFF2-40B4-BE49-F238E27FC236}">
                    <a16:creationId xmlns:a16="http://schemas.microsoft.com/office/drawing/2014/main" id="{EBEF1604-5CD8-7662-C9C9-135BFD5616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7" name="Graphic 26" descr="User with solid fill">
                <a:extLst>
                  <a:ext uri="{FF2B5EF4-FFF2-40B4-BE49-F238E27FC236}">
                    <a16:creationId xmlns:a16="http://schemas.microsoft.com/office/drawing/2014/main" id="{EBB46373-6273-1AF2-E8E2-0941D708BC2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8" name="TextBox 27">
                <a:extLst>
                  <a:ext uri="{FF2B5EF4-FFF2-40B4-BE49-F238E27FC236}">
                    <a16:creationId xmlns:a16="http://schemas.microsoft.com/office/drawing/2014/main" id="{2F9AFC26-F156-B608-0B6B-5B0F0DEE408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1346082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A screenshot of a video game&#10;&#10;Description automatically generated">
            <a:extLst>
              <a:ext uri="{FF2B5EF4-FFF2-40B4-BE49-F238E27FC236}">
                <a16:creationId xmlns:a16="http://schemas.microsoft.com/office/drawing/2014/main" id="{C1B036F4-B320-7EC6-ACA0-BAFA92B0AEA9}"/>
              </a:ext>
            </a:extLst>
          </p:cNvPr>
          <p:cNvPicPr>
            <a:picLocks noChangeAspect="1"/>
          </p:cNvPicPr>
          <p:nvPr/>
        </p:nvPicPr>
        <p:blipFill rotWithShape="1">
          <a:blip r:embed="rId2">
            <a:extLst>
              <a:ext uri="{28A0092B-C50C-407E-A947-70E740481C1C}">
                <a14:useLocalDpi xmlns:a14="http://schemas.microsoft.com/office/drawing/2010/main" val="0"/>
              </a:ext>
            </a:extLst>
          </a:blip>
          <a:srcRect l="158" t="6324" r="-158" b="50000"/>
          <a:stretch/>
        </p:blipFill>
        <p:spPr>
          <a:xfrm>
            <a:off x="-22973" y="0"/>
            <a:ext cx="9159442" cy="6858000"/>
          </a:xfrm>
          <a:prstGeom prst="rect">
            <a:avLst/>
          </a:prstGeom>
        </p:spPr>
      </p:pic>
      <p:pic>
        <p:nvPicPr>
          <p:cNvPr id="65" name="Picture 64">
            <a:extLst>
              <a:ext uri="{FF2B5EF4-FFF2-40B4-BE49-F238E27FC236}">
                <a16:creationId xmlns:a16="http://schemas.microsoft.com/office/drawing/2014/main" id="{4C7C9FF4-EB71-782F-76DD-D4578EB5FCC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31D67B78-89AE-6360-4C11-6421702A9CB2}"/>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Dimahoo</a:t>
            </a:r>
            <a:r>
              <a:rPr lang="en-US" sz="3600" dirty="0"/>
              <a:t> </a:t>
            </a:r>
            <a:endParaRPr lang="en-US" sz="7200" dirty="0"/>
          </a:p>
        </p:txBody>
      </p:sp>
      <p:graphicFrame>
        <p:nvGraphicFramePr>
          <p:cNvPr id="2" name="Table 1">
            <a:extLst>
              <a:ext uri="{FF2B5EF4-FFF2-40B4-BE49-F238E27FC236}">
                <a16:creationId xmlns:a16="http://schemas.microsoft.com/office/drawing/2014/main" id="{E5FC4C92-EFAB-9E37-72EF-CC10ED0BE0DE}"/>
              </a:ext>
            </a:extLst>
          </p:cNvPr>
          <p:cNvGraphicFramePr>
            <a:graphicFrameLocks noGrp="1"/>
          </p:cNvGraphicFramePr>
          <p:nvPr>
            <p:extLst>
              <p:ext uri="{D42A27DB-BD31-4B8C-83A1-F6EECF244321}">
                <p14:modId xmlns:p14="http://schemas.microsoft.com/office/powerpoint/2010/main" val="3480211180"/>
              </p:ext>
            </p:extLst>
          </p:nvPr>
        </p:nvGraphicFramePr>
        <p:xfrm>
          <a:off x="-3191200" y="1783320"/>
          <a:ext cx="2996690" cy="926820"/>
        </p:xfrm>
        <a:graphic>
          <a:graphicData uri="http://schemas.openxmlformats.org/drawingml/2006/table">
            <a:tbl>
              <a:tblPr>
                <a:tableStyleId>{5C22544A-7EE6-4342-B048-85BDC9FD1C3A}</a:tableStyleId>
              </a:tblPr>
              <a:tblGrid>
                <a:gridCol w="1702642">
                  <a:extLst>
                    <a:ext uri="{9D8B030D-6E8A-4147-A177-3AD203B41FA5}">
                      <a16:colId xmlns:a16="http://schemas.microsoft.com/office/drawing/2014/main" val="1306157281"/>
                    </a:ext>
                  </a:extLst>
                </a:gridCol>
                <a:gridCol w="1294048">
                  <a:extLst>
                    <a:ext uri="{9D8B030D-6E8A-4147-A177-3AD203B41FA5}">
                      <a16:colId xmlns:a16="http://schemas.microsoft.com/office/drawing/2014/main" val="3696122499"/>
                    </a:ext>
                  </a:extLst>
                </a:gridCol>
              </a:tblGrid>
              <a:tr h="46341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63410">
                <a:tc>
                  <a:txBody>
                    <a:bodyPr/>
                    <a:lstStyle/>
                    <a:p>
                      <a:pPr algn="l" fontAlgn="b"/>
                      <a:r>
                        <a:rPr lang="en-US" sz="2400" u="none" strike="noStrike">
                          <a:effectLst/>
                        </a:rPr>
                        <a:t>Dimahoo</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dimahoo</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664885575"/>
                  </a:ext>
                </a:extLst>
              </a:tr>
            </a:tbl>
          </a:graphicData>
        </a:graphic>
      </p:graphicFrame>
      <p:pic>
        <p:nvPicPr>
          <p:cNvPr id="5" name="Picture 4">
            <a:extLst>
              <a:ext uri="{FF2B5EF4-FFF2-40B4-BE49-F238E27FC236}">
                <a16:creationId xmlns:a16="http://schemas.microsoft.com/office/drawing/2014/main" id="{E256D360-F3F0-247C-E9B4-CCFDE82EED09}"/>
              </a:ext>
            </a:extLst>
          </p:cNvPr>
          <p:cNvPicPr>
            <a:picLocks noChangeAspect="1"/>
          </p:cNvPicPr>
          <p:nvPr/>
        </p:nvPicPr>
        <p:blipFill>
          <a:blip r:embed="rId4">
            <a:duotone>
              <a:schemeClr val="accent3">
                <a:shade val="45000"/>
                <a:satMod val="135000"/>
              </a:schemeClr>
              <a:prstClr val="white"/>
            </a:duotone>
          </a:blip>
          <a:stretch>
            <a:fillRect/>
          </a:stretch>
        </p:blipFill>
        <p:spPr>
          <a:xfrm>
            <a:off x="6649863" y="3323499"/>
            <a:ext cx="688162" cy="688162"/>
          </a:xfrm>
          <a:prstGeom prst="rect">
            <a:avLst/>
          </a:prstGeom>
        </p:spPr>
      </p:pic>
      <p:pic>
        <p:nvPicPr>
          <p:cNvPr id="6" name="Picture 5">
            <a:extLst>
              <a:ext uri="{FF2B5EF4-FFF2-40B4-BE49-F238E27FC236}">
                <a16:creationId xmlns:a16="http://schemas.microsoft.com/office/drawing/2014/main" id="{0CBA4AEB-88C1-DE47-5E13-7B4BB1D6E757}"/>
              </a:ext>
            </a:extLst>
          </p:cNvPr>
          <p:cNvPicPr>
            <a:picLocks noChangeAspect="1"/>
          </p:cNvPicPr>
          <p:nvPr/>
        </p:nvPicPr>
        <p:blipFill>
          <a:blip r:embed="rId4"/>
          <a:stretch>
            <a:fillRect/>
          </a:stretch>
        </p:blipFill>
        <p:spPr>
          <a:xfrm>
            <a:off x="5026174" y="3340946"/>
            <a:ext cx="688162" cy="688162"/>
          </a:xfrm>
          <a:prstGeom prst="rect">
            <a:avLst/>
          </a:prstGeom>
        </p:spPr>
      </p:pic>
      <p:pic>
        <p:nvPicPr>
          <p:cNvPr id="7" name="Picture 6">
            <a:extLst>
              <a:ext uri="{FF2B5EF4-FFF2-40B4-BE49-F238E27FC236}">
                <a16:creationId xmlns:a16="http://schemas.microsoft.com/office/drawing/2014/main" id="{E7C970D2-88EB-2FC6-F18C-D52E46DD2FBD}"/>
              </a:ext>
            </a:extLst>
          </p:cNvPr>
          <p:cNvPicPr>
            <a:picLocks noChangeAspect="1"/>
          </p:cNvPicPr>
          <p:nvPr/>
        </p:nvPicPr>
        <p:blipFill>
          <a:blip r:embed="rId4"/>
          <a:stretch>
            <a:fillRect/>
          </a:stretch>
        </p:blipFill>
        <p:spPr>
          <a:xfrm>
            <a:off x="5839086" y="3340946"/>
            <a:ext cx="688162" cy="688162"/>
          </a:xfrm>
          <a:prstGeom prst="rect">
            <a:avLst/>
          </a:prstGeom>
        </p:spPr>
      </p:pic>
      <p:sp>
        <p:nvSpPr>
          <p:cNvPr id="8" name="Arrow: Up 7">
            <a:extLst>
              <a:ext uri="{FF2B5EF4-FFF2-40B4-BE49-F238E27FC236}">
                <a16:creationId xmlns:a16="http://schemas.microsoft.com/office/drawing/2014/main" id="{4C5CDD84-9CF2-7FA8-09F3-F5B2EF13922A}"/>
              </a:ext>
            </a:extLst>
          </p:cNvPr>
          <p:cNvSpPr/>
          <p:nvPr/>
        </p:nvSpPr>
        <p:spPr>
          <a:xfrm>
            <a:off x="3027172" y="26013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BBBC1EE6-4824-8B0D-DF9A-FF4B85996E75}"/>
              </a:ext>
            </a:extLst>
          </p:cNvPr>
          <p:cNvSpPr/>
          <p:nvPr/>
        </p:nvSpPr>
        <p:spPr>
          <a:xfrm rot="16200000">
            <a:off x="2255162" y="33300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4ACF2F3-70BA-96FE-D668-073D5B0A738A}"/>
              </a:ext>
            </a:extLst>
          </p:cNvPr>
          <p:cNvSpPr/>
          <p:nvPr/>
        </p:nvSpPr>
        <p:spPr>
          <a:xfrm rot="5400000" flipH="1">
            <a:off x="3705178" y="33300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F35BA73-BD82-68E8-8EDD-30EF21CE4108}"/>
              </a:ext>
            </a:extLst>
          </p:cNvPr>
          <p:cNvSpPr/>
          <p:nvPr/>
        </p:nvSpPr>
        <p:spPr>
          <a:xfrm rot="2707381" flipV="1">
            <a:off x="2444256" y="38614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1755240C-A217-2E5F-B51F-3D679448EB45}"/>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22998" y="3025004"/>
            <a:ext cx="1122309" cy="1910215"/>
          </a:xfrm>
          <a:prstGeom prst="rect">
            <a:avLst/>
          </a:prstGeom>
        </p:spPr>
      </p:pic>
      <p:pic>
        <p:nvPicPr>
          <p:cNvPr id="13" name="Picture 12">
            <a:extLst>
              <a:ext uri="{FF2B5EF4-FFF2-40B4-BE49-F238E27FC236}">
                <a16:creationId xmlns:a16="http://schemas.microsoft.com/office/drawing/2014/main" id="{90AC9197-D5A0-384A-CF12-412EA024AD2C}"/>
              </a:ext>
            </a:extLst>
          </p:cNvPr>
          <p:cNvPicPr>
            <a:picLocks noChangeAspect="1"/>
          </p:cNvPicPr>
          <p:nvPr/>
        </p:nvPicPr>
        <p:blipFill>
          <a:blip r:embed="rId4">
            <a:duotone>
              <a:schemeClr val="accent3">
                <a:shade val="45000"/>
                <a:satMod val="135000"/>
              </a:schemeClr>
              <a:prstClr val="white"/>
            </a:duotone>
          </a:blip>
          <a:stretch>
            <a:fillRect/>
          </a:stretch>
        </p:blipFill>
        <p:spPr>
          <a:xfrm>
            <a:off x="4287922" y="3866639"/>
            <a:ext cx="688162" cy="688162"/>
          </a:xfrm>
          <a:prstGeom prst="rect">
            <a:avLst/>
          </a:prstGeom>
        </p:spPr>
      </p:pic>
      <p:pic>
        <p:nvPicPr>
          <p:cNvPr id="14" name="Picture 13">
            <a:extLst>
              <a:ext uri="{FF2B5EF4-FFF2-40B4-BE49-F238E27FC236}">
                <a16:creationId xmlns:a16="http://schemas.microsoft.com/office/drawing/2014/main" id="{4E83396A-5CAF-6431-7AD5-95E8330FEE96}"/>
              </a:ext>
            </a:extLst>
          </p:cNvPr>
          <p:cNvPicPr>
            <a:picLocks noChangeAspect="1"/>
          </p:cNvPicPr>
          <p:nvPr/>
        </p:nvPicPr>
        <p:blipFill>
          <a:blip r:embed="rId4">
            <a:duotone>
              <a:schemeClr val="accent3">
                <a:shade val="45000"/>
                <a:satMod val="135000"/>
              </a:schemeClr>
              <a:prstClr val="white"/>
            </a:duotone>
          </a:blip>
          <a:stretch>
            <a:fillRect/>
          </a:stretch>
        </p:blipFill>
        <p:spPr>
          <a:xfrm>
            <a:off x="4286835" y="4645313"/>
            <a:ext cx="688162" cy="688162"/>
          </a:xfrm>
          <a:prstGeom prst="rect">
            <a:avLst/>
          </a:prstGeom>
        </p:spPr>
      </p:pic>
      <p:pic>
        <p:nvPicPr>
          <p:cNvPr id="15" name="Picture 14">
            <a:extLst>
              <a:ext uri="{FF2B5EF4-FFF2-40B4-BE49-F238E27FC236}">
                <a16:creationId xmlns:a16="http://schemas.microsoft.com/office/drawing/2014/main" id="{3FD05316-BA08-8088-096B-B2F918E537B2}"/>
              </a:ext>
            </a:extLst>
          </p:cNvPr>
          <p:cNvPicPr>
            <a:picLocks noChangeAspect="1"/>
          </p:cNvPicPr>
          <p:nvPr/>
        </p:nvPicPr>
        <p:blipFill>
          <a:blip r:embed="rId4">
            <a:duotone>
              <a:schemeClr val="accent3">
                <a:shade val="45000"/>
                <a:satMod val="135000"/>
              </a:schemeClr>
              <a:prstClr val="white"/>
            </a:duotone>
          </a:blip>
          <a:stretch>
            <a:fillRect/>
          </a:stretch>
        </p:blipFill>
        <p:spPr>
          <a:xfrm>
            <a:off x="5025087" y="4119620"/>
            <a:ext cx="688162" cy="688162"/>
          </a:xfrm>
          <a:prstGeom prst="rect">
            <a:avLst/>
          </a:prstGeom>
        </p:spPr>
      </p:pic>
      <p:pic>
        <p:nvPicPr>
          <p:cNvPr id="16" name="Picture 15">
            <a:extLst>
              <a:ext uri="{FF2B5EF4-FFF2-40B4-BE49-F238E27FC236}">
                <a16:creationId xmlns:a16="http://schemas.microsoft.com/office/drawing/2014/main" id="{BD27020B-408A-A9FB-C950-36C1A2E6ECC0}"/>
              </a:ext>
            </a:extLst>
          </p:cNvPr>
          <p:cNvPicPr>
            <a:picLocks noChangeAspect="1"/>
          </p:cNvPicPr>
          <p:nvPr/>
        </p:nvPicPr>
        <p:blipFill>
          <a:blip r:embed="rId4">
            <a:duotone>
              <a:schemeClr val="accent3">
                <a:shade val="45000"/>
                <a:satMod val="135000"/>
              </a:schemeClr>
              <a:prstClr val="white"/>
            </a:duotone>
          </a:blip>
          <a:stretch>
            <a:fillRect/>
          </a:stretch>
        </p:blipFill>
        <p:spPr>
          <a:xfrm>
            <a:off x="5838000" y="4119620"/>
            <a:ext cx="688162" cy="688162"/>
          </a:xfrm>
          <a:prstGeom prst="rect">
            <a:avLst/>
          </a:prstGeom>
        </p:spPr>
      </p:pic>
      <p:pic>
        <p:nvPicPr>
          <p:cNvPr id="17" name="Picture 16">
            <a:extLst>
              <a:ext uri="{FF2B5EF4-FFF2-40B4-BE49-F238E27FC236}">
                <a16:creationId xmlns:a16="http://schemas.microsoft.com/office/drawing/2014/main" id="{4EA50B31-5F6A-09F1-9810-1604BCB8938E}"/>
              </a:ext>
            </a:extLst>
          </p:cNvPr>
          <p:cNvPicPr>
            <a:picLocks noChangeAspect="1"/>
          </p:cNvPicPr>
          <p:nvPr/>
        </p:nvPicPr>
        <p:blipFill>
          <a:blip r:embed="rId4">
            <a:duotone>
              <a:schemeClr val="accent3">
                <a:shade val="45000"/>
                <a:satMod val="135000"/>
              </a:schemeClr>
              <a:prstClr val="white"/>
            </a:duotone>
          </a:blip>
          <a:stretch>
            <a:fillRect/>
          </a:stretch>
        </p:blipFill>
        <p:spPr>
          <a:xfrm>
            <a:off x="6648777" y="4102173"/>
            <a:ext cx="688162" cy="688162"/>
          </a:xfrm>
          <a:prstGeom prst="rect">
            <a:avLst/>
          </a:prstGeom>
        </p:spPr>
      </p:pic>
      <p:sp>
        <p:nvSpPr>
          <p:cNvPr id="18" name="Rectangle 17">
            <a:extLst>
              <a:ext uri="{FF2B5EF4-FFF2-40B4-BE49-F238E27FC236}">
                <a16:creationId xmlns:a16="http://schemas.microsoft.com/office/drawing/2014/main" id="{26E3DEC0-F5E3-C668-3A27-C97A66165CE3}"/>
              </a:ext>
            </a:extLst>
          </p:cNvPr>
          <p:cNvSpPr/>
          <p:nvPr/>
        </p:nvSpPr>
        <p:spPr>
          <a:xfrm rot="18000000">
            <a:off x="4367794" y="1950946"/>
            <a:ext cx="272718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Shoot/Charge</a:t>
            </a:r>
          </a:p>
        </p:txBody>
      </p:sp>
      <p:sp>
        <p:nvSpPr>
          <p:cNvPr id="19" name="Arrow: Up 18">
            <a:extLst>
              <a:ext uri="{FF2B5EF4-FFF2-40B4-BE49-F238E27FC236}">
                <a16:creationId xmlns:a16="http://schemas.microsoft.com/office/drawing/2014/main" id="{CAC573DE-CE8B-E967-65B8-BF1B82C67B2D}"/>
              </a:ext>
            </a:extLst>
          </p:cNvPr>
          <p:cNvSpPr/>
          <p:nvPr/>
        </p:nvSpPr>
        <p:spPr>
          <a:xfrm rot="3030207">
            <a:off x="3670031" y="27371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7ABD2E6-165F-C973-AE53-4BB933F82245}"/>
              </a:ext>
            </a:extLst>
          </p:cNvPr>
          <p:cNvSpPr/>
          <p:nvPr/>
        </p:nvSpPr>
        <p:spPr>
          <a:xfrm rot="18863264">
            <a:off x="2469724" y="27809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1D740D6-FBBB-034D-B9C5-E679DBB881BC}"/>
              </a:ext>
            </a:extLst>
          </p:cNvPr>
          <p:cNvSpPr/>
          <p:nvPr/>
        </p:nvSpPr>
        <p:spPr>
          <a:xfrm rot="8401222" flipH="1">
            <a:off x="3533292" y="38833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5CD9B336-5DE0-9DF8-EC2F-5D56AE7B5424}"/>
              </a:ext>
            </a:extLst>
          </p:cNvPr>
          <p:cNvSpPr/>
          <p:nvPr/>
        </p:nvSpPr>
        <p:spPr>
          <a:xfrm flipV="1">
            <a:off x="2998620" y="41021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EC0BB245-03F6-E039-56C2-6323866D45DB}"/>
              </a:ext>
            </a:extLst>
          </p:cNvPr>
          <p:cNvSpPr/>
          <p:nvPr/>
        </p:nvSpPr>
        <p:spPr>
          <a:xfrm rot="18000000">
            <a:off x="5787810" y="245640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69" name="Group 68">
            <a:extLst>
              <a:ext uri="{FF2B5EF4-FFF2-40B4-BE49-F238E27FC236}">
                <a16:creationId xmlns:a16="http://schemas.microsoft.com/office/drawing/2014/main" id="{0B0F130D-90A3-F507-F763-A7332F41D2A8}"/>
              </a:ext>
            </a:extLst>
          </p:cNvPr>
          <p:cNvGrpSpPr/>
          <p:nvPr/>
        </p:nvGrpSpPr>
        <p:grpSpPr>
          <a:xfrm>
            <a:off x="70338" y="5837636"/>
            <a:ext cx="1315776" cy="960943"/>
            <a:chOff x="13024338" y="1352362"/>
            <a:chExt cx="1315776" cy="960943"/>
          </a:xfrm>
        </p:grpSpPr>
        <p:sp>
          <p:nvSpPr>
            <p:cNvPr id="70" name="Flowchart: Alternate Process 69">
              <a:extLst>
                <a:ext uri="{FF2B5EF4-FFF2-40B4-BE49-F238E27FC236}">
                  <a16:creationId xmlns:a16="http://schemas.microsoft.com/office/drawing/2014/main" id="{F417C046-2FB9-2DD2-3B59-D46DE325EF25}"/>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1642D92B-3F56-29F5-28AD-3DF80E998A33}"/>
                </a:ext>
              </a:extLst>
            </p:cNvPr>
            <p:cNvGrpSpPr/>
            <p:nvPr/>
          </p:nvGrpSpPr>
          <p:grpSpPr>
            <a:xfrm>
              <a:off x="13220454" y="1489134"/>
              <a:ext cx="923543" cy="687397"/>
              <a:chOff x="9500040" y="2509406"/>
              <a:chExt cx="1231390" cy="916529"/>
            </a:xfrm>
          </p:grpSpPr>
          <p:pic>
            <p:nvPicPr>
              <p:cNvPr id="72" name="Graphic 71" descr="User with solid fill">
                <a:extLst>
                  <a:ext uri="{FF2B5EF4-FFF2-40B4-BE49-F238E27FC236}">
                    <a16:creationId xmlns:a16="http://schemas.microsoft.com/office/drawing/2014/main" id="{A3B72E3A-955F-408C-E8D3-1C026B8F123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73" name="Graphic 72" descr="User with solid fill">
                <a:extLst>
                  <a:ext uri="{FF2B5EF4-FFF2-40B4-BE49-F238E27FC236}">
                    <a16:creationId xmlns:a16="http://schemas.microsoft.com/office/drawing/2014/main" id="{C0B49962-99A6-6C30-9017-23085C36A80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74" name="TextBox 73">
                <a:extLst>
                  <a:ext uri="{FF2B5EF4-FFF2-40B4-BE49-F238E27FC236}">
                    <a16:creationId xmlns:a16="http://schemas.microsoft.com/office/drawing/2014/main" id="{10173327-A7DD-0E7F-5990-384C36AC4E5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3309783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A screenshot of a video game&#10;&#10;Description automatically generated">
            <a:extLst>
              <a:ext uri="{FF2B5EF4-FFF2-40B4-BE49-F238E27FC236}">
                <a16:creationId xmlns:a16="http://schemas.microsoft.com/office/drawing/2014/main" id="{B765723B-8C80-B875-FE98-D94C52E4B05C}"/>
              </a:ext>
            </a:extLst>
          </p:cNvPr>
          <p:cNvPicPr>
            <a:picLocks noChangeAspect="1"/>
          </p:cNvPicPr>
          <p:nvPr/>
        </p:nvPicPr>
        <p:blipFill rotWithShape="1">
          <a:blip r:embed="rId2">
            <a:extLst>
              <a:ext uri="{28A0092B-C50C-407E-A947-70E740481C1C}">
                <a14:useLocalDpi xmlns:a14="http://schemas.microsoft.com/office/drawing/2010/main" val="0"/>
              </a:ext>
            </a:extLst>
          </a:blip>
          <a:srcRect l="3404" r="3434"/>
          <a:stretch/>
        </p:blipFill>
        <p:spPr>
          <a:xfrm>
            <a:off x="0" y="-9626"/>
            <a:ext cx="9136469" cy="6864886"/>
          </a:xfrm>
          <a:prstGeom prst="rect">
            <a:avLst/>
          </a:prstGeom>
        </p:spPr>
      </p:pic>
      <p:pic>
        <p:nvPicPr>
          <p:cNvPr id="65" name="Picture 64">
            <a:extLst>
              <a:ext uri="{FF2B5EF4-FFF2-40B4-BE49-F238E27FC236}">
                <a16:creationId xmlns:a16="http://schemas.microsoft.com/office/drawing/2014/main" id="{37CA55D7-EA27-D302-711F-2994D21645D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370BC448-611B-D80B-DA68-A15DD24464B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 </a:t>
            </a:r>
            <a:r>
              <a:rPr lang="en-US" sz="3600" b="0" i="0" u="none" strike="noStrike" dirty="0" err="1">
                <a:solidFill>
                  <a:srgbClr val="000000"/>
                </a:solidFill>
                <a:effectLst/>
                <a:latin typeface="Calibri" panose="020F0502020204030204" pitchFamily="34" charset="0"/>
              </a:rPr>
              <a:t>Doko</a:t>
            </a:r>
            <a:r>
              <a:rPr lang="en-US" sz="3600" b="0" i="0" u="none" strike="noStrike" dirty="0">
                <a:solidFill>
                  <a:srgbClr val="000000"/>
                </a:solidFill>
                <a:effectLst/>
                <a:latin typeface="Calibri" panose="020F0502020204030204" pitchFamily="34" charset="0"/>
              </a:rPr>
              <a:t> Don</a:t>
            </a:r>
            <a:r>
              <a:rPr lang="en-US" sz="3600" dirty="0"/>
              <a:t> </a:t>
            </a:r>
            <a:endParaRPr lang="en-US" sz="7200" dirty="0"/>
          </a:p>
        </p:txBody>
      </p:sp>
      <p:graphicFrame>
        <p:nvGraphicFramePr>
          <p:cNvPr id="2" name="Table 1">
            <a:extLst>
              <a:ext uri="{FF2B5EF4-FFF2-40B4-BE49-F238E27FC236}">
                <a16:creationId xmlns:a16="http://schemas.microsoft.com/office/drawing/2014/main" id="{5DCF0FE8-3915-9BCE-D317-A95CA4E57540}"/>
              </a:ext>
            </a:extLst>
          </p:cNvPr>
          <p:cNvGraphicFramePr>
            <a:graphicFrameLocks noGrp="1"/>
          </p:cNvGraphicFramePr>
          <p:nvPr>
            <p:extLst>
              <p:ext uri="{D42A27DB-BD31-4B8C-83A1-F6EECF244321}">
                <p14:modId xmlns:p14="http://schemas.microsoft.com/office/powerpoint/2010/main" val="2249490962"/>
              </p:ext>
            </p:extLst>
          </p:nvPr>
        </p:nvGraphicFramePr>
        <p:xfrm>
          <a:off x="-3463689" y="1606007"/>
          <a:ext cx="3197875" cy="1073398"/>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320432">
                  <a:extLst>
                    <a:ext uri="{9D8B030D-6E8A-4147-A177-3AD203B41FA5}">
                      <a16:colId xmlns:a16="http://schemas.microsoft.com/office/drawing/2014/main" val="3696122499"/>
                    </a:ext>
                  </a:extLst>
                </a:gridCol>
              </a:tblGrid>
              <a:tr h="536699">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36699">
                <a:tc>
                  <a:txBody>
                    <a:bodyPr/>
                    <a:lstStyle/>
                    <a:p>
                      <a:pPr algn="l" fontAlgn="b"/>
                      <a:r>
                        <a:rPr lang="en-US" sz="2400" u="none" strike="noStrike">
                          <a:effectLst/>
                        </a:rPr>
                        <a:t>Don Doko Don</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dondokod</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245821526"/>
                  </a:ext>
                </a:extLst>
              </a:tr>
            </a:tbl>
          </a:graphicData>
        </a:graphic>
      </p:graphicFrame>
      <p:pic>
        <p:nvPicPr>
          <p:cNvPr id="5" name="Picture 4">
            <a:extLst>
              <a:ext uri="{FF2B5EF4-FFF2-40B4-BE49-F238E27FC236}">
                <a16:creationId xmlns:a16="http://schemas.microsoft.com/office/drawing/2014/main" id="{BA515690-BF67-4975-B135-7892AB0D6792}"/>
              </a:ext>
            </a:extLst>
          </p:cNvPr>
          <p:cNvPicPr>
            <a:picLocks noChangeAspect="1"/>
          </p:cNvPicPr>
          <p:nvPr/>
        </p:nvPicPr>
        <p:blipFill>
          <a:blip r:embed="rId4">
            <a:duotone>
              <a:schemeClr val="accent3">
                <a:shade val="45000"/>
                <a:satMod val="135000"/>
              </a:schemeClr>
              <a:prstClr val="white"/>
            </a:duotone>
          </a:blip>
          <a:stretch>
            <a:fillRect/>
          </a:stretch>
        </p:blipFill>
        <p:spPr>
          <a:xfrm>
            <a:off x="6563225" y="3667580"/>
            <a:ext cx="688162" cy="688162"/>
          </a:xfrm>
          <a:prstGeom prst="rect">
            <a:avLst/>
          </a:prstGeom>
        </p:spPr>
      </p:pic>
      <p:pic>
        <p:nvPicPr>
          <p:cNvPr id="6" name="Picture 5">
            <a:extLst>
              <a:ext uri="{FF2B5EF4-FFF2-40B4-BE49-F238E27FC236}">
                <a16:creationId xmlns:a16="http://schemas.microsoft.com/office/drawing/2014/main" id="{1B4C20DA-748D-55E3-76E0-C7F0A716F7CA}"/>
              </a:ext>
            </a:extLst>
          </p:cNvPr>
          <p:cNvPicPr>
            <a:picLocks noChangeAspect="1"/>
          </p:cNvPicPr>
          <p:nvPr/>
        </p:nvPicPr>
        <p:blipFill>
          <a:blip r:embed="rId4"/>
          <a:stretch>
            <a:fillRect/>
          </a:stretch>
        </p:blipFill>
        <p:spPr>
          <a:xfrm>
            <a:off x="4939536" y="3685027"/>
            <a:ext cx="688162" cy="688162"/>
          </a:xfrm>
          <a:prstGeom prst="rect">
            <a:avLst/>
          </a:prstGeom>
        </p:spPr>
      </p:pic>
      <p:pic>
        <p:nvPicPr>
          <p:cNvPr id="7" name="Picture 6">
            <a:extLst>
              <a:ext uri="{FF2B5EF4-FFF2-40B4-BE49-F238E27FC236}">
                <a16:creationId xmlns:a16="http://schemas.microsoft.com/office/drawing/2014/main" id="{FA5CADB1-970C-E16D-1535-A0CD5A945479}"/>
              </a:ext>
            </a:extLst>
          </p:cNvPr>
          <p:cNvPicPr>
            <a:picLocks noChangeAspect="1"/>
          </p:cNvPicPr>
          <p:nvPr/>
        </p:nvPicPr>
        <p:blipFill>
          <a:blip r:embed="rId4"/>
          <a:stretch>
            <a:fillRect/>
          </a:stretch>
        </p:blipFill>
        <p:spPr>
          <a:xfrm>
            <a:off x="5752448" y="3685027"/>
            <a:ext cx="688162" cy="688162"/>
          </a:xfrm>
          <a:prstGeom prst="rect">
            <a:avLst/>
          </a:prstGeom>
        </p:spPr>
      </p:pic>
      <p:sp>
        <p:nvSpPr>
          <p:cNvPr id="8" name="Arrow: Up 7">
            <a:extLst>
              <a:ext uri="{FF2B5EF4-FFF2-40B4-BE49-F238E27FC236}">
                <a16:creationId xmlns:a16="http://schemas.microsoft.com/office/drawing/2014/main" id="{BE626451-A094-5EE9-9AFC-3AE3AB6CE9AF}"/>
              </a:ext>
            </a:extLst>
          </p:cNvPr>
          <p:cNvSpPr/>
          <p:nvPr/>
        </p:nvSpPr>
        <p:spPr>
          <a:xfrm>
            <a:off x="2940534" y="29453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20A5B5DC-D786-75E1-34E5-4056CB617514}"/>
              </a:ext>
            </a:extLst>
          </p:cNvPr>
          <p:cNvSpPr/>
          <p:nvPr/>
        </p:nvSpPr>
        <p:spPr>
          <a:xfrm rot="16200000">
            <a:off x="2168524" y="36741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585C8F0-9293-FB8A-FE2D-400BB68878FD}"/>
              </a:ext>
            </a:extLst>
          </p:cNvPr>
          <p:cNvSpPr/>
          <p:nvPr/>
        </p:nvSpPr>
        <p:spPr>
          <a:xfrm rot="5400000" flipH="1">
            <a:off x="3618540" y="36741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3D3BEB3E-DB34-497C-8E8F-83D750A8FDF8}"/>
              </a:ext>
            </a:extLst>
          </p:cNvPr>
          <p:cNvSpPr/>
          <p:nvPr/>
        </p:nvSpPr>
        <p:spPr>
          <a:xfrm rot="2707381" flipV="1">
            <a:off x="2357618" y="42055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48ACA44-A2BD-B650-8E0E-588DFC6C4F2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36360" y="3369085"/>
            <a:ext cx="1122309" cy="1910215"/>
          </a:xfrm>
          <a:prstGeom prst="rect">
            <a:avLst/>
          </a:prstGeom>
        </p:spPr>
      </p:pic>
      <p:pic>
        <p:nvPicPr>
          <p:cNvPr id="13" name="Picture 12">
            <a:extLst>
              <a:ext uri="{FF2B5EF4-FFF2-40B4-BE49-F238E27FC236}">
                <a16:creationId xmlns:a16="http://schemas.microsoft.com/office/drawing/2014/main" id="{ECBCB5FB-FA6F-B177-7C46-D561165B3395}"/>
              </a:ext>
            </a:extLst>
          </p:cNvPr>
          <p:cNvPicPr>
            <a:picLocks noChangeAspect="1"/>
          </p:cNvPicPr>
          <p:nvPr/>
        </p:nvPicPr>
        <p:blipFill>
          <a:blip r:embed="rId4">
            <a:duotone>
              <a:schemeClr val="accent3">
                <a:shade val="45000"/>
                <a:satMod val="135000"/>
              </a:schemeClr>
              <a:prstClr val="white"/>
            </a:duotone>
          </a:blip>
          <a:stretch>
            <a:fillRect/>
          </a:stretch>
        </p:blipFill>
        <p:spPr>
          <a:xfrm>
            <a:off x="4201284" y="4210720"/>
            <a:ext cx="688162" cy="688162"/>
          </a:xfrm>
          <a:prstGeom prst="rect">
            <a:avLst/>
          </a:prstGeom>
        </p:spPr>
      </p:pic>
      <p:pic>
        <p:nvPicPr>
          <p:cNvPr id="14" name="Picture 13">
            <a:extLst>
              <a:ext uri="{FF2B5EF4-FFF2-40B4-BE49-F238E27FC236}">
                <a16:creationId xmlns:a16="http://schemas.microsoft.com/office/drawing/2014/main" id="{D8D55C0E-B78E-C0AB-85EA-71112A8024D0}"/>
              </a:ext>
            </a:extLst>
          </p:cNvPr>
          <p:cNvPicPr>
            <a:picLocks noChangeAspect="1"/>
          </p:cNvPicPr>
          <p:nvPr/>
        </p:nvPicPr>
        <p:blipFill>
          <a:blip r:embed="rId4">
            <a:duotone>
              <a:schemeClr val="accent3">
                <a:shade val="45000"/>
                <a:satMod val="135000"/>
              </a:schemeClr>
              <a:prstClr val="white"/>
            </a:duotone>
          </a:blip>
          <a:stretch>
            <a:fillRect/>
          </a:stretch>
        </p:blipFill>
        <p:spPr>
          <a:xfrm>
            <a:off x="4200197" y="4989394"/>
            <a:ext cx="688162" cy="688162"/>
          </a:xfrm>
          <a:prstGeom prst="rect">
            <a:avLst/>
          </a:prstGeom>
        </p:spPr>
      </p:pic>
      <p:pic>
        <p:nvPicPr>
          <p:cNvPr id="15" name="Picture 14">
            <a:extLst>
              <a:ext uri="{FF2B5EF4-FFF2-40B4-BE49-F238E27FC236}">
                <a16:creationId xmlns:a16="http://schemas.microsoft.com/office/drawing/2014/main" id="{68B3E09A-CFAF-6CB8-D92A-A34DED75B5E7}"/>
              </a:ext>
            </a:extLst>
          </p:cNvPr>
          <p:cNvPicPr>
            <a:picLocks noChangeAspect="1"/>
          </p:cNvPicPr>
          <p:nvPr/>
        </p:nvPicPr>
        <p:blipFill>
          <a:blip r:embed="rId4">
            <a:duotone>
              <a:schemeClr val="accent3">
                <a:shade val="45000"/>
                <a:satMod val="135000"/>
              </a:schemeClr>
              <a:prstClr val="white"/>
            </a:duotone>
          </a:blip>
          <a:stretch>
            <a:fillRect/>
          </a:stretch>
        </p:blipFill>
        <p:spPr>
          <a:xfrm>
            <a:off x="4938449" y="4463701"/>
            <a:ext cx="688162" cy="688162"/>
          </a:xfrm>
          <a:prstGeom prst="rect">
            <a:avLst/>
          </a:prstGeom>
        </p:spPr>
      </p:pic>
      <p:pic>
        <p:nvPicPr>
          <p:cNvPr id="16" name="Picture 15">
            <a:extLst>
              <a:ext uri="{FF2B5EF4-FFF2-40B4-BE49-F238E27FC236}">
                <a16:creationId xmlns:a16="http://schemas.microsoft.com/office/drawing/2014/main" id="{489A9DE6-EAED-29AC-50EF-2085CDE2BF4A}"/>
              </a:ext>
            </a:extLst>
          </p:cNvPr>
          <p:cNvPicPr>
            <a:picLocks noChangeAspect="1"/>
          </p:cNvPicPr>
          <p:nvPr/>
        </p:nvPicPr>
        <p:blipFill>
          <a:blip r:embed="rId4">
            <a:duotone>
              <a:schemeClr val="accent3">
                <a:shade val="45000"/>
                <a:satMod val="135000"/>
              </a:schemeClr>
              <a:prstClr val="white"/>
            </a:duotone>
          </a:blip>
          <a:stretch>
            <a:fillRect/>
          </a:stretch>
        </p:blipFill>
        <p:spPr>
          <a:xfrm>
            <a:off x="5751362" y="4463701"/>
            <a:ext cx="688162" cy="688162"/>
          </a:xfrm>
          <a:prstGeom prst="rect">
            <a:avLst/>
          </a:prstGeom>
        </p:spPr>
      </p:pic>
      <p:pic>
        <p:nvPicPr>
          <p:cNvPr id="17" name="Picture 16">
            <a:extLst>
              <a:ext uri="{FF2B5EF4-FFF2-40B4-BE49-F238E27FC236}">
                <a16:creationId xmlns:a16="http://schemas.microsoft.com/office/drawing/2014/main" id="{23A67264-AD2A-580A-7AB4-7F64CAD77B32}"/>
              </a:ext>
            </a:extLst>
          </p:cNvPr>
          <p:cNvPicPr>
            <a:picLocks noChangeAspect="1"/>
          </p:cNvPicPr>
          <p:nvPr/>
        </p:nvPicPr>
        <p:blipFill>
          <a:blip r:embed="rId4">
            <a:duotone>
              <a:schemeClr val="accent3">
                <a:shade val="45000"/>
                <a:satMod val="135000"/>
              </a:schemeClr>
              <a:prstClr val="white"/>
            </a:duotone>
          </a:blip>
          <a:stretch>
            <a:fillRect/>
          </a:stretch>
        </p:blipFill>
        <p:spPr>
          <a:xfrm>
            <a:off x="6562139" y="4446254"/>
            <a:ext cx="688162" cy="688162"/>
          </a:xfrm>
          <a:prstGeom prst="rect">
            <a:avLst/>
          </a:prstGeom>
        </p:spPr>
      </p:pic>
      <p:sp>
        <p:nvSpPr>
          <p:cNvPr id="18" name="Rectangle 17">
            <a:extLst>
              <a:ext uri="{FF2B5EF4-FFF2-40B4-BE49-F238E27FC236}">
                <a16:creationId xmlns:a16="http://schemas.microsoft.com/office/drawing/2014/main" id="{52306954-3698-D0C0-C251-9DDBB863DBD0}"/>
              </a:ext>
            </a:extLst>
          </p:cNvPr>
          <p:cNvSpPr/>
          <p:nvPr/>
        </p:nvSpPr>
        <p:spPr>
          <a:xfrm rot="18000000">
            <a:off x="4818718" y="283456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19" name="Arrow: Up 18">
            <a:extLst>
              <a:ext uri="{FF2B5EF4-FFF2-40B4-BE49-F238E27FC236}">
                <a16:creationId xmlns:a16="http://schemas.microsoft.com/office/drawing/2014/main" id="{AE162F18-AE18-667C-CDEA-08832FD4554B}"/>
              </a:ext>
            </a:extLst>
          </p:cNvPr>
          <p:cNvSpPr/>
          <p:nvPr/>
        </p:nvSpPr>
        <p:spPr>
          <a:xfrm rot="3030207">
            <a:off x="3583393" y="30812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60679D4D-314E-4F1C-0581-A0390F276C4D}"/>
              </a:ext>
            </a:extLst>
          </p:cNvPr>
          <p:cNvSpPr/>
          <p:nvPr/>
        </p:nvSpPr>
        <p:spPr>
          <a:xfrm rot="18863264">
            <a:off x="2383086" y="31250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509900A4-797A-D9AC-C015-40CAF46FC838}"/>
              </a:ext>
            </a:extLst>
          </p:cNvPr>
          <p:cNvSpPr/>
          <p:nvPr/>
        </p:nvSpPr>
        <p:spPr>
          <a:xfrm rot="8401222" flipH="1">
            <a:off x="3446654" y="42274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F4C9675C-048A-478D-7355-1CADDC72C95C}"/>
              </a:ext>
            </a:extLst>
          </p:cNvPr>
          <p:cNvSpPr/>
          <p:nvPr/>
        </p:nvSpPr>
        <p:spPr>
          <a:xfrm flipV="1">
            <a:off x="2911982" y="44462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5FD3630B-675A-521B-DE95-FB7FD93A462C}"/>
              </a:ext>
            </a:extLst>
          </p:cNvPr>
          <p:cNvSpPr/>
          <p:nvPr/>
        </p:nvSpPr>
        <p:spPr>
          <a:xfrm rot="18000000">
            <a:off x="5177204" y="2088788"/>
            <a:ext cx="303900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Hammer/Throw</a:t>
            </a:r>
          </a:p>
        </p:txBody>
      </p:sp>
      <p:grpSp>
        <p:nvGrpSpPr>
          <p:cNvPr id="69" name="Group 68">
            <a:extLst>
              <a:ext uri="{FF2B5EF4-FFF2-40B4-BE49-F238E27FC236}">
                <a16:creationId xmlns:a16="http://schemas.microsoft.com/office/drawing/2014/main" id="{FEEBEAF9-C876-9145-5ADC-ED4FD9C461A9}"/>
              </a:ext>
            </a:extLst>
          </p:cNvPr>
          <p:cNvGrpSpPr/>
          <p:nvPr/>
        </p:nvGrpSpPr>
        <p:grpSpPr>
          <a:xfrm>
            <a:off x="70338" y="5837636"/>
            <a:ext cx="1315776" cy="960943"/>
            <a:chOff x="13024338" y="1352362"/>
            <a:chExt cx="1315776" cy="960943"/>
          </a:xfrm>
        </p:grpSpPr>
        <p:sp>
          <p:nvSpPr>
            <p:cNvPr id="70" name="Flowchart: Alternate Process 69">
              <a:extLst>
                <a:ext uri="{FF2B5EF4-FFF2-40B4-BE49-F238E27FC236}">
                  <a16:creationId xmlns:a16="http://schemas.microsoft.com/office/drawing/2014/main" id="{8952DB1C-45B2-C2C7-F136-25E215B0268C}"/>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6A75107A-ADDB-DDC7-CAFB-A8E3C1BA1BB5}"/>
                </a:ext>
              </a:extLst>
            </p:cNvPr>
            <p:cNvGrpSpPr/>
            <p:nvPr/>
          </p:nvGrpSpPr>
          <p:grpSpPr>
            <a:xfrm>
              <a:off x="13220454" y="1489134"/>
              <a:ext cx="923543" cy="687397"/>
              <a:chOff x="9500040" y="2509406"/>
              <a:chExt cx="1231390" cy="916529"/>
            </a:xfrm>
          </p:grpSpPr>
          <p:pic>
            <p:nvPicPr>
              <p:cNvPr id="72" name="Graphic 71" descr="User with solid fill">
                <a:extLst>
                  <a:ext uri="{FF2B5EF4-FFF2-40B4-BE49-F238E27FC236}">
                    <a16:creationId xmlns:a16="http://schemas.microsoft.com/office/drawing/2014/main" id="{ACC6A399-8A07-FD5B-4458-641691121A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73" name="Graphic 72" descr="User with solid fill">
                <a:extLst>
                  <a:ext uri="{FF2B5EF4-FFF2-40B4-BE49-F238E27FC236}">
                    <a16:creationId xmlns:a16="http://schemas.microsoft.com/office/drawing/2014/main" id="{A2DCB8D0-50BE-3B0E-134E-C36835E9A6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74" name="TextBox 73">
                <a:extLst>
                  <a:ext uri="{FF2B5EF4-FFF2-40B4-BE49-F238E27FC236}">
                    <a16:creationId xmlns:a16="http://schemas.microsoft.com/office/drawing/2014/main" id="{71274952-478C-BF2F-F284-4BA9AE2054D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5777551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93C09B92-0BA0-91DB-5278-4FE024D265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095" b="32630"/>
          <a:stretch/>
        </p:blipFill>
        <p:spPr bwMode="auto">
          <a:xfrm>
            <a:off x="-9349" y="-4290"/>
            <a:ext cx="9145817" cy="68622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7394A282-FD93-6BF6-A7A0-A166F7012C8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80566A16-ABEE-59FE-8CE6-30F737CDF980}"/>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DonPachi</a:t>
            </a:r>
            <a:r>
              <a:rPr lang="en-US" sz="3600" dirty="0"/>
              <a:t> </a:t>
            </a:r>
            <a:endParaRPr lang="en-US" sz="7200" dirty="0"/>
          </a:p>
        </p:txBody>
      </p:sp>
      <p:graphicFrame>
        <p:nvGraphicFramePr>
          <p:cNvPr id="2" name="Table 1">
            <a:extLst>
              <a:ext uri="{FF2B5EF4-FFF2-40B4-BE49-F238E27FC236}">
                <a16:creationId xmlns:a16="http://schemas.microsoft.com/office/drawing/2014/main" id="{02D18C15-A31E-58D1-5DE0-6D37A79A99D6}"/>
              </a:ext>
            </a:extLst>
          </p:cNvPr>
          <p:cNvGraphicFramePr>
            <a:graphicFrameLocks noGrp="1"/>
          </p:cNvGraphicFramePr>
          <p:nvPr>
            <p:extLst>
              <p:ext uri="{D42A27DB-BD31-4B8C-83A1-F6EECF244321}">
                <p14:modId xmlns:p14="http://schemas.microsoft.com/office/powerpoint/2010/main" val="2147874557"/>
              </p:ext>
            </p:extLst>
          </p:nvPr>
        </p:nvGraphicFramePr>
        <p:xfrm>
          <a:off x="-3301414" y="1933683"/>
          <a:ext cx="3131293" cy="1121336"/>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253850">
                  <a:extLst>
                    <a:ext uri="{9D8B030D-6E8A-4147-A177-3AD203B41FA5}">
                      <a16:colId xmlns:a16="http://schemas.microsoft.com/office/drawing/2014/main" val="3696122499"/>
                    </a:ext>
                  </a:extLst>
                </a:gridCol>
              </a:tblGrid>
              <a:tr h="560668">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60668">
                <a:tc>
                  <a:txBody>
                    <a:bodyPr/>
                    <a:lstStyle/>
                    <a:p>
                      <a:pPr algn="l" fontAlgn="b"/>
                      <a:r>
                        <a:rPr lang="en-US" sz="2400" u="none" strike="noStrike">
                          <a:effectLst/>
                        </a:rPr>
                        <a:t>DonPachi</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donpachi</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844823038"/>
                  </a:ext>
                </a:extLst>
              </a:tr>
            </a:tbl>
          </a:graphicData>
        </a:graphic>
      </p:graphicFrame>
      <p:pic>
        <p:nvPicPr>
          <p:cNvPr id="5" name="Picture 4">
            <a:extLst>
              <a:ext uri="{FF2B5EF4-FFF2-40B4-BE49-F238E27FC236}">
                <a16:creationId xmlns:a16="http://schemas.microsoft.com/office/drawing/2014/main" id="{AD197D2E-A2F4-3CEB-B91C-672F315E4F49}"/>
              </a:ext>
            </a:extLst>
          </p:cNvPr>
          <p:cNvPicPr>
            <a:picLocks noChangeAspect="1"/>
          </p:cNvPicPr>
          <p:nvPr/>
        </p:nvPicPr>
        <p:blipFill>
          <a:blip r:embed="rId4"/>
          <a:stretch>
            <a:fillRect/>
          </a:stretch>
        </p:blipFill>
        <p:spPr>
          <a:xfrm>
            <a:off x="6864446" y="3055018"/>
            <a:ext cx="688162" cy="688162"/>
          </a:xfrm>
          <a:prstGeom prst="rect">
            <a:avLst/>
          </a:prstGeom>
        </p:spPr>
      </p:pic>
      <p:pic>
        <p:nvPicPr>
          <p:cNvPr id="6" name="Picture 5">
            <a:extLst>
              <a:ext uri="{FF2B5EF4-FFF2-40B4-BE49-F238E27FC236}">
                <a16:creationId xmlns:a16="http://schemas.microsoft.com/office/drawing/2014/main" id="{FF4B0DA6-2ADE-21B1-81BB-E911DF8F696A}"/>
              </a:ext>
            </a:extLst>
          </p:cNvPr>
          <p:cNvPicPr>
            <a:picLocks noChangeAspect="1"/>
          </p:cNvPicPr>
          <p:nvPr/>
        </p:nvPicPr>
        <p:blipFill>
          <a:blip r:embed="rId4"/>
          <a:stretch>
            <a:fillRect/>
          </a:stretch>
        </p:blipFill>
        <p:spPr>
          <a:xfrm>
            <a:off x="5240757" y="3072465"/>
            <a:ext cx="688162" cy="688162"/>
          </a:xfrm>
          <a:prstGeom prst="rect">
            <a:avLst/>
          </a:prstGeom>
        </p:spPr>
      </p:pic>
      <p:pic>
        <p:nvPicPr>
          <p:cNvPr id="7" name="Picture 6">
            <a:extLst>
              <a:ext uri="{FF2B5EF4-FFF2-40B4-BE49-F238E27FC236}">
                <a16:creationId xmlns:a16="http://schemas.microsoft.com/office/drawing/2014/main" id="{BE231C03-1F77-66C6-76A8-B0A8E9794368}"/>
              </a:ext>
            </a:extLst>
          </p:cNvPr>
          <p:cNvPicPr>
            <a:picLocks noChangeAspect="1"/>
          </p:cNvPicPr>
          <p:nvPr/>
        </p:nvPicPr>
        <p:blipFill>
          <a:blip r:embed="rId4"/>
          <a:stretch>
            <a:fillRect/>
          </a:stretch>
        </p:blipFill>
        <p:spPr>
          <a:xfrm>
            <a:off x="6053669" y="3072465"/>
            <a:ext cx="688162" cy="688162"/>
          </a:xfrm>
          <a:prstGeom prst="rect">
            <a:avLst/>
          </a:prstGeom>
        </p:spPr>
      </p:pic>
      <p:sp>
        <p:nvSpPr>
          <p:cNvPr id="8" name="Arrow: Up 7">
            <a:extLst>
              <a:ext uri="{FF2B5EF4-FFF2-40B4-BE49-F238E27FC236}">
                <a16:creationId xmlns:a16="http://schemas.microsoft.com/office/drawing/2014/main" id="{3B5C65CB-4638-D2E6-D318-0F12DB9D4C01}"/>
              </a:ext>
            </a:extLst>
          </p:cNvPr>
          <p:cNvSpPr/>
          <p:nvPr/>
        </p:nvSpPr>
        <p:spPr>
          <a:xfrm>
            <a:off x="3241755" y="23328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45489B1D-E624-ED5B-EB90-83CE36A749B8}"/>
              </a:ext>
            </a:extLst>
          </p:cNvPr>
          <p:cNvSpPr/>
          <p:nvPr/>
        </p:nvSpPr>
        <p:spPr>
          <a:xfrm rot="16200000">
            <a:off x="2469745" y="30615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D61D5702-33D7-68CA-20A4-163FBA3A68D5}"/>
              </a:ext>
            </a:extLst>
          </p:cNvPr>
          <p:cNvSpPr/>
          <p:nvPr/>
        </p:nvSpPr>
        <p:spPr>
          <a:xfrm rot="5400000" flipH="1">
            <a:off x="3919761" y="30615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9DA23D33-28C1-F56F-BA62-3965060275DA}"/>
              </a:ext>
            </a:extLst>
          </p:cNvPr>
          <p:cNvSpPr/>
          <p:nvPr/>
        </p:nvSpPr>
        <p:spPr>
          <a:xfrm rot="2707381" flipV="1">
            <a:off x="2658839" y="3592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660867A3-B820-5925-6308-ACADF834473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737581" y="2756523"/>
            <a:ext cx="1122309" cy="1910215"/>
          </a:xfrm>
          <a:prstGeom prst="rect">
            <a:avLst/>
          </a:prstGeom>
        </p:spPr>
      </p:pic>
      <p:pic>
        <p:nvPicPr>
          <p:cNvPr id="13" name="Picture 12">
            <a:extLst>
              <a:ext uri="{FF2B5EF4-FFF2-40B4-BE49-F238E27FC236}">
                <a16:creationId xmlns:a16="http://schemas.microsoft.com/office/drawing/2014/main" id="{479CA82E-10EA-E223-28D9-A44CF840F486}"/>
              </a:ext>
            </a:extLst>
          </p:cNvPr>
          <p:cNvPicPr>
            <a:picLocks noChangeAspect="1"/>
          </p:cNvPicPr>
          <p:nvPr/>
        </p:nvPicPr>
        <p:blipFill>
          <a:blip r:embed="rId4">
            <a:duotone>
              <a:schemeClr val="accent3">
                <a:shade val="45000"/>
                <a:satMod val="135000"/>
              </a:schemeClr>
              <a:prstClr val="white"/>
            </a:duotone>
          </a:blip>
          <a:stretch>
            <a:fillRect/>
          </a:stretch>
        </p:blipFill>
        <p:spPr>
          <a:xfrm>
            <a:off x="4502505" y="3598158"/>
            <a:ext cx="688162" cy="688162"/>
          </a:xfrm>
          <a:prstGeom prst="rect">
            <a:avLst/>
          </a:prstGeom>
        </p:spPr>
      </p:pic>
      <p:pic>
        <p:nvPicPr>
          <p:cNvPr id="14" name="Picture 13">
            <a:extLst>
              <a:ext uri="{FF2B5EF4-FFF2-40B4-BE49-F238E27FC236}">
                <a16:creationId xmlns:a16="http://schemas.microsoft.com/office/drawing/2014/main" id="{EA7F84F1-B813-476F-8B3C-AB9158E7E7E3}"/>
              </a:ext>
            </a:extLst>
          </p:cNvPr>
          <p:cNvPicPr>
            <a:picLocks noChangeAspect="1"/>
          </p:cNvPicPr>
          <p:nvPr/>
        </p:nvPicPr>
        <p:blipFill>
          <a:blip r:embed="rId4">
            <a:duotone>
              <a:schemeClr val="accent3">
                <a:shade val="45000"/>
                <a:satMod val="135000"/>
              </a:schemeClr>
              <a:prstClr val="white"/>
            </a:duotone>
          </a:blip>
          <a:stretch>
            <a:fillRect/>
          </a:stretch>
        </p:blipFill>
        <p:spPr>
          <a:xfrm>
            <a:off x="4501418" y="4376832"/>
            <a:ext cx="688162" cy="688162"/>
          </a:xfrm>
          <a:prstGeom prst="rect">
            <a:avLst/>
          </a:prstGeom>
        </p:spPr>
      </p:pic>
      <p:pic>
        <p:nvPicPr>
          <p:cNvPr id="15" name="Picture 14">
            <a:extLst>
              <a:ext uri="{FF2B5EF4-FFF2-40B4-BE49-F238E27FC236}">
                <a16:creationId xmlns:a16="http://schemas.microsoft.com/office/drawing/2014/main" id="{0ED95C04-E8A8-6CDA-F5EC-BE3784F7F031}"/>
              </a:ext>
            </a:extLst>
          </p:cNvPr>
          <p:cNvPicPr>
            <a:picLocks noChangeAspect="1"/>
          </p:cNvPicPr>
          <p:nvPr/>
        </p:nvPicPr>
        <p:blipFill>
          <a:blip r:embed="rId4">
            <a:duotone>
              <a:schemeClr val="accent3">
                <a:shade val="45000"/>
                <a:satMod val="135000"/>
              </a:schemeClr>
              <a:prstClr val="white"/>
            </a:duotone>
          </a:blip>
          <a:stretch>
            <a:fillRect/>
          </a:stretch>
        </p:blipFill>
        <p:spPr>
          <a:xfrm>
            <a:off x="5239670" y="3851139"/>
            <a:ext cx="688162" cy="688162"/>
          </a:xfrm>
          <a:prstGeom prst="rect">
            <a:avLst/>
          </a:prstGeom>
        </p:spPr>
      </p:pic>
      <p:pic>
        <p:nvPicPr>
          <p:cNvPr id="16" name="Picture 15">
            <a:extLst>
              <a:ext uri="{FF2B5EF4-FFF2-40B4-BE49-F238E27FC236}">
                <a16:creationId xmlns:a16="http://schemas.microsoft.com/office/drawing/2014/main" id="{99245138-8AF9-146C-8BDF-6A52742EEA93}"/>
              </a:ext>
            </a:extLst>
          </p:cNvPr>
          <p:cNvPicPr>
            <a:picLocks noChangeAspect="1"/>
          </p:cNvPicPr>
          <p:nvPr/>
        </p:nvPicPr>
        <p:blipFill>
          <a:blip r:embed="rId4">
            <a:duotone>
              <a:schemeClr val="accent3">
                <a:shade val="45000"/>
                <a:satMod val="135000"/>
              </a:schemeClr>
              <a:prstClr val="white"/>
            </a:duotone>
          </a:blip>
          <a:stretch>
            <a:fillRect/>
          </a:stretch>
        </p:blipFill>
        <p:spPr>
          <a:xfrm>
            <a:off x="6052583" y="3851139"/>
            <a:ext cx="688162" cy="688162"/>
          </a:xfrm>
          <a:prstGeom prst="rect">
            <a:avLst/>
          </a:prstGeom>
        </p:spPr>
      </p:pic>
      <p:pic>
        <p:nvPicPr>
          <p:cNvPr id="17" name="Picture 16">
            <a:extLst>
              <a:ext uri="{FF2B5EF4-FFF2-40B4-BE49-F238E27FC236}">
                <a16:creationId xmlns:a16="http://schemas.microsoft.com/office/drawing/2014/main" id="{98449DDF-6079-F1E6-7234-7D0C36F2615A}"/>
              </a:ext>
            </a:extLst>
          </p:cNvPr>
          <p:cNvPicPr>
            <a:picLocks noChangeAspect="1"/>
          </p:cNvPicPr>
          <p:nvPr/>
        </p:nvPicPr>
        <p:blipFill>
          <a:blip r:embed="rId4">
            <a:duotone>
              <a:schemeClr val="accent3">
                <a:shade val="45000"/>
                <a:satMod val="135000"/>
              </a:schemeClr>
              <a:prstClr val="white"/>
            </a:duotone>
          </a:blip>
          <a:stretch>
            <a:fillRect/>
          </a:stretch>
        </p:blipFill>
        <p:spPr>
          <a:xfrm>
            <a:off x="6863360" y="3833692"/>
            <a:ext cx="688162" cy="688162"/>
          </a:xfrm>
          <a:prstGeom prst="rect">
            <a:avLst/>
          </a:prstGeom>
        </p:spPr>
      </p:pic>
      <p:sp>
        <p:nvSpPr>
          <p:cNvPr id="18" name="Rectangle 17">
            <a:extLst>
              <a:ext uri="{FF2B5EF4-FFF2-40B4-BE49-F238E27FC236}">
                <a16:creationId xmlns:a16="http://schemas.microsoft.com/office/drawing/2014/main" id="{85142F17-C670-BF93-4652-371630C47145}"/>
              </a:ext>
            </a:extLst>
          </p:cNvPr>
          <p:cNvSpPr/>
          <p:nvPr/>
        </p:nvSpPr>
        <p:spPr>
          <a:xfrm rot="18000000">
            <a:off x="4878922" y="1932884"/>
            <a:ext cx="202181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Fire/Beam</a:t>
            </a:r>
          </a:p>
        </p:txBody>
      </p:sp>
      <p:sp>
        <p:nvSpPr>
          <p:cNvPr id="19" name="Arrow: Up 18">
            <a:extLst>
              <a:ext uri="{FF2B5EF4-FFF2-40B4-BE49-F238E27FC236}">
                <a16:creationId xmlns:a16="http://schemas.microsoft.com/office/drawing/2014/main" id="{9A11A66F-A83E-A856-5327-F670309CE1E6}"/>
              </a:ext>
            </a:extLst>
          </p:cNvPr>
          <p:cNvSpPr/>
          <p:nvPr/>
        </p:nvSpPr>
        <p:spPr>
          <a:xfrm rot="3030207">
            <a:off x="3884614" y="24686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A980298-B525-EFC2-0117-F2A83AFA086E}"/>
              </a:ext>
            </a:extLst>
          </p:cNvPr>
          <p:cNvSpPr/>
          <p:nvPr/>
        </p:nvSpPr>
        <p:spPr>
          <a:xfrm rot="18863264">
            <a:off x="2684307" y="25124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A583334C-27E5-678D-A043-EFBC499EC006}"/>
              </a:ext>
            </a:extLst>
          </p:cNvPr>
          <p:cNvSpPr/>
          <p:nvPr/>
        </p:nvSpPr>
        <p:spPr>
          <a:xfrm rot="8401222" flipH="1">
            <a:off x="3747875" y="36148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6F06F120-91AF-7D76-594B-43AB4DEE6E0A}"/>
              </a:ext>
            </a:extLst>
          </p:cNvPr>
          <p:cNvSpPr/>
          <p:nvPr/>
        </p:nvSpPr>
        <p:spPr>
          <a:xfrm flipV="1">
            <a:off x="3213203" y="3833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FDF2067-63D9-598C-9159-E9BDF7FB32C4}"/>
              </a:ext>
            </a:extLst>
          </p:cNvPr>
          <p:cNvSpPr/>
          <p:nvPr/>
        </p:nvSpPr>
        <p:spPr>
          <a:xfrm rot="18000000">
            <a:off x="6003350" y="222390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68" name="Rectangle 67">
            <a:extLst>
              <a:ext uri="{FF2B5EF4-FFF2-40B4-BE49-F238E27FC236}">
                <a16:creationId xmlns:a16="http://schemas.microsoft.com/office/drawing/2014/main" id="{A811C78C-3481-4B90-E5D2-C97EC4BD0B58}"/>
              </a:ext>
            </a:extLst>
          </p:cNvPr>
          <p:cNvSpPr/>
          <p:nvPr/>
        </p:nvSpPr>
        <p:spPr>
          <a:xfrm rot="18000000">
            <a:off x="6712730" y="2036683"/>
            <a:ext cx="188333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Full-Auto</a:t>
            </a:r>
          </a:p>
        </p:txBody>
      </p:sp>
      <p:grpSp>
        <p:nvGrpSpPr>
          <p:cNvPr id="3" name="Group 2">
            <a:extLst>
              <a:ext uri="{FF2B5EF4-FFF2-40B4-BE49-F238E27FC236}">
                <a16:creationId xmlns:a16="http://schemas.microsoft.com/office/drawing/2014/main" id="{D8B01F7B-8F5E-5666-E1E0-4DA6A8C8102D}"/>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E5876A71-6D39-7107-4BC6-8D97D650C4B2}"/>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F5FA6A55-33D4-38C7-F587-63B58CC61B84}"/>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2EBB6EEC-5B60-B477-18BB-6968F13B1E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E0EAC57D-0B93-6206-915A-60BFE4710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AD873016-2CFD-316A-F592-091FED003E4C}"/>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3976693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ical user interface&#10;&#10;Description automatically generated">
            <a:extLst>
              <a:ext uri="{FF2B5EF4-FFF2-40B4-BE49-F238E27FC236}">
                <a16:creationId xmlns:a16="http://schemas.microsoft.com/office/drawing/2014/main" id="{03B58438-1C71-FBC0-B972-965E96355C52}"/>
              </a:ext>
            </a:extLst>
          </p:cNvPr>
          <p:cNvPicPr>
            <a:picLocks noChangeAspect="1"/>
          </p:cNvPicPr>
          <p:nvPr/>
        </p:nvPicPr>
        <p:blipFill rotWithShape="1">
          <a:blip r:embed="rId2">
            <a:extLst>
              <a:ext uri="{28A0092B-C50C-407E-A947-70E740481C1C}">
                <a14:useLocalDpi xmlns:a14="http://schemas.microsoft.com/office/drawing/2010/main" val="0"/>
              </a:ext>
            </a:extLst>
          </a:blip>
          <a:srcRect t="7551" b="26926"/>
          <a:stretch/>
        </p:blipFill>
        <p:spPr>
          <a:xfrm>
            <a:off x="-3136" y="-1"/>
            <a:ext cx="9158300" cy="6858001"/>
          </a:xfrm>
          <a:prstGeom prst="rect">
            <a:avLst/>
          </a:prstGeom>
        </p:spPr>
      </p:pic>
      <p:pic>
        <p:nvPicPr>
          <p:cNvPr id="31" name="Picture 30">
            <a:extLst>
              <a:ext uri="{FF2B5EF4-FFF2-40B4-BE49-F238E27FC236}">
                <a16:creationId xmlns:a16="http://schemas.microsoft.com/office/drawing/2014/main" id="{7A444288-A83D-66F7-CAA6-16DDDF1F965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D3F37F6-EDC2-6050-0938-2A8AF933F27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Donkey Kong</a:t>
            </a:r>
            <a:r>
              <a:rPr lang="en-US" sz="3600" dirty="0"/>
              <a:t> </a:t>
            </a:r>
            <a:endParaRPr lang="en-US" sz="7200" dirty="0"/>
          </a:p>
        </p:txBody>
      </p:sp>
      <p:graphicFrame>
        <p:nvGraphicFramePr>
          <p:cNvPr id="2" name="Table 1">
            <a:extLst>
              <a:ext uri="{FF2B5EF4-FFF2-40B4-BE49-F238E27FC236}">
                <a16:creationId xmlns:a16="http://schemas.microsoft.com/office/drawing/2014/main" id="{D2F079CB-4958-D8F4-B92C-574EF9203113}"/>
              </a:ext>
            </a:extLst>
          </p:cNvPr>
          <p:cNvGraphicFramePr>
            <a:graphicFrameLocks noGrp="1"/>
          </p:cNvGraphicFramePr>
          <p:nvPr>
            <p:extLst>
              <p:ext uri="{D42A27DB-BD31-4B8C-83A1-F6EECF244321}">
                <p14:modId xmlns:p14="http://schemas.microsoft.com/office/powerpoint/2010/main" val="4235111662"/>
              </p:ext>
            </p:extLst>
          </p:nvPr>
        </p:nvGraphicFramePr>
        <p:xfrm>
          <a:off x="-3208017" y="1596034"/>
          <a:ext cx="3144222" cy="1051474"/>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266779">
                  <a:extLst>
                    <a:ext uri="{9D8B030D-6E8A-4147-A177-3AD203B41FA5}">
                      <a16:colId xmlns:a16="http://schemas.microsoft.com/office/drawing/2014/main" val="3696122499"/>
                    </a:ext>
                  </a:extLst>
                </a:gridCol>
              </a:tblGrid>
              <a:tr h="450679">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00795">
                <a:tc>
                  <a:txBody>
                    <a:bodyPr/>
                    <a:lstStyle/>
                    <a:p>
                      <a:pPr algn="l" fontAlgn="b"/>
                      <a:r>
                        <a:rPr lang="en-US" sz="2400" u="none" strike="noStrike">
                          <a:effectLst/>
                        </a:rPr>
                        <a:t>Donkey Kong</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dkong</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766252297"/>
                  </a:ext>
                </a:extLst>
              </a:tr>
            </a:tbl>
          </a:graphicData>
        </a:graphic>
      </p:graphicFrame>
      <p:pic>
        <p:nvPicPr>
          <p:cNvPr id="5" name="Picture 4">
            <a:extLst>
              <a:ext uri="{FF2B5EF4-FFF2-40B4-BE49-F238E27FC236}">
                <a16:creationId xmlns:a16="http://schemas.microsoft.com/office/drawing/2014/main" id="{35C45795-F0F4-8E5F-D8E6-64B7633443C5}"/>
              </a:ext>
            </a:extLst>
          </p:cNvPr>
          <p:cNvPicPr>
            <a:picLocks noChangeAspect="1"/>
          </p:cNvPicPr>
          <p:nvPr/>
        </p:nvPicPr>
        <p:blipFill>
          <a:blip r:embed="rId4">
            <a:duotone>
              <a:schemeClr val="accent3">
                <a:shade val="45000"/>
                <a:satMod val="135000"/>
              </a:schemeClr>
              <a:prstClr val="white"/>
            </a:duotone>
          </a:blip>
          <a:stretch>
            <a:fillRect/>
          </a:stretch>
        </p:blipFill>
        <p:spPr>
          <a:xfrm>
            <a:off x="6709533" y="2777031"/>
            <a:ext cx="688162" cy="688162"/>
          </a:xfrm>
          <a:prstGeom prst="rect">
            <a:avLst/>
          </a:prstGeom>
        </p:spPr>
      </p:pic>
      <p:pic>
        <p:nvPicPr>
          <p:cNvPr id="6" name="Picture 5">
            <a:extLst>
              <a:ext uri="{FF2B5EF4-FFF2-40B4-BE49-F238E27FC236}">
                <a16:creationId xmlns:a16="http://schemas.microsoft.com/office/drawing/2014/main" id="{DF7CB15D-F732-A130-9859-CF58BDBD216D}"/>
              </a:ext>
            </a:extLst>
          </p:cNvPr>
          <p:cNvPicPr>
            <a:picLocks noChangeAspect="1"/>
          </p:cNvPicPr>
          <p:nvPr/>
        </p:nvPicPr>
        <p:blipFill>
          <a:blip r:embed="rId4"/>
          <a:stretch>
            <a:fillRect/>
          </a:stretch>
        </p:blipFill>
        <p:spPr>
          <a:xfrm>
            <a:off x="5085844" y="2794478"/>
            <a:ext cx="688162" cy="688162"/>
          </a:xfrm>
          <a:prstGeom prst="rect">
            <a:avLst/>
          </a:prstGeom>
        </p:spPr>
      </p:pic>
      <p:pic>
        <p:nvPicPr>
          <p:cNvPr id="7" name="Picture 6">
            <a:extLst>
              <a:ext uri="{FF2B5EF4-FFF2-40B4-BE49-F238E27FC236}">
                <a16:creationId xmlns:a16="http://schemas.microsoft.com/office/drawing/2014/main" id="{5EB50897-3796-B62F-8A64-2E568E843DEF}"/>
              </a:ext>
            </a:extLst>
          </p:cNvPr>
          <p:cNvPicPr>
            <a:picLocks noChangeAspect="1"/>
          </p:cNvPicPr>
          <p:nvPr/>
        </p:nvPicPr>
        <p:blipFill>
          <a:blip r:embed="rId4">
            <a:duotone>
              <a:schemeClr val="accent3">
                <a:shade val="45000"/>
                <a:satMod val="135000"/>
              </a:schemeClr>
              <a:prstClr val="white"/>
            </a:duotone>
          </a:blip>
          <a:stretch>
            <a:fillRect/>
          </a:stretch>
        </p:blipFill>
        <p:spPr>
          <a:xfrm>
            <a:off x="5898756" y="2794478"/>
            <a:ext cx="688162" cy="688162"/>
          </a:xfrm>
          <a:prstGeom prst="rect">
            <a:avLst/>
          </a:prstGeom>
        </p:spPr>
      </p:pic>
      <p:sp>
        <p:nvSpPr>
          <p:cNvPr id="8" name="Arrow: Up 7">
            <a:extLst>
              <a:ext uri="{FF2B5EF4-FFF2-40B4-BE49-F238E27FC236}">
                <a16:creationId xmlns:a16="http://schemas.microsoft.com/office/drawing/2014/main" id="{4D480392-D854-0619-80BE-4DDA096E8F43}"/>
              </a:ext>
            </a:extLst>
          </p:cNvPr>
          <p:cNvSpPr/>
          <p:nvPr/>
        </p:nvSpPr>
        <p:spPr>
          <a:xfrm>
            <a:off x="3086842" y="20548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7CA8B16-0C8E-774F-E762-CE084555E162}"/>
              </a:ext>
            </a:extLst>
          </p:cNvPr>
          <p:cNvSpPr/>
          <p:nvPr/>
        </p:nvSpPr>
        <p:spPr>
          <a:xfrm rot="16200000">
            <a:off x="2314832" y="27835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5E7D7633-F38E-7F95-E753-C59D16BAAAC0}"/>
              </a:ext>
            </a:extLst>
          </p:cNvPr>
          <p:cNvSpPr/>
          <p:nvPr/>
        </p:nvSpPr>
        <p:spPr>
          <a:xfrm rot="5400000" flipH="1">
            <a:off x="3764848" y="27835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983FE98F-0286-A870-0413-64F0C2A1DB4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82668" y="2478536"/>
            <a:ext cx="1122309" cy="1910215"/>
          </a:xfrm>
          <a:prstGeom prst="rect">
            <a:avLst/>
          </a:prstGeom>
        </p:spPr>
      </p:pic>
      <p:pic>
        <p:nvPicPr>
          <p:cNvPr id="13" name="Picture 12">
            <a:extLst>
              <a:ext uri="{FF2B5EF4-FFF2-40B4-BE49-F238E27FC236}">
                <a16:creationId xmlns:a16="http://schemas.microsoft.com/office/drawing/2014/main" id="{097445B7-3E4C-A59C-3D0E-29264976F46E}"/>
              </a:ext>
            </a:extLst>
          </p:cNvPr>
          <p:cNvPicPr>
            <a:picLocks noChangeAspect="1"/>
          </p:cNvPicPr>
          <p:nvPr/>
        </p:nvPicPr>
        <p:blipFill>
          <a:blip r:embed="rId4">
            <a:duotone>
              <a:schemeClr val="accent3">
                <a:shade val="45000"/>
                <a:satMod val="135000"/>
              </a:schemeClr>
              <a:prstClr val="white"/>
            </a:duotone>
          </a:blip>
          <a:stretch>
            <a:fillRect/>
          </a:stretch>
        </p:blipFill>
        <p:spPr>
          <a:xfrm>
            <a:off x="4347592" y="3320171"/>
            <a:ext cx="688162" cy="688162"/>
          </a:xfrm>
          <a:prstGeom prst="rect">
            <a:avLst/>
          </a:prstGeom>
        </p:spPr>
      </p:pic>
      <p:pic>
        <p:nvPicPr>
          <p:cNvPr id="14" name="Picture 13">
            <a:extLst>
              <a:ext uri="{FF2B5EF4-FFF2-40B4-BE49-F238E27FC236}">
                <a16:creationId xmlns:a16="http://schemas.microsoft.com/office/drawing/2014/main" id="{7B15E2DB-5738-BC8F-AEF5-EA91CE833825}"/>
              </a:ext>
            </a:extLst>
          </p:cNvPr>
          <p:cNvPicPr>
            <a:picLocks noChangeAspect="1"/>
          </p:cNvPicPr>
          <p:nvPr/>
        </p:nvPicPr>
        <p:blipFill>
          <a:blip r:embed="rId4">
            <a:duotone>
              <a:schemeClr val="accent3">
                <a:shade val="45000"/>
                <a:satMod val="135000"/>
              </a:schemeClr>
              <a:prstClr val="white"/>
            </a:duotone>
          </a:blip>
          <a:stretch>
            <a:fillRect/>
          </a:stretch>
        </p:blipFill>
        <p:spPr>
          <a:xfrm>
            <a:off x="4346505" y="4098845"/>
            <a:ext cx="688162" cy="688162"/>
          </a:xfrm>
          <a:prstGeom prst="rect">
            <a:avLst/>
          </a:prstGeom>
        </p:spPr>
      </p:pic>
      <p:pic>
        <p:nvPicPr>
          <p:cNvPr id="15" name="Picture 14">
            <a:extLst>
              <a:ext uri="{FF2B5EF4-FFF2-40B4-BE49-F238E27FC236}">
                <a16:creationId xmlns:a16="http://schemas.microsoft.com/office/drawing/2014/main" id="{2170A56A-2730-B225-250B-B0115AA2A379}"/>
              </a:ext>
            </a:extLst>
          </p:cNvPr>
          <p:cNvPicPr>
            <a:picLocks noChangeAspect="1"/>
          </p:cNvPicPr>
          <p:nvPr/>
        </p:nvPicPr>
        <p:blipFill>
          <a:blip r:embed="rId4">
            <a:duotone>
              <a:schemeClr val="accent3">
                <a:shade val="45000"/>
                <a:satMod val="135000"/>
              </a:schemeClr>
              <a:prstClr val="white"/>
            </a:duotone>
          </a:blip>
          <a:stretch>
            <a:fillRect/>
          </a:stretch>
        </p:blipFill>
        <p:spPr>
          <a:xfrm>
            <a:off x="5084757" y="3573152"/>
            <a:ext cx="688162" cy="688162"/>
          </a:xfrm>
          <a:prstGeom prst="rect">
            <a:avLst/>
          </a:prstGeom>
        </p:spPr>
      </p:pic>
      <p:pic>
        <p:nvPicPr>
          <p:cNvPr id="16" name="Picture 15">
            <a:extLst>
              <a:ext uri="{FF2B5EF4-FFF2-40B4-BE49-F238E27FC236}">
                <a16:creationId xmlns:a16="http://schemas.microsoft.com/office/drawing/2014/main" id="{7A9EBD04-84FB-7398-666B-24140641EFB0}"/>
              </a:ext>
            </a:extLst>
          </p:cNvPr>
          <p:cNvPicPr>
            <a:picLocks noChangeAspect="1"/>
          </p:cNvPicPr>
          <p:nvPr/>
        </p:nvPicPr>
        <p:blipFill>
          <a:blip r:embed="rId4">
            <a:duotone>
              <a:schemeClr val="accent3">
                <a:shade val="45000"/>
                <a:satMod val="135000"/>
              </a:schemeClr>
              <a:prstClr val="white"/>
            </a:duotone>
          </a:blip>
          <a:stretch>
            <a:fillRect/>
          </a:stretch>
        </p:blipFill>
        <p:spPr>
          <a:xfrm>
            <a:off x="5897670" y="3573152"/>
            <a:ext cx="688162" cy="688162"/>
          </a:xfrm>
          <a:prstGeom prst="rect">
            <a:avLst/>
          </a:prstGeom>
        </p:spPr>
      </p:pic>
      <p:pic>
        <p:nvPicPr>
          <p:cNvPr id="17" name="Picture 16">
            <a:extLst>
              <a:ext uri="{FF2B5EF4-FFF2-40B4-BE49-F238E27FC236}">
                <a16:creationId xmlns:a16="http://schemas.microsoft.com/office/drawing/2014/main" id="{68083EEC-FA7A-9193-4577-45A6A64B8E8D}"/>
              </a:ext>
            </a:extLst>
          </p:cNvPr>
          <p:cNvPicPr>
            <a:picLocks noChangeAspect="1"/>
          </p:cNvPicPr>
          <p:nvPr/>
        </p:nvPicPr>
        <p:blipFill>
          <a:blip r:embed="rId4">
            <a:duotone>
              <a:schemeClr val="accent3">
                <a:shade val="45000"/>
                <a:satMod val="135000"/>
              </a:schemeClr>
              <a:prstClr val="white"/>
            </a:duotone>
          </a:blip>
          <a:stretch>
            <a:fillRect/>
          </a:stretch>
        </p:blipFill>
        <p:spPr>
          <a:xfrm>
            <a:off x="6708447" y="3555705"/>
            <a:ext cx="688162" cy="688162"/>
          </a:xfrm>
          <a:prstGeom prst="rect">
            <a:avLst/>
          </a:prstGeom>
        </p:spPr>
      </p:pic>
      <p:sp>
        <p:nvSpPr>
          <p:cNvPr id="18" name="Rectangle 17">
            <a:extLst>
              <a:ext uri="{FF2B5EF4-FFF2-40B4-BE49-F238E27FC236}">
                <a16:creationId xmlns:a16="http://schemas.microsoft.com/office/drawing/2014/main" id="{EF4B549F-CACD-9B33-1201-C5067C0A12B1}"/>
              </a:ext>
            </a:extLst>
          </p:cNvPr>
          <p:cNvSpPr/>
          <p:nvPr/>
        </p:nvSpPr>
        <p:spPr>
          <a:xfrm rot="18000000">
            <a:off x="4988963" y="193019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22" name="Arrow: Up 21">
            <a:extLst>
              <a:ext uri="{FF2B5EF4-FFF2-40B4-BE49-F238E27FC236}">
                <a16:creationId xmlns:a16="http://schemas.microsoft.com/office/drawing/2014/main" id="{D3F707FF-35AE-7963-04C4-184CFEF6D6B2}"/>
              </a:ext>
            </a:extLst>
          </p:cNvPr>
          <p:cNvSpPr/>
          <p:nvPr/>
        </p:nvSpPr>
        <p:spPr>
          <a:xfrm flipV="1">
            <a:off x="3058290" y="355570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60EB2BAD-334A-A1DC-334F-B490AAE15BCC}"/>
              </a:ext>
            </a:extLst>
          </p:cNvPr>
          <p:cNvSpPr txBox="1"/>
          <p:nvPr/>
        </p:nvSpPr>
        <p:spPr>
          <a:xfrm>
            <a:off x="5059067" y="4242871"/>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DE38B4E0-20F0-3235-B0A5-23569A3F04EC}"/>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85897A69-4FFB-56DF-A387-211A4589C60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7EB85BFF-872A-B9F7-9A76-D7D75C92EF35}"/>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4D36F42E-E3B1-CD81-EDC3-B43BB887F0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6" name="Graphic 65" descr="User with solid fill">
                <a:extLst>
                  <a:ext uri="{FF2B5EF4-FFF2-40B4-BE49-F238E27FC236}">
                    <a16:creationId xmlns:a16="http://schemas.microsoft.com/office/drawing/2014/main" id="{FD1BC2DA-6B3B-2FA7-1E44-B41178CC438B}"/>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68" name="TextBox 67">
                <a:extLst>
                  <a:ext uri="{FF2B5EF4-FFF2-40B4-BE49-F238E27FC236}">
                    <a16:creationId xmlns:a16="http://schemas.microsoft.com/office/drawing/2014/main" id="{CAD70408-0489-5E43-AB20-C9865686136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19433312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iagram&#10;&#10;Description automatically generated with low confidence">
            <a:extLst>
              <a:ext uri="{FF2B5EF4-FFF2-40B4-BE49-F238E27FC236}">
                <a16:creationId xmlns:a16="http://schemas.microsoft.com/office/drawing/2014/main" id="{A98E122B-F79F-82F5-21E6-0163272FF6C4}"/>
              </a:ext>
            </a:extLst>
          </p:cNvPr>
          <p:cNvPicPr>
            <a:picLocks noChangeAspect="1"/>
          </p:cNvPicPr>
          <p:nvPr/>
        </p:nvPicPr>
        <p:blipFill rotWithShape="1">
          <a:blip r:embed="rId2">
            <a:extLst>
              <a:ext uri="{28A0092B-C50C-407E-A947-70E740481C1C}">
                <a14:useLocalDpi xmlns:a14="http://schemas.microsoft.com/office/drawing/2010/main" val="0"/>
              </a:ext>
            </a:extLst>
          </a:blip>
          <a:srcRect t="3212" b="31122"/>
          <a:stretch/>
        </p:blipFill>
        <p:spPr>
          <a:xfrm>
            <a:off x="0" y="-4231"/>
            <a:ext cx="9144000" cy="6862231"/>
          </a:xfrm>
          <a:prstGeom prst="rect">
            <a:avLst/>
          </a:prstGeom>
        </p:spPr>
      </p:pic>
      <p:pic>
        <p:nvPicPr>
          <p:cNvPr id="31" name="Picture 30">
            <a:extLst>
              <a:ext uri="{FF2B5EF4-FFF2-40B4-BE49-F238E27FC236}">
                <a16:creationId xmlns:a16="http://schemas.microsoft.com/office/drawing/2014/main" id="{16CC4E6B-EE68-E5EB-0329-8CFF3BF2E84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9227639-973B-C16B-DC60-FC9F52193AF9}"/>
              </a:ext>
            </a:extLst>
          </p:cNvPr>
          <p:cNvSpPr txBox="1">
            <a:spLocks/>
          </p:cNvSpPr>
          <p:nvPr/>
        </p:nvSpPr>
        <p:spPr>
          <a:xfrm>
            <a:off x="-3638550" y="365126"/>
            <a:ext cx="31776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Donkey Kong 3</a:t>
            </a:r>
            <a:r>
              <a:rPr lang="en-US" sz="3600" dirty="0"/>
              <a:t> </a:t>
            </a:r>
            <a:endParaRPr lang="en-US" sz="7200" dirty="0"/>
          </a:p>
        </p:txBody>
      </p:sp>
      <p:graphicFrame>
        <p:nvGraphicFramePr>
          <p:cNvPr id="2" name="Table 1">
            <a:extLst>
              <a:ext uri="{FF2B5EF4-FFF2-40B4-BE49-F238E27FC236}">
                <a16:creationId xmlns:a16="http://schemas.microsoft.com/office/drawing/2014/main" id="{8233EE51-F898-3506-B5DE-A65FF2B97BAB}"/>
              </a:ext>
            </a:extLst>
          </p:cNvPr>
          <p:cNvGraphicFramePr>
            <a:graphicFrameLocks noGrp="1"/>
          </p:cNvGraphicFramePr>
          <p:nvPr>
            <p:extLst>
              <p:ext uri="{D42A27DB-BD31-4B8C-83A1-F6EECF244321}">
                <p14:modId xmlns:p14="http://schemas.microsoft.com/office/powerpoint/2010/main" val="928898863"/>
              </p:ext>
            </p:extLst>
          </p:nvPr>
        </p:nvGraphicFramePr>
        <p:xfrm>
          <a:off x="-3774558" y="2231587"/>
          <a:ext cx="3313648" cy="909356"/>
        </p:xfrm>
        <a:graphic>
          <a:graphicData uri="http://schemas.openxmlformats.org/drawingml/2006/table">
            <a:tbl>
              <a:tblPr>
                <a:tableStyleId>{5C22544A-7EE6-4342-B048-85BDC9FD1C3A}</a:tableStyleId>
              </a:tblPr>
              <a:tblGrid>
                <a:gridCol w="2076019">
                  <a:extLst>
                    <a:ext uri="{9D8B030D-6E8A-4147-A177-3AD203B41FA5}">
                      <a16:colId xmlns:a16="http://schemas.microsoft.com/office/drawing/2014/main" val="1306157281"/>
                    </a:ext>
                  </a:extLst>
                </a:gridCol>
                <a:gridCol w="1237629">
                  <a:extLst>
                    <a:ext uri="{9D8B030D-6E8A-4147-A177-3AD203B41FA5}">
                      <a16:colId xmlns:a16="http://schemas.microsoft.com/office/drawing/2014/main" val="3696122499"/>
                    </a:ext>
                  </a:extLst>
                </a:gridCol>
              </a:tblGrid>
              <a:tr h="389765">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19591">
                <a:tc>
                  <a:txBody>
                    <a:bodyPr/>
                    <a:lstStyle/>
                    <a:p>
                      <a:pPr algn="l" fontAlgn="b"/>
                      <a:r>
                        <a:rPr lang="en-US" sz="2400" u="none" strike="noStrike">
                          <a:effectLst/>
                        </a:rPr>
                        <a:t>Donkey Kong 3</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dkong3</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39649745"/>
                  </a:ext>
                </a:extLst>
              </a:tr>
            </a:tbl>
          </a:graphicData>
        </a:graphic>
      </p:graphicFrame>
      <p:pic>
        <p:nvPicPr>
          <p:cNvPr id="5" name="Picture 4">
            <a:extLst>
              <a:ext uri="{FF2B5EF4-FFF2-40B4-BE49-F238E27FC236}">
                <a16:creationId xmlns:a16="http://schemas.microsoft.com/office/drawing/2014/main" id="{109CBBB3-9685-21A0-2C9A-89486A209A61}"/>
              </a:ext>
            </a:extLst>
          </p:cNvPr>
          <p:cNvPicPr>
            <a:picLocks noChangeAspect="1"/>
          </p:cNvPicPr>
          <p:nvPr/>
        </p:nvPicPr>
        <p:blipFill>
          <a:blip r:embed="rId4">
            <a:duotone>
              <a:schemeClr val="accent3">
                <a:shade val="45000"/>
                <a:satMod val="135000"/>
              </a:schemeClr>
              <a:prstClr val="white"/>
            </a:duotone>
          </a:blip>
          <a:stretch>
            <a:fillRect/>
          </a:stretch>
        </p:blipFill>
        <p:spPr>
          <a:xfrm>
            <a:off x="6824725" y="2875189"/>
            <a:ext cx="688162" cy="688162"/>
          </a:xfrm>
          <a:prstGeom prst="rect">
            <a:avLst/>
          </a:prstGeom>
        </p:spPr>
      </p:pic>
      <p:pic>
        <p:nvPicPr>
          <p:cNvPr id="6" name="Picture 5">
            <a:extLst>
              <a:ext uri="{FF2B5EF4-FFF2-40B4-BE49-F238E27FC236}">
                <a16:creationId xmlns:a16="http://schemas.microsoft.com/office/drawing/2014/main" id="{C9FDE36D-001C-7C37-4524-97CEE0262261}"/>
              </a:ext>
            </a:extLst>
          </p:cNvPr>
          <p:cNvPicPr>
            <a:picLocks noChangeAspect="1"/>
          </p:cNvPicPr>
          <p:nvPr/>
        </p:nvPicPr>
        <p:blipFill>
          <a:blip r:embed="rId4"/>
          <a:stretch>
            <a:fillRect/>
          </a:stretch>
        </p:blipFill>
        <p:spPr>
          <a:xfrm>
            <a:off x="5201036" y="2892636"/>
            <a:ext cx="688162" cy="688162"/>
          </a:xfrm>
          <a:prstGeom prst="rect">
            <a:avLst/>
          </a:prstGeom>
        </p:spPr>
      </p:pic>
      <p:pic>
        <p:nvPicPr>
          <p:cNvPr id="7" name="Picture 6">
            <a:extLst>
              <a:ext uri="{FF2B5EF4-FFF2-40B4-BE49-F238E27FC236}">
                <a16:creationId xmlns:a16="http://schemas.microsoft.com/office/drawing/2014/main" id="{CC25E028-9A37-B812-C0CC-F15A0F372268}"/>
              </a:ext>
            </a:extLst>
          </p:cNvPr>
          <p:cNvPicPr>
            <a:picLocks noChangeAspect="1"/>
          </p:cNvPicPr>
          <p:nvPr/>
        </p:nvPicPr>
        <p:blipFill>
          <a:blip r:embed="rId4">
            <a:duotone>
              <a:schemeClr val="accent3">
                <a:shade val="45000"/>
                <a:satMod val="135000"/>
              </a:schemeClr>
              <a:prstClr val="white"/>
            </a:duotone>
          </a:blip>
          <a:stretch>
            <a:fillRect/>
          </a:stretch>
        </p:blipFill>
        <p:spPr>
          <a:xfrm>
            <a:off x="6013948" y="2892636"/>
            <a:ext cx="688162" cy="688162"/>
          </a:xfrm>
          <a:prstGeom prst="rect">
            <a:avLst/>
          </a:prstGeom>
        </p:spPr>
      </p:pic>
      <p:sp>
        <p:nvSpPr>
          <p:cNvPr id="8" name="Arrow: Up 7">
            <a:extLst>
              <a:ext uri="{FF2B5EF4-FFF2-40B4-BE49-F238E27FC236}">
                <a16:creationId xmlns:a16="http://schemas.microsoft.com/office/drawing/2014/main" id="{2F536C6D-7CC1-6FEC-7C10-07B336F93CBD}"/>
              </a:ext>
            </a:extLst>
          </p:cNvPr>
          <p:cNvSpPr/>
          <p:nvPr/>
        </p:nvSpPr>
        <p:spPr>
          <a:xfrm>
            <a:off x="3202034" y="215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D76FDA02-E91B-AC9F-AF47-8C737BD3482C}"/>
              </a:ext>
            </a:extLst>
          </p:cNvPr>
          <p:cNvSpPr/>
          <p:nvPr/>
        </p:nvSpPr>
        <p:spPr>
          <a:xfrm rot="16200000">
            <a:off x="2430024" y="28817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B46D90A2-6BAD-A948-DFF7-77F08A5F35F7}"/>
              </a:ext>
            </a:extLst>
          </p:cNvPr>
          <p:cNvSpPr/>
          <p:nvPr/>
        </p:nvSpPr>
        <p:spPr>
          <a:xfrm rot="5400000" flipH="1">
            <a:off x="3880040" y="28817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7E386790-9282-9C35-8E7A-ADDC5BFE637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97860" y="2576694"/>
            <a:ext cx="1122309" cy="1910215"/>
          </a:xfrm>
          <a:prstGeom prst="rect">
            <a:avLst/>
          </a:prstGeom>
        </p:spPr>
      </p:pic>
      <p:pic>
        <p:nvPicPr>
          <p:cNvPr id="13" name="Picture 12">
            <a:extLst>
              <a:ext uri="{FF2B5EF4-FFF2-40B4-BE49-F238E27FC236}">
                <a16:creationId xmlns:a16="http://schemas.microsoft.com/office/drawing/2014/main" id="{B216F653-62A4-D07C-9EB3-06E10CDD6401}"/>
              </a:ext>
            </a:extLst>
          </p:cNvPr>
          <p:cNvPicPr>
            <a:picLocks noChangeAspect="1"/>
          </p:cNvPicPr>
          <p:nvPr/>
        </p:nvPicPr>
        <p:blipFill>
          <a:blip r:embed="rId4">
            <a:duotone>
              <a:schemeClr val="accent3">
                <a:shade val="45000"/>
                <a:satMod val="135000"/>
              </a:schemeClr>
              <a:prstClr val="white"/>
            </a:duotone>
          </a:blip>
          <a:stretch>
            <a:fillRect/>
          </a:stretch>
        </p:blipFill>
        <p:spPr>
          <a:xfrm>
            <a:off x="4462784" y="3418329"/>
            <a:ext cx="688162" cy="688162"/>
          </a:xfrm>
          <a:prstGeom prst="rect">
            <a:avLst/>
          </a:prstGeom>
        </p:spPr>
      </p:pic>
      <p:pic>
        <p:nvPicPr>
          <p:cNvPr id="14" name="Picture 13">
            <a:extLst>
              <a:ext uri="{FF2B5EF4-FFF2-40B4-BE49-F238E27FC236}">
                <a16:creationId xmlns:a16="http://schemas.microsoft.com/office/drawing/2014/main" id="{9A18FE70-6436-D9DE-2276-CC0379416952}"/>
              </a:ext>
            </a:extLst>
          </p:cNvPr>
          <p:cNvPicPr>
            <a:picLocks noChangeAspect="1"/>
          </p:cNvPicPr>
          <p:nvPr/>
        </p:nvPicPr>
        <p:blipFill>
          <a:blip r:embed="rId4">
            <a:duotone>
              <a:schemeClr val="accent3">
                <a:shade val="45000"/>
                <a:satMod val="135000"/>
              </a:schemeClr>
              <a:prstClr val="white"/>
            </a:duotone>
          </a:blip>
          <a:stretch>
            <a:fillRect/>
          </a:stretch>
        </p:blipFill>
        <p:spPr>
          <a:xfrm>
            <a:off x="4461697" y="4197003"/>
            <a:ext cx="688162" cy="688162"/>
          </a:xfrm>
          <a:prstGeom prst="rect">
            <a:avLst/>
          </a:prstGeom>
        </p:spPr>
      </p:pic>
      <p:pic>
        <p:nvPicPr>
          <p:cNvPr id="15" name="Picture 14">
            <a:extLst>
              <a:ext uri="{FF2B5EF4-FFF2-40B4-BE49-F238E27FC236}">
                <a16:creationId xmlns:a16="http://schemas.microsoft.com/office/drawing/2014/main" id="{918D38F9-4664-AD13-6CE0-84CEAF7992F3}"/>
              </a:ext>
            </a:extLst>
          </p:cNvPr>
          <p:cNvPicPr>
            <a:picLocks noChangeAspect="1"/>
          </p:cNvPicPr>
          <p:nvPr/>
        </p:nvPicPr>
        <p:blipFill>
          <a:blip r:embed="rId4">
            <a:duotone>
              <a:schemeClr val="accent3">
                <a:shade val="45000"/>
                <a:satMod val="135000"/>
              </a:schemeClr>
              <a:prstClr val="white"/>
            </a:duotone>
          </a:blip>
          <a:stretch>
            <a:fillRect/>
          </a:stretch>
        </p:blipFill>
        <p:spPr>
          <a:xfrm>
            <a:off x="5199949" y="3671310"/>
            <a:ext cx="688162" cy="688162"/>
          </a:xfrm>
          <a:prstGeom prst="rect">
            <a:avLst/>
          </a:prstGeom>
        </p:spPr>
      </p:pic>
      <p:pic>
        <p:nvPicPr>
          <p:cNvPr id="16" name="Picture 15">
            <a:extLst>
              <a:ext uri="{FF2B5EF4-FFF2-40B4-BE49-F238E27FC236}">
                <a16:creationId xmlns:a16="http://schemas.microsoft.com/office/drawing/2014/main" id="{2848D931-12BE-B7B6-A9A5-2F621CAD97C6}"/>
              </a:ext>
            </a:extLst>
          </p:cNvPr>
          <p:cNvPicPr>
            <a:picLocks noChangeAspect="1"/>
          </p:cNvPicPr>
          <p:nvPr/>
        </p:nvPicPr>
        <p:blipFill>
          <a:blip r:embed="rId4">
            <a:duotone>
              <a:schemeClr val="accent3">
                <a:shade val="45000"/>
                <a:satMod val="135000"/>
              </a:schemeClr>
              <a:prstClr val="white"/>
            </a:duotone>
          </a:blip>
          <a:stretch>
            <a:fillRect/>
          </a:stretch>
        </p:blipFill>
        <p:spPr>
          <a:xfrm>
            <a:off x="6012862" y="3671310"/>
            <a:ext cx="688162" cy="688162"/>
          </a:xfrm>
          <a:prstGeom prst="rect">
            <a:avLst/>
          </a:prstGeom>
        </p:spPr>
      </p:pic>
      <p:pic>
        <p:nvPicPr>
          <p:cNvPr id="17" name="Picture 16">
            <a:extLst>
              <a:ext uri="{FF2B5EF4-FFF2-40B4-BE49-F238E27FC236}">
                <a16:creationId xmlns:a16="http://schemas.microsoft.com/office/drawing/2014/main" id="{0D7DA463-188E-835E-8606-354231D30FEB}"/>
              </a:ext>
            </a:extLst>
          </p:cNvPr>
          <p:cNvPicPr>
            <a:picLocks noChangeAspect="1"/>
          </p:cNvPicPr>
          <p:nvPr/>
        </p:nvPicPr>
        <p:blipFill>
          <a:blip r:embed="rId4">
            <a:duotone>
              <a:schemeClr val="accent3">
                <a:shade val="45000"/>
                <a:satMod val="135000"/>
              </a:schemeClr>
              <a:prstClr val="white"/>
            </a:duotone>
          </a:blip>
          <a:stretch>
            <a:fillRect/>
          </a:stretch>
        </p:blipFill>
        <p:spPr>
          <a:xfrm>
            <a:off x="6823639" y="3653863"/>
            <a:ext cx="688162" cy="688162"/>
          </a:xfrm>
          <a:prstGeom prst="rect">
            <a:avLst/>
          </a:prstGeom>
        </p:spPr>
      </p:pic>
      <p:sp>
        <p:nvSpPr>
          <p:cNvPr id="18" name="Rectangle 17">
            <a:extLst>
              <a:ext uri="{FF2B5EF4-FFF2-40B4-BE49-F238E27FC236}">
                <a16:creationId xmlns:a16="http://schemas.microsoft.com/office/drawing/2014/main" id="{CF85D12F-C1F8-6FF0-8F75-562BD9DC4F18}"/>
              </a:ext>
            </a:extLst>
          </p:cNvPr>
          <p:cNvSpPr/>
          <p:nvPr/>
        </p:nvSpPr>
        <p:spPr>
          <a:xfrm rot="18000000">
            <a:off x="5094499" y="218639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2" name="Arrow: Up 21">
            <a:extLst>
              <a:ext uri="{FF2B5EF4-FFF2-40B4-BE49-F238E27FC236}">
                <a16:creationId xmlns:a16="http://schemas.microsoft.com/office/drawing/2014/main" id="{6D2239B9-BC60-CB44-053E-7EE8E24A30A8}"/>
              </a:ext>
            </a:extLst>
          </p:cNvPr>
          <p:cNvSpPr/>
          <p:nvPr/>
        </p:nvSpPr>
        <p:spPr>
          <a:xfrm flipV="1">
            <a:off x="3173482" y="36538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6A79B923-6BB6-0CDA-5878-8193E1968DD2}"/>
              </a:ext>
            </a:extLst>
          </p:cNvPr>
          <p:cNvSpPr txBox="1"/>
          <p:nvPr/>
        </p:nvSpPr>
        <p:spPr>
          <a:xfrm>
            <a:off x="5174259" y="4341029"/>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94099A49-D024-FCD4-458F-DE8E98785C24}"/>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F0A7C1DF-BD38-950C-9301-7468B86439A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1BE76EC1-F182-27AF-A0BD-548719CE5EBC}"/>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D5DB6043-B2A0-AED7-9313-B4AEB9A639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6" name="Graphic 65" descr="User with solid fill">
                <a:extLst>
                  <a:ext uri="{FF2B5EF4-FFF2-40B4-BE49-F238E27FC236}">
                    <a16:creationId xmlns:a16="http://schemas.microsoft.com/office/drawing/2014/main" id="{B0CD56B2-C8DC-FD78-6A55-90A2D146619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68" name="TextBox 67">
                <a:extLst>
                  <a:ext uri="{FF2B5EF4-FFF2-40B4-BE49-F238E27FC236}">
                    <a16:creationId xmlns:a16="http://schemas.microsoft.com/office/drawing/2014/main" id="{3EFA90F9-0DAB-FD85-1DF0-671624F52BE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29555284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everal&#10;&#10;Description automatically generated">
            <a:extLst>
              <a:ext uri="{FF2B5EF4-FFF2-40B4-BE49-F238E27FC236}">
                <a16:creationId xmlns:a16="http://schemas.microsoft.com/office/drawing/2014/main" id="{AF89F748-757D-CD49-29A5-FA080BC28125}"/>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8054" b="28148"/>
          <a:stretch/>
        </p:blipFill>
        <p:spPr>
          <a:xfrm>
            <a:off x="0" y="0"/>
            <a:ext cx="9144000" cy="6858000"/>
          </a:xfrm>
          <a:prstGeom prst="rect">
            <a:avLst/>
          </a:prstGeom>
        </p:spPr>
      </p:pic>
      <p:pic>
        <p:nvPicPr>
          <p:cNvPr id="22" name="Picture 21">
            <a:extLst>
              <a:ext uri="{FF2B5EF4-FFF2-40B4-BE49-F238E27FC236}">
                <a16:creationId xmlns:a16="http://schemas.microsoft.com/office/drawing/2014/main" id="{A4091A8C-4198-BC28-1BA4-AB6DC2A6F24A}"/>
              </a:ext>
            </a:extLst>
          </p:cNvPr>
          <p:cNvPicPr>
            <a:picLocks noChangeAspect="1"/>
          </p:cNvPicPr>
          <p:nvPr/>
        </p:nvPicPr>
        <p:blipFill>
          <a:blip r:embed="rId3"/>
          <a:stretch>
            <a:fillRect/>
          </a:stretch>
        </p:blipFill>
        <p:spPr>
          <a:xfrm>
            <a:off x="1162228" y="595071"/>
            <a:ext cx="6819544" cy="5414634"/>
          </a:xfrm>
          <a:prstGeom prst="rect">
            <a:avLst/>
          </a:prstGeom>
        </p:spPr>
      </p:pic>
      <p:sp>
        <p:nvSpPr>
          <p:cNvPr id="9" name="Arrow: Up 8">
            <a:extLst>
              <a:ext uri="{FF2B5EF4-FFF2-40B4-BE49-F238E27FC236}">
                <a16:creationId xmlns:a16="http://schemas.microsoft.com/office/drawing/2014/main" id="{54FE5C79-1507-8540-5ED5-9123F2E5ACB4}"/>
              </a:ext>
            </a:extLst>
          </p:cNvPr>
          <p:cNvSpPr/>
          <p:nvPr/>
        </p:nvSpPr>
        <p:spPr>
          <a:xfrm>
            <a:off x="3113089" y="21053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5958067-971D-916F-FFBA-9A6AA8AA056A}"/>
              </a:ext>
            </a:extLst>
          </p:cNvPr>
          <p:cNvSpPr/>
          <p:nvPr/>
        </p:nvSpPr>
        <p:spPr>
          <a:xfrm rot="16200000">
            <a:off x="2341079" y="28340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1322CB1E-7144-EEFC-81F5-421009D438CB}"/>
              </a:ext>
            </a:extLst>
          </p:cNvPr>
          <p:cNvSpPr/>
          <p:nvPr/>
        </p:nvSpPr>
        <p:spPr>
          <a:xfrm rot="5400000" flipH="1">
            <a:off x="3791095" y="28340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DCFDECE5-7BCA-D25B-1EC5-389291DA9B60}"/>
              </a:ext>
            </a:extLst>
          </p:cNvPr>
          <p:cNvSpPr/>
          <p:nvPr/>
        </p:nvSpPr>
        <p:spPr>
          <a:xfrm rot="2707381" flipV="1">
            <a:off x="2530173" y="33655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53E0527E-CAFD-C186-674D-34F7CA6A25DD}"/>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08915" y="2529044"/>
            <a:ext cx="1122309" cy="1910215"/>
          </a:xfrm>
          <a:prstGeom prst="rect">
            <a:avLst/>
          </a:prstGeom>
        </p:spPr>
      </p:pic>
      <p:pic>
        <p:nvPicPr>
          <p:cNvPr id="14" name="Picture 13">
            <a:extLst>
              <a:ext uri="{FF2B5EF4-FFF2-40B4-BE49-F238E27FC236}">
                <a16:creationId xmlns:a16="http://schemas.microsoft.com/office/drawing/2014/main" id="{FEDD675E-FD1B-B131-57E1-3BE6A46506CA}"/>
              </a:ext>
            </a:extLst>
          </p:cNvPr>
          <p:cNvPicPr>
            <a:picLocks noChangeAspect="1"/>
          </p:cNvPicPr>
          <p:nvPr/>
        </p:nvPicPr>
        <p:blipFill>
          <a:blip r:embed="rId6">
            <a:duotone>
              <a:schemeClr val="accent3">
                <a:shade val="45000"/>
                <a:satMod val="135000"/>
              </a:schemeClr>
              <a:prstClr val="white"/>
            </a:duotone>
          </a:blip>
          <a:stretch>
            <a:fillRect/>
          </a:stretch>
        </p:blipFill>
        <p:spPr>
          <a:xfrm>
            <a:off x="4373839" y="3370679"/>
            <a:ext cx="688162" cy="688162"/>
          </a:xfrm>
          <a:prstGeom prst="rect">
            <a:avLst/>
          </a:prstGeom>
        </p:spPr>
      </p:pic>
      <p:pic>
        <p:nvPicPr>
          <p:cNvPr id="15" name="Picture 14">
            <a:extLst>
              <a:ext uri="{FF2B5EF4-FFF2-40B4-BE49-F238E27FC236}">
                <a16:creationId xmlns:a16="http://schemas.microsoft.com/office/drawing/2014/main" id="{5ED51A81-9339-E765-A903-834216F5D6C2}"/>
              </a:ext>
            </a:extLst>
          </p:cNvPr>
          <p:cNvPicPr>
            <a:picLocks noChangeAspect="1"/>
          </p:cNvPicPr>
          <p:nvPr/>
        </p:nvPicPr>
        <p:blipFill>
          <a:blip r:embed="rId6">
            <a:duotone>
              <a:schemeClr val="accent3">
                <a:shade val="45000"/>
                <a:satMod val="135000"/>
              </a:schemeClr>
              <a:prstClr val="white"/>
            </a:duotone>
          </a:blip>
          <a:stretch>
            <a:fillRect/>
          </a:stretch>
        </p:blipFill>
        <p:spPr>
          <a:xfrm>
            <a:off x="6735780" y="2827539"/>
            <a:ext cx="688162" cy="688162"/>
          </a:xfrm>
          <a:prstGeom prst="rect">
            <a:avLst/>
          </a:prstGeom>
        </p:spPr>
      </p:pic>
      <p:pic>
        <p:nvPicPr>
          <p:cNvPr id="16" name="Picture 15">
            <a:extLst>
              <a:ext uri="{FF2B5EF4-FFF2-40B4-BE49-F238E27FC236}">
                <a16:creationId xmlns:a16="http://schemas.microsoft.com/office/drawing/2014/main" id="{1E424C89-C0B3-3D16-8A56-D538FD5F4377}"/>
              </a:ext>
            </a:extLst>
          </p:cNvPr>
          <p:cNvPicPr>
            <a:picLocks noChangeAspect="1"/>
          </p:cNvPicPr>
          <p:nvPr/>
        </p:nvPicPr>
        <p:blipFill>
          <a:blip r:embed="rId6">
            <a:duotone>
              <a:schemeClr val="accent3">
                <a:shade val="45000"/>
                <a:satMod val="135000"/>
              </a:schemeClr>
              <a:prstClr val="white"/>
            </a:duotone>
          </a:blip>
          <a:stretch>
            <a:fillRect/>
          </a:stretch>
        </p:blipFill>
        <p:spPr>
          <a:xfrm>
            <a:off x="4372752" y="4149353"/>
            <a:ext cx="688162" cy="688162"/>
          </a:xfrm>
          <a:prstGeom prst="rect">
            <a:avLst/>
          </a:prstGeom>
        </p:spPr>
      </p:pic>
      <p:pic>
        <p:nvPicPr>
          <p:cNvPr id="17" name="Picture 16">
            <a:extLst>
              <a:ext uri="{FF2B5EF4-FFF2-40B4-BE49-F238E27FC236}">
                <a16:creationId xmlns:a16="http://schemas.microsoft.com/office/drawing/2014/main" id="{6F6DFF5E-2170-BCDD-CE1F-99BB43506C89}"/>
              </a:ext>
            </a:extLst>
          </p:cNvPr>
          <p:cNvPicPr>
            <a:picLocks noChangeAspect="1"/>
          </p:cNvPicPr>
          <p:nvPr/>
        </p:nvPicPr>
        <p:blipFill>
          <a:blip r:embed="rId6">
            <a:duotone>
              <a:schemeClr val="accent3">
                <a:shade val="45000"/>
                <a:satMod val="135000"/>
              </a:schemeClr>
              <a:prstClr val="white"/>
            </a:duotone>
          </a:blip>
          <a:stretch>
            <a:fillRect/>
          </a:stretch>
        </p:blipFill>
        <p:spPr>
          <a:xfrm>
            <a:off x="5111004" y="3623660"/>
            <a:ext cx="688162" cy="688162"/>
          </a:xfrm>
          <a:prstGeom prst="rect">
            <a:avLst/>
          </a:prstGeom>
        </p:spPr>
      </p:pic>
      <p:pic>
        <p:nvPicPr>
          <p:cNvPr id="18" name="Picture 17">
            <a:extLst>
              <a:ext uri="{FF2B5EF4-FFF2-40B4-BE49-F238E27FC236}">
                <a16:creationId xmlns:a16="http://schemas.microsoft.com/office/drawing/2014/main" id="{D4069933-663D-49DD-B02A-4780C0DD578C}"/>
              </a:ext>
            </a:extLst>
          </p:cNvPr>
          <p:cNvPicPr>
            <a:picLocks noChangeAspect="1"/>
          </p:cNvPicPr>
          <p:nvPr/>
        </p:nvPicPr>
        <p:blipFill>
          <a:blip r:embed="rId6">
            <a:duotone>
              <a:schemeClr val="accent3">
                <a:shade val="45000"/>
                <a:satMod val="135000"/>
              </a:schemeClr>
              <a:prstClr val="white"/>
            </a:duotone>
          </a:blip>
          <a:stretch>
            <a:fillRect/>
          </a:stretch>
        </p:blipFill>
        <p:spPr>
          <a:xfrm>
            <a:off x="5923917" y="3623660"/>
            <a:ext cx="688162" cy="688162"/>
          </a:xfrm>
          <a:prstGeom prst="rect">
            <a:avLst/>
          </a:prstGeom>
        </p:spPr>
      </p:pic>
      <p:pic>
        <p:nvPicPr>
          <p:cNvPr id="19" name="Picture 18">
            <a:extLst>
              <a:ext uri="{FF2B5EF4-FFF2-40B4-BE49-F238E27FC236}">
                <a16:creationId xmlns:a16="http://schemas.microsoft.com/office/drawing/2014/main" id="{A9F86AE9-1720-D43D-F9D4-EFA5270E729A}"/>
              </a:ext>
            </a:extLst>
          </p:cNvPr>
          <p:cNvPicPr>
            <a:picLocks noChangeAspect="1"/>
          </p:cNvPicPr>
          <p:nvPr/>
        </p:nvPicPr>
        <p:blipFill>
          <a:blip r:embed="rId6">
            <a:duotone>
              <a:schemeClr val="accent3">
                <a:shade val="45000"/>
                <a:satMod val="135000"/>
              </a:schemeClr>
              <a:prstClr val="white"/>
            </a:duotone>
          </a:blip>
          <a:stretch>
            <a:fillRect/>
          </a:stretch>
        </p:blipFill>
        <p:spPr>
          <a:xfrm>
            <a:off x="6734694" y="3606213"/>
            <a:ext cx="688162" cy="688162"/>
          </a:xfrm>
          <a:prstGeom prst="rect">
            <a:avLst/>
          </a:prstGeom>
        </p:spPr>
      </p:pic>
      <p:pic>
        <p:nvPicPr>
          <p:cNvPr id="26" name="Picture 25">
            <a:extLst>
              <a:ext uri="{FF2B5EF4-FFF2-40B4-BE49-F238E27FC236}">
                <a16:creationId xmlns:a16="http://schemas.microsoft.com/office/drawing/2014/main" id="{3C87D87C-20EB-090C-8349-F5F399C27893}"/>
              </a:ext>
            </a:extLst>
          </p:cNvPr>
          <p:cNvPicPr>
            <a:picLocks noChangeAspect="1"/>
          </p:cNvPicPr>
          <p:nvPr/>
        </p:nvPicPr>
        <p:blipFill>
          <a:blip r:embed="rId6"/>
          <a:stretch>
            <a:fillRect/>
          </a:stretch>
        </p:blipFill>
        <p:spPr>
          <a:xfrm>
            <a:off x="5112091" y="2844986"/>
            <a:ext cx="688162" cy="688162"/>
          </a:xfrm>
          <a:prstGeom prst="rect">
            <a:avLst/>
          </a:prstGeom>
        </p:spPr>
      </p:pic>
      <p:pic>
        <p:nvPicPr>
          <p:cNvPr id="27" name="Picture 26">
            <a:extLst>
              <a:ext uri="{FF2B5EF4-FFF2-40B4-BE49-F238E27FC236}">
                <a16:creationId xmlns:a16="http://schemas.microsoft.com/office/drawing/2014/main" id="{B28185E5-6CE4-EDD3-844E-E1F3FFC82FED}"/>
              </a:ext>
            </a:extLst>
          </p:cNvPr>
          <p:cNvPicPr>
            <a:picLocks noChangeAspect="1"/>
          </p:cNvPicPr>
          <p:nvPr/>
        </p:nvPicPr>
        <p:blipFill>
          <a:blip r:embed="rId6"/>
          <a:stretch>
            <a:fillRect/>
          </a:stretch>
        </p:blipFill>
        <p:spPr>
          <a:xfrm>
            <a:off x="5925003" y="2844986"/>
            <a:ext cx="688162" cy="688162"/>
          </a:xfrm>
          <a:prstGeom prst="rect">
            <a:avLst/>
          </a:prstGeom>
        </p:spPr>
      </p:pic>
      <p:sp>
        <p:nvSpPr>
          <p:cNvPr id="28" name="Rectangle 27">
            <a:extLst>
              <a:ext uri="{FF2B5EF4-FFF2-40B4-BE49-F238E27FC236}">
                <a16:creationId xmlns:a16="http://schemas.microsoft.com/office/drawing/2014/main" id="{B8FF88AD-3F04-81E3-8C2A-3541253E7B40}"/>
              </a:ext>
            </a:extLst>
          </p:cNvPr>
          <p:cNvSpPr/>
          <p:nvPr/>
        </p:nvSpPr>
        <p:spPr>
          <a:xfrm rot="18000000">
            <a:off x="5176603" y="2103434"/>
            <a:ext cx="82607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9" name="Rectangle 28">
            <a:extLst>
              <a:ext uri="{FF2B5EF4-FFF2-40B4-BE49-F238E27FC236}">
                <a16:creationId xmlns:a16="http://schemas.microsoft.com/office/drawing/2014/main" id="{B2888D7A-ABA1-E362-C501-96517216075A}"/>
              </a:ext>
            </a:extLst>
          </p:cNvPr>
          <p:cNvSpPr/>
          <p:nvPr/>
        </p:nvSpPr>
        <p:spPr>
          <a:xfrm rot="18000000">
            <a:off x="5890867" y="1969839"/>
            <a:ext cx="12186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34" name="Arrow: Up 33">
            <a:extLst>
              <a:ext uri="{FF2B5EF4-FFF2-40B4-BE49-F238E27FC236}">
                <a16:creationId xmlns:a16="http://schemas.microsoft.com/office/drawing/2014/main" id="{039A987C-F06A-097F-C3DE-1EA5CB7A7349}"/>
              </a:ext>
            </a:extLst>
          </p:cNvPr>
          <p:cNvSpPr/>
          <p:nvPr/>
        </p:nvSpPr>
        <p:spPr>
          <a:xfrm rot="3030207">
            <a:off x="3755948" y="22412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E4F3397D-CF89-8731-92E5-8F4BAA27AFAF}"/>
              </a:ext>
            </a:extLst>
          </p:cNvPr>
          <p:cNvSpPr/>
          <p:nvPr/>
        </p:nvSpPr>
        <p:spPr>
          <a:xfrm rot="18863264">
            <a:off x="2555641" y="22849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10858E77-4680-2B29-A95F-092C2635B7BF}"/>
              </a:ext>
            </a:extLst>
          </p:cNvPr>
          <p:cNvSpPr/>
          <p:nvPr/>
        </p:nvSpPr>
        <p:spPr>
          <a:xfrm rot="8401222" flipH="1">
            <a:off x="3619209" y="33874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Up 36">
            <a:extLst>
              <a:ext uri="{FF2B5EF4-FFF2-40B4-BE49-F238E27FC236}">
                <a16:creationId xmlns:a16="http://schemas.microsoft.com/office/drawing/2014/main" id="{B1B504F8-BBFE-51AF-E822-DFFCE37F3152}"/>
              </a:ext>
            </a:extLst>
          </p:cNvPr>
          <p:cNvSpPr/>
          <p:nvPr/>
        </p:nvSpPr>
        <p:spPr>
          <a:xfrm flipV="1">
            <a:off x="3084537" y="36062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EE221520-C429-3036-9D17-0F87D4162836}"/>
              </a:ext>
            </a:extLst>
          </p:cNvPr>
          <p:cNvSpPr txBox="1"/>
          <p:nvPr/>
        </p:nvSpPr>
        <p:spPr>
          <a:xfrm>
            <a:off x="-3179535" y="228600"/>
            <a:ext cx="2835454" cy="1217428"/>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19xx the war against destiny</a:t>
            </a:r>
          </a:p>
        </p:txBody>
      </p:sp>
      <p:sp>
        <p:nvSpPr>
          <p:cNvPr id="5" name="TextBox 4">
            <a:extLst>
              <a:ext uri="{FF2B5EF4-FFF2-40B4-BE49-F238E27FC236}">
                <a16:creationId xmlns:a16="http://schemas.microsoft.com/office/drawing/2014/main" id="{3AC9F56F-0581-B8D0-4FEB-EFFA7C0DDCE0}"/>
              </a:ext>
            </a:extLst>
          </p:cNvPr>
          <p:cNvSpPr txBox="1"/>
          <p:nvPr/>
        </p:nvSpPr>
        <p:spPr>
          <a:xfrm>
            <a:off x="-2727618" y="3244334"/>
            <a:ext cx="1776829" cy="369332"/>
          </a:xfrm>
          <a:prstGeom prst="rect">
            <a:avLst/>
          </a:prstGeom>
          <a:noFill/>
        </p:spPr>
        <p:txBody>
          <a:bodyPr wrap="square">
            <a:spAutoFit/>
          </a:bodyPr>
          <a:lstStyle/>
          <a:p>
            <a:r>
              <a:rPr lang="en-US" dirty="0"/>
              <a:t> </a:t>
            </a:r>
          </a:p>
        </p:txBody>
      </p:sp>
      <p:grpSp>
        <p:nvGrpSpPr>
          <p:cNvPr id="3" name="Group 2">
            <a:extLst>
              <a:ext uri="{FF2B5EF4-FFF2-40B4-BE49-F238E27FC236}">
                <a16:creationId xmlns:a16="http://schemas.microsoft.com/office/drawing/2014/main" id="{F728533F-71C9-6FD7-CC33-4022FC8F3CBC}"/>
              </a:ext>
            </a:extLst>
          </p:cNvPr>
          <p:cNvGrpSpPr/>
          <p:nvPr/>
        </p:nvGrpSpPr>
        <p:grpSpPr>
          <a:xfrm>
            <a:off x="70338" y="5837636"/>
            <a:ext cx="1315776" cy="960943"/>
            <a:chOff x="13024338" y="1352362"/>
            <a:chExt cx="1315776" cy="960943"/>
          </a:xfrm>
        </p:grpSpPr>
        <p:sp>
          <p:nvSpPr>
            <p:cNvPr id="6" name="Flowchart: Alternate Process 5">
              <a:extLst>
                <a:ext uri="{FF2B5EF4-FFF2-40B4-BE49-F238E27FC236}">
                  <a16:creationId xmlns:a16="http://schemas.microsoft.com/office/drawing/2014/main" id="{80563C79-A3CC-66C1-A573-3CE5B2DF1A4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17453B40-0129-15DB-031F-AF50B4E7F04B}"/>
                </a:ext>
              </a:extLst>
            </p:cNvPr>
            <p:cNvGrpSpPr/>
            <p:nvPr/>
          </p:nvGrpSpPr>
          <p:grpSpPr>
            <a:xfrm>
              <a:off x="13220454" y="1489134"/>
              <a:ext cx="923543" cy="687397"/>
              <a:chOff x="9500040" y="2509406"/>
              <a:chExt cx="1231390" cy="916529"/>
            </a:xfrm>
          </p:grpSpPr>
          <p:pic>
            <p:nvPicPr>
              <p:cNvPr id="21" name="Graphic 20" descr="User with solid fill">
                <a:extLst>
                  <a:ext uri="{FF2B5EF4-FFF2-40B4-BE49-F238E27FC236}">
                    <a16:creationId xmlns:a16="http://schemas.microsoft.com/office/drawing/2014/main" id="{FE903C81-3F2A-832E-F64E-60C123A203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3" name="Graphic 22" descr="User with solid fill">
                <a:extLst>
                  <a:ext uri="{FF2B5EF4-FFF2-40B4-BE49-F238E27FC236}">
                    <a16:creationId xmlns:a16="http://schemas.microsoft.com/office/drawing/2014/main" id="{CED9F768-40A2-3AD5-C09F-8F11B0DA96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24" name="TextBox 23">
                <a:extLst>
                  <a:ext uri="{FF2B5EF4-FFF2-40B4-BE49-F238E27FC236}">
                    <a16:creationId xmlns:a16="http://schemas.microsoft.com/office/drawing/2014/main" id="{164467F1-C43A-483C-DC28-E2C1F700CB6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graphicFrame>
        <p:nvGraphicFramePr>
          <p:cNvPr id="8" name="Table 7">
            <a:extLst>
              <a:ext uri="{FF2B5EF4-FFF2-40B4-BE49-F238E27FC236}">
                <a16:creationId xmlns:a16="http://schemas.microsoft.com/office/drawing/2014/main" id="{749B0921-096C-552F-6B4C-B3BC48D12EB8}"/>
              </a:ext>
            </a:extLst>
          </p:cNvPr>
          <p:cNvGraphicFramePr>
            <a:graphicFrameLocks noGrp="1"/>
          </p:cNvGraphicFramePr>
          <p:nvPr>
            <p:extLst>
              <p:ext uri="{D42A27DB-BD31-4B8C-83A1-F6EECF244321}">
                <p14:modId xmlns:p14="http://schemas.microsoft.com/office/powerpoint/2010/main" val="383043194"/>
              </p:ext>
            </p:extLst>
          </p:nvPr>
        </p:nvGraphicFramePr>
        <p:xfrm>
          <a:off x="-3285163" y="1677393"/>
          <a:ext cx="2938072" cy="147528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19xx the war against destiny</a:t>
                      </a:r>
                    </a:p>
                  </a:txBody>
                  <a:tcPr marL="6120" marR="6120" marT="6120" marB="0" anchor="b"/>
                </a:tc>
                <a:tc>
                  <a:txBody>
                    <a:bodyPr/>
                    <a:lstStyle/>
                    <a:p>
                      <a:pPr algn="l" fontAlgn="b"/>
                      <a:r>
                        <a:rPr lang="en-US" sz="2400" b="0" i="0" u="none" strike="noStrike" dirty="0">
                          <a:solidFill>
                            <a:srgbClr val="000000"/>
                          </a:solidFill>
                          <a:effectLst/>
                          <a:latin typeface="Calibri" panose="020F0502020204030204" pitchFamily="34" charset="0"/>
                        </a:rPr>
                        <a:t>19xx</a:t>
                      </a: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4221157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Graphical user interface&#10;&#10;Description automatically generated with medium confidence">
            <a:extLst>
              <a:ext uri="{FF2B5EF4-FFF2-40B4-BE49-F238E27FC236}">
                <a16:creationId xmlns:a16="http://schemas.microsoft.com/office/drawing/2014/main" id="{F4292E42-F743-DD68-FDEA-B0C11D8FFD9A}"/>
              </a:ext>
            </a:extLst>
          </p:cNvPr>
          <p:cNvPicPr>
            <a:picLocks noChangeAspect="1"/>
          </p:cNvPicPr>
          <p:nvPr/>
        </p:nvPicPr>
        <p:blipFill rotWithShape="1">
          <a:blip r:embed="rId2">
            <a:extLst>
              <a:ext uri="{28A0092B-C50C-407E-A947-70E740481C1C}">
                <a14:useLocalDpi xmlns:a14="http://schemas.microsoft.com/office/drawing/2010/main" val="0"/>
              </a:ext>
            </a:extLst>
          </a:blip>
          <a:srcRect t="7762" b="26697"/>
          <a:stretch/>
        </p:blipFill>
        <p:spPr>
          <a:xfrm>
            <a:off x="-11694" y="0"/>
            <a:ext cx="9155694" cy="6858000"/>
          </a:xfrm>
          <a:prstGeom prst="rect">
            <a:avLst/>
          </a:prstGeom>
        </p:spPr>
      </p:pic>
      <p:pic>
        <p:nvPicPr>
          <p:cNvPr id="31" name="Picture 30">
            <a:extLst>
              <a:ext uri="{FF2B5EF4-FFF2-40B4-BE49-F238E27FC236}">
                <a16:creationId xmlns:a16="http://schemas.microsoft.com/office/drawing/2014/main" id="{DA79FF7B-1E69-2F20-4303-F5AAC0D2588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FDB5127E-A86E-B318-3687-6362AC2EF00D}"/>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Donkey Kong Junior</a:t>
            </a:r>
            <a:r>
              <a:rPr lang="en-US" sz="3600" dirty="0"/>
              <a:t> </a:t>
            </a:r>
            <a:endParaRPr lang="en-US" sz="7200" dirty="0"/>
          </a:p>
        </p:txBody>
      </p:sp>
      <p:graphicFrame>
        <p:nvGraphicFramePr>
          <p:cNvPr id="2" name="Table 1">
            <a:extLst>
              <a:ext uri="{FF2B5EF4-FFF2-40B4-BE49-F238E27FC236}">
                <a16:creationId xmlns:a16="http://schemas.microsoft.com/office/drawing/2014/main" id="{E0857241-AB52-4ADE-F62B-091F7309AC45}"/>
              </a:ext>
            </a:extLst>
          </p:cNvPr>
          <p:cNvGraphicFramePr>
            <a:graphicFrameLocks noGrp="1"/>
          </p:cNvGraphicFramePr>
          <p:nvPr>
            <p:extLst>
              <p:ext uri="{D42A27DB-BD31-4B8C-83A1-F6EECF244321}">
                <p14:modId xmlns:p14="http://schemas.microsoft.com/office/powerpoint/2010/main" val="254979850"/>
              </p:ext>
            </p:extLst>
          </p:nvPr>
        </p:nvGraphicFramePr>
        <p:xfrm>
          <a:off x="-3753293" y="2032035"/>
          <a:ext cx="3334398" cy="1325564"/>
        </p:xfrm>
        <a:graphic>
          <a:graphicData uri="http://schemas.openxmlformats.org/drawingml/2006/table">
            <a:tbl>
              <a:tblPr>
                <a:tableStyleId>{5C22544A-7EE6-4342-B048-85BDC9FD1C3A}</a:tableStyleId>
              </a:tblPr>
              <a:tblGrid>
                <a:gridCol w="2089019">
                  <a:extLst>
                    <a:ext uri="{9D8B030D-6E8A-4147-A177-3AD203B41FA5}">
                      <a16:colId xmlns:a16="http://schemas.microsoft.com/office/drawing/2014/main" val="1306157281"/>
                    </a:ext>
                  </a:extLst>
                </a:gridCol>
                <a:gridCol w="1245379">
                  <a:extLst>
                    <a:ext uri="{9D8B030D-6E8A-4147-A177-3AD203B41FA5}">
                      <a16:colId xmlns:a16="http://schemas.microsoft.com/office/drawing/2014/main" val="3696122499"/>
                    </a:ext>
                  </a:extLst>
                </a:gridCol>
              </a:tblGrid>
              <a:tr h="56815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757406">
                <a:tc>
                  <a:txBody>
                    <a:bodyPr/>
                    <a:lstStyle/>
                    <a:p>
                      <a:pPr algn="l" fontAlgn="b"/>
                      <a:r>
                        <a:rPr lang="en-US" sz="2400" u="none" strike="noStrike" dirty="0">
                          <a:effectLst/>
                        </a:rPr>
                        <a:t>Donkey Kong Junior</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dkongjr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865425022"/>
                  </a:ext>
                </a:extLst>
              </a:tr>
            </a:tbl>
          </a:graphicData>
        </a:graphic>
      </p:graphicFrame>
      <p:pic>
        <p:nvPicPr>
          <p:cNvPr id="5" name="Picture 4">
            <a:extLst>
              <a:ext uri="{FF2B5EF4-FFF2-40B4-BE49-F238E27FC236}">
                <a16:creationId xmlns:a16="http://schemas.microsoft.com/office/drawing/2014/main" id="{9B779F28-8F43-E096-2A89-EC5FEE761EA4}"/>
              </a:ext>
            </a:extLst>
          </p:cNvPr>
          <p:cNvPicPr>
            <a:picLocks noChangeAspect="1"/>
          </p:cNvPicPr>
          <p:nvPr/>
        </p:nvPicPr>
        <p:blipFill>
          <a:blip r:embed="rId4">
            <a:duotone>
              <a:schemeClr val="accent3">
                <a:shade val="45000"/>
                <a:satMod val="135000"/>
              </a:schemeClr>
              <a:prstClr val="white"/>
            </a:duotone>
          </a:blip>
          <a:stretch>
            <a:fillRect/>
          </a:stretch>
        </p:blipFill>
        <p:spPr>
          <a:xfrm>
            <a:off x="6735103" y="2753774"/>
            <a:ext cx="688162" cy="688162"/>
          </a:xfrm>
          <a:prstGeom prst="rect">
            <a:avLst/>
          </a:prstGeom>
        </p:spPr>
      </p:pic>
      <p:pic>
        <p:nvPicPr>
          <p:cNvPr id="6" name="Picture 5">
            <a:extLst>
              <a:ext uri="{FF2B5EF4-FFF2-40B4-BE49-F238E27FC236}">
                <a16:creationId xmlns:a16="http://schemas.microsoft.com/office/drawing/2014/main" id="{80CDCCEA-37A2-68E5-3B19-62549A5C61A0}"/>
              </a:ext>
            </a:extLst>
          </p:cNvPr>
          <p:cNvPicPr>
            <a:picLocks noChangeAspect="1"/>
          </p:cNvPicPr>
          <p:nvPr/>
        </p:nvPicPr>
        <p:blipFill>
          <a:blip r:embed="rId4"/>
          <a:stretch>
            <a:fillRect/>
          </a:stretch>
        </p:blipFill>
        <p:spPr>
          <a:xfrm>
            <a:off x="5111414" y="2771221"/>
            <a:ext cx="688162" cy="688162"/>
          </a:xfrm>
          <a:prstGeom prst="rect">
            <a:avLst/>
          </a:prstGeom>
        </p:spPr>
      </p:pic>
      <p:pic>
        <p:nvPicPr>
          <p:cNvPr id="7" name="Picture 6">
            <a:extLst>
              <a:ext uri="{FF2B5EF4-FFF2-40B4-BE49-F238E27FC236}">
                <a16:creationId xmlns:a16="http://schemas.microsoft.com/office/drawing/2014/main" id="{C0201DF3-88C5-654F-ABB3-00E428FA0B68}"/>
              </a:ext>
            </a:extLst>
          </p:cNvPr>
          <p:cNvPicPr>
            <a:picLocks noChangeAspect="1"/>
          </p:cNvPicPr>
          <p:nvPr/>
        </p:nvPicPr>
        <p:blipFill>
          <a:blip r:embed="rId4">
            <a:duotone>
              <a:schemeClr val="accent3">
                <a:shade val="45000"/>
                <a:satMod val="135000"/>
              </a:schemeClr>
              <a:prstClr val="white"/>
            </a:duotone>
          </a:blip>
          <a:stretch>
            <a:fillRect/>
          </a:stretch>
        </p:blipFill>
        <p:spPr>
          <a:xfrm>
            <a:off x="5924326" y="2771221"/>
            <a:ext cx="688162" cy="688162"/>
          </a:xfrm>
          <a:prstGeom prst="rect">
            <a:avLst/>
          </a:prstGeom>
        </p:spPr>
      </p:pic>
      <p:sp>
        <p:nvSpPr>
          <p:cNvPr id="8" name="Arrow: Up 7">
            <a:extLst>
              <a:ext uri="{FF2B5EF4-FFF2-40B4-BE49-F238E27FC236}">
                <a16:creationId xmlns:a16="http://schemas.microsoft.com/office/drawing/2014/main" id="{822C509C-1222-EA40-0B4A-5C60D18CA73A}"/>
              </a:ext>
            </a:extLst>
          </p:cNvPr>
          <p:cNvSpPr/>
          <p:nvPr/>
        </p:nvSpPr>
        <p:spPr>
          <a:xfrm>
            <a:off x="3112412" y="20315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8297311B-6B5A-95BD-D2C1-6474FCC4A1F4}"/>
              </a:ext>
            </a:extLst>
          </p:cNvPr>
          <p:cNvSpPr/>
          <p:nvPr/>
        </p:nvSpPr>
        <p:spPr>
          <a:xfrm rot="16200000">
            <a:off x="2340402" y="27603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A223F06D-B023-AE94-B535-F39DFA2CDFCC}"/>
              </a:ext>
            </a:extLst>
          </p:cNvPr>
          <p:cNvSpPr/>
          <p:nvPr/>
        </p:nvSpPr>
        <p:spPr>
          <a:xfrm rot="5400000" flipH="1">
            <a:off x="3790418" y="276031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A581BC0-4CBC-7FA9-81C0-0D638E0B94D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08238" y="2455279"/>
            <a:ext cx="1122309" cy="1910215"/>
          </a:xfrm>
          <a:prstGeom prst="rect">
            <a:avLst/>
          </a:prstGeom>
        </p:spPr>
      </p:pic>
      <p:pic>
        <p:nvPicPr>
          <p:cNvPr id="13" name="Picture 12">
            <a:extLst>
              <a:ext uri="{FF2B5EF4-FFF2-40B4-BE49-F238E27FC236}">
                <a16:creationId xmlns:a16="http://schemas.microsoft.com/office/drawing/2014/main" id="{EE1066C9-E81F-0BD8-6569-B99DF31C6E35}"/>
              </a:ext>
            </a:extLst>
          </p:cNvPr>
          <p:cNvPicPr>
            <a:picLocks noChangeAspect="1"/>
          </p:cNvPicPr>
          <p:nvPr/>
        </p:nvPicPr>
        <p:blipFill>
          <a:blip r:embed="rId4">
            <a:duotone>
              <a:schemeClr val="accent3">
                <a:shade val="45000"/>
                <a:satMod val="135000"/>
              </a:schemeClr>
              <a:prstClr val="white"/>
            </a:duotone>
          </a:blip>
          <a:stretch>
            <a:fillRect/>
          </a:stretch>
        </p:blipFill>
        <p:spPr>
          <a:xfrm>
            <a:off x="4373162" y="3296914"/>
            <a:ext cx="688162" cy="688162"/>
          </a:xfrm>
          <a:prstGeom prst="rect">
            <a:avLst/>
          </a:prstGeom>
        </p:spPr>
      </p:pic>
      <p:pic>
        <p:nvPicPr>
          <p:cNvPr id="14" name="Picture 13">
            <a:extLst>
              <a:ext uri="{FF2B5EF4-FFF2-40B4-BE49-F238E27FC236}">
                <a16:creationId xmlns:a16="http://schemas.microsoft.com/office/drawing/2014/main" id="{E9FABC38-BD8C-F0D1-79EA-45E09FB23177}"/>
              </a:ext>
            </a:extLst>
          </p:cNvPr>
          <p:cNvPicPr>
            <a:picLocks noChangeAspect="1"/>
          </p:cNvPicPr>
          <p:nvPr/>
        </p:nvPicPr>
        <p:blipFill>
          <a:blip r:embed="rId4">
            <a:duotone>
              <a:schemeClr val="accent3">
                <a:shade val="45000"/>
                <a:satMod val="135000"/>
              </a:schemeClr>
              <a:prstClr val="white"/>
            </a:duotone>
          </a:blip>
          <a:stretch>
            <a:fillRect/>
          </a:stretch>
        </p:blipFill>
        <p:spPr>
          <a:xfrm>
            <a:off x="4372075" y="4075588"/>
            <a:ext cx="688162" cy="688162"/>
          </a:xfrm>
          <a:prstGeom prst="rect">
            <a:avLst/>
          </a:prstGeom>
        </p:spPr>
      </p:pic>
      <p:pic>
        <p:nvPicPr>
          <p:cNvPr id="15" name="Picture 14">
            <a:extLst>
              <a:ext uri="{FF2B5EF4-FFF2-40B4-BE49-F238E27FC236}">
                <a16:creationId xmlns:a16="http://schemas.microsoft.com/office/drawing/2014/main" id="{E6F5E3A8-9B73-D181-E1B1-CC7A254E9F1E}"/>
              </a:ext>
            </a:extLst>
          </p:cNvPr>
          <p:cNvPicPr>
            <a:picLocks noChangeAspect="1"/>
          </p:cNvPicPr>
          <p:nvPr/>
        </p:nvPicPr>
        <p:blipFill>
          <a:blip r:embed="rId4">
            <a:duotone>
              <a:schemeClr val="accent3">
                <a:shade val="45000"/>
                <a:satMod val="135000"/>
              </a:schemeClr>
              <a:prstClr val="white"/>
            </a:duotone>
          </a:blip>
          <a:stretch>
            <a:fillRect/>
          </a:stretch>
        </p:blipFill>
        <p:spPr>
          <a:xfrm>
            <a:off x="5110327" y="3549895"/>
            <a:ext cx="688162" cy="688162"/>
          </a:xfrm>
          <a:prstGeom prst="rect">
            <a:avLst/>
          </a:prstGeom>
        </p:spPr>
      </p:pic>
      <p:pic>
        <p:nvPicPr>
          <p:cNvPr id="16" name="Picture 15">
            <a:extLst>
              <a:ext uri="{FF2B5EF4-FFF2-40B4-BE49-F238E27FC236}">
                <a16:creationId xmlns:a16="http://schemas.microsoft.com/office/drawing/2014/main" id="{1FC5A306-92E0-2E32-334B-0742EFB5EDE9}"/>
              </a:ext>
            </a:extLst>
          </p:cNvPr>
          <p:cNvPicPr>
            <a:picLocks noChangeAspect="1"/>
          </p:cNvPicPr>
          <p:nvPr/>
        </p:nvPicPr>
        <p:blipFill>
          <a:blip r:embed="rId4">
            <a:duotone>
              <a:schemeClr val="accent3">
                <a:shade val="45000"/>
                <a:satMod val="135000"/>
              </a:schemeClr>
              <a:prstClr val="white"/>
            </a:duotone>
          </a:blip>
          <a:stretch>
            <a:fillRect/>
          </a:stretch>
        </p:blipFill>
        <p:spPr>
          <a:xfrm>
            <a:off x="5923240" y="3549895"/>
            <a:ext cx="688162" cy="688162"/>
          </a:xfrm>
          <a:prstGeom prst="rect">
            <a:avLst/>
          </a:prstGeom>
        </p:spPr>
      </p:pic>
      <p:pic>
        <p:nvPicPr>
          <p:cNvPr id="17" name="Picture 16">
            <a:extLst>
              <a:ext uri="{FF2B5EF4-FFF2-40B4-BE49-F238E27FC236}">
                <a16:creationId xmlns:a16="http://schemas.microsoft.com/office/drawing/2014/main" id="{3D12BF1F-6712-A73B-A21A-F24586DF66EA}"/>
              </a:ext>
            </a:extLst>
          </p:cNvPr>
          <p:cNvPicPr>
            <a:picLocks noChangeAspect="1"/>
          </p:cNvPicPr>
          <p:nvPr/>
        </p:nvPicPr>
        <p:blipFill>
          <a:blip r:embed="rId4">
            <a:duotone>
              <a:schemeClr val="accent3">
                <a:shade val="45000"/>
                <a:satMod val="135000"/>
              </a:schemeClr>
              <a:prstClr val="white"/>
            </a:duotone>
          </a:blip>
          <a:stretch>
            <a:fillRect/>
          </a:stretch>
        </p:blipFill>
        <p:spPr>
          <a:xfrm>
            <a:off x="6734017" y="3532448"/>
            <a:ext cx="688162" cy="688162"/>
          </a:xfrm>
          <a:prstGeom prst="rect">
            <a:avLst/>
          </a:prstGeom>
        </p:spPr>
      </p:pic>
      <p:sp>
        <p:nvSpPr>
          <p:cNvPr id="18" name="Rectangle 17">
            <a:extLst>
              <a:ext uri="{FF2B5EF4-FFF2-40B4-BE49-F238E27FC236}">
                <a16:creationId xmlns:a16="http://schemas.microsoft.com/office/drawing/2014/main" id="{142FE92A-4772-9F76-BB50-46DBC4796516}"/>
              </a:ext>
            </a:extLst>
          </p:cNvPr>
          <p:cNvSpPr/>
          <p:nvPr/>
        </p:nvSpPr>
        <p:spPr>
          <a:xfrm rot="18900000">
            <a:off x="5123679" y="2001875"/>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22" name="Arrow: Up 21">
            <a:extLst>
              <a:ext uri="{FF2B5EF4-FFF2-40B4-BE49-F238E27FC236}">
                <a16:creationId xmlns:a16="http://schemas.microsoft.com/office/drawing/2014/main" id="{C7596275-ED71-F406-8263-6F2A56672477}"/>
              </a:ext>
            </a:extLst>
          </p:cNvPr>
          <p:cNvSpPr/>
          <p:nvPr/>
        </p:nvSpPr>
        <p:spPr>
          <a:xfrm flipV="1">
            <a:off x="3083860" y="35324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61549D24-693E-4322-50E5-F5EC413F57FE}"/>
              </a:ext>
            </a:extLst>
          </p:cNvPr>
          <p:cNvSpPr txBox="1"/>
          <p:nvPr/>
        </p:nvSpPr>
        <p:spPr>
          <a:xfrm>
            <a:off x="5084637" y="4219614"/>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ECB89252-366C-E830-29B0-CC50E69B031B}"/>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006110C7-BC6D-344F-F4BE-C352CA868988}"/>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D96C0DDF-2D27-D3E5-ACC7-D92EFFD2D03C}"/>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3039893A-BC46-B2C2-A4C9-7EAD3B8408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6" name="Graphic 65" descr="User with solid fill">
                <a:extLst>
                  <a:ext uri="{FF2B5EF4-FFF2-40B4-BE49-F238E27FC236}">
                    <a16:creationId xmlns:a16="http://schemas.microsoft.com/office/drawing/2014/main" id="{0465DB9E-5C11-D8FD-FF7E-8F7EA2DA99E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68" name="TextBox 67">
                <a:extLst>
                  <a:ext uri="{FF2B5EF4-FFF2-40B4-BE49-F238E27FC236}">
                    <a16:creationId xmlns:a16="http://schemas.microsoft.com/office/drawing/2014/main" id="{E368F5FD-C10D-9766-AB5D-9D9B1F9C29E9}"/>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4209558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8662158-5670-63E0-4315-F3DA5DB385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409" b="27181"/>
          <a:stretch/>
        </p:blipFill>
        <p:spPr bwMode="auto">
          <a:xfrm>
            <a:off x="-30702" y="1"/>
            <a:ext cx="917407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2618D196-112F-5363-0454-9FB128CEE9B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907C2717-1C2A-E3DC-A158-5D2BDA62651A}"/>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Donkey Kong II: </a:t>
            </a:r>
            <a:r>
              <a:rPr lang="en-US" sz="3600" b="0" i="0" u="none" strike="noStrike" dirty="0" err="1">
                <a:solidFill>
                  <a:srgbClr val="000000"/>
                </a:solidFill>
                <a:effectLst/>
                <a:latin typeface="Calibri" panose="020F0502020204030204" pitchFamily="34" charset="0"/>
              </a:rPr>
              <a:t>Jumpman</a:t>
            </a:r>
            <a:r>
              <a:rPr lang="en-US" sz="3600" b="0" i="0" u="none" strike="noStrike" dirty="0">
                <a:solidFill>
                  <a:srgbClr val="000000"/>
                </a:solidFill>
                <a:effectLst/>
                <a:latin typeface="Calibri" panose="020F0502020204030204" pitchFamily="34" charset="0"/>
              </a:rPr>
              <a:t> Returns</a:t>
            </a:r>
            <a:r>
              <a:rPr lang="en-US" sz="3600" dirty="0"/>
              <a:t> </a:t>
            </a:r>
            <a:endParaRPr lang="en-US" sz="7200" dirty="0"/>
          </a:p>
        </p:txBody>
      </p:sp>
      <p:graphicFrame>
        <p:nvGraphicFramePr>
          <p:cNvPr id="2" name="Table 1">
            <a:extLst>
              <a:ext uri="{FF2B5EF4-FFF2-40B4-BE49-F238E27FC236}">
                <a16:creationId xmlns:a16="http://schemas.microsoft.com/office/drawing/2014/main" id="{5C196D24-D664-185A-3ECE-966904AB9FB2}"/>
              </a:ext>
            </a:extLst>
          </p:cNvPr>
          <p:cNvGraphicFramePr>
            <a:graphicFrameLocks noGrp="1"/>
          </p:cNvGraphicFramePr>
          <p:nvPr>
            <p:extLst>
              <p:ext uri="{D42A27DB-BD31-4B8C-83A1-F6EECF244321}">
                <p14:modId xmlns:p14="http://schemas.microsoft.com/office/powerpoint/2010/main" val="2287987909"/>
              </p:ext>
            </p:extLst>
          </p:nvPr>
        </p:nvGraphicFramePr>
        <p:xfrm>
          <a:off x="-3457601" y="2469369"/>
          <a:ext cx="3117809" cy="1920725"/>
        </p:xfrm>
        <a:graphic>
          <a:graphicData uri="http://schemas.openxmlformats.org/drawingml/2006/table">
            <a:tbl>
              <a:tblPr>
                <a:tableStyleId>{5C22544A-7EE6-4342-B048-85BDC9FD1C3A}</a:tableStyleId>
              </a:tblPr>
              <a:tblGrid>
                <a:gridCol w="1953325">
                  <a:extLst>
                    <a:ext uri="{9D8B030D-6E8A-4147-A177-3AD203B41FA5}">
                      <a16:colId xmlns:a16="http://schemas.microsoft.com/office/drawing/2014/main" val="1306157281"/>
                    </a:ext>
                  </a:extLst>
                </a:gridCol>
                <a:gridCol w="1164484">
                  <a:extLst>
                    <a:ext uri="{9D8B030D-6E8A-4147-A177-3AD203B41FA5}">
                      <a16:colId xmlns:a16="http://schemas.microsoft.com/office/drawing/2014/main" val="3696122499"/>
                    </a:ext>
                  </a:extLst>
                </a:gridCol>
              </a:tblGrid>
              <a:tr h="8228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22840">
                <a:tc>
                  <a:txBody>
                    <a:bodyPr/>
                    <a:lstStyle/>
                    <a:p>
                      <a:pPr algn="l" fontAlgn="b"/>
                      <a:r>
                        <a:rPr lang="en-US" sz="2400" u="none" strike="noStrike">
                          <a:effectLst/>
                        </a:rPr>
                        <a:t>Donkey Kong II: Jumpman Returns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b="0" i="0" u="none" strike="noStrike" dirty="0" err="1">
                          <a:solidFill>
                            <a:srgbClr val="000000"/>
                          </a:solidFill>
                          <a:effectLst/>
                          <a:latin typeface="Calibri" panose="020F0502020204030204" pitchFamily="34" charset="0"/>
                        </a:rPr>
                        <a:t>dkongx</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0124288"/>
                  </a:ext>
                </a:extLst>
              </a:tr>
            </a:tbl>
          </a:graphicData>
        </a:graphic>
      </p:graphicFrame>
      <p:pic>
        <p:nvPicPr>
          <p:cNvPr id="5" name="Picture 4">
            <a:extLst>
              <a:ext uri="{FF2B5EF4-FFF2-40B4-BE49-F238E27FC236}">
                <a16:creationId xmlns:a16="http://schemas.microsoft.com/office/drawing/2014/main" id="{40FF8FB8-5E6C-BB7D-60D6-46B29B9F9752}"/>
              </a:ext>
            </a:extLst>
          </p:cNvPr>
          <p:cNvPicPr>
            <a:picLocks noChangeAspect="1"/>
          </p:cNvPicPr>
          <p:nvPr/>
        </p:nvPicPr>
        <p:blipFill>
          <a:blip r:embed="rId4">
            <a:duotone>
              <a:schemeClr val="accent3">
                <a:shade val="45000"/>
                <a:satMod val="135000"/>
              </a:schemeClr>
              <a:prstClr val="white"/>
            </a:duotone>
          </a:blip>
          <a:stretch>
            <a:fillRect/>
          </a:stretch>
        </p:blipFill>
        <p:spPr>
          <a:xfrm>
            <a:off x="6841610" y="2776291"/>
            <a:ext cx="688162" cy="688162"/>
          </a:xfrm>
          <a:prstGeom prst="rect">
            <a:avLst/>
          </a:prstGeom>
        </p:spPr>
      </p:pic>
      <p:pic>
        <p:nvPicPr>
          <p:cNvPr id="6" name="Picture 5">
            <a:extLst>
              <a:ext uri="{FF2B5EF4-FFF2-40B4-BE49-F238E27FC236}">
                <a16:creationId xmlns:a16="http://schemas.microsoft.com/office/drawing/2014/main" id="{0AA2610B-0E46-EB22-BB67-4E3AA0527A29}"/>
              </a:ext>
            </a:extLst>
          </p:cNvPr>
          <p:cNvPicPr>
            <a:picLocks noChangeAspect="1"/>
          </p:cNvPicPr>
          <p:nvPr/>
        </p:nvPicPr>
        <p:blipFill>
          <a:blip r:embed="rId4"/>
          <a:stretch>
            <a:fillRect/>
          </a:stretch>
        </p:blipFill>
        <p:spPr>
          <a:xfrm>
            <a:off x="5217921" y="2793738"/>
            <a:ext cx="688162" cy="688162"/>
          </a:xfrm>
          <a:prstGeom prst="rect">
            <a:avLst/>
          </a:prstGeom>
        </p:spPr>
      </p:pic>
      <p:pic>
        <p:nvPicPr>
          <p:cNvPr id="7" name="Picture 6">
            <a:extLst>
              <a:ext uri="{FF2B5EF4-FFF2-40B4-BE49-F238E27FC236}">
                <a16:creationId xmlns:a16="http://schemas.microsoft.com/office/drawing/2014/main" id="{29E80138-8941-95AF-2C20-32453CCD289F}"/>
              </a:ext>
            </a:extLst>
          </p:cNvPr>
          <p:cNvPicPr>
            <a:picLocks noChangeAspect="1"/>
          </p:cNvPicPr>
          <p:nvPr/>
        </p:nvPicPr>
        <p:blipFill>
          <a:blip r:embed="rId4">
            <a:duotone>
              <a:schemeClr val="accent3">
                <a:shade val="45000"/>
                <a:satMod val="135000"/>
              </a:schemeClr>
              <a:prstClr val="white"/>
            </a:duotone>
          </a:blip>
          <a:stretch>
            <a:fillRect/>
          </a:stretch>
        </p:blipFill>
        <p:spPr>
          <a:xfrm>
            <a:off x="6030833" y="2793738"/>
            <a:ext cx="688162" cy="688162"/>
          </a:xfrm>
          <a:prstGeom prst="rect">
            <a:avLst/>
          </a:prstGeom>
        </p:spPr>
      </p:pic>
      <p:sp>
        <p:nvSpPr>
          <p:cNvPr id="8" name="Arrow: Up 7">
            <a:extLst>
              <a:ext uri="{FF2B5EF4-FFF2-40B4-BE49-F238E27FC236}">
                <a16:creationId xmlns:a16="http://schemas.microsoft.com/office/drawing/2014/main" id="{8EAF94FD-10B3-84D4-FDCF-F5D654FE34DE}"/>
              </a:ext>
            </a:extLst>
          </p:cNvPr>
          <p:cNvSpPr/>
          <p:nvPr/>
        </p:nvSpPr>
        <p:spPr>
          <a:xfrm>
            <a:off x="3218919" y="20541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C03B9F30-7CD0-3805-C01C-D67AE15C2B12}"/>
              </a:ext>
            </a:extLst>
          </p:cNvPr>
          <p:cNvSpPr/>
          <p:nvPr/>
        </p:nvSpPr>
        <p:spPr>
          <a:xfrm rot="16200000">
            <a:off x="2446909" y="27828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9C3A4F56-DF7D-5F6C-47B2-9B24EACA2B7A}"/>
              </a:ext>
            </a:extLst>
          </p:cNvPr>
          <p:cNvSpPr/>
          <p:nvPr/>
        </p:nvSpPr>
        <p:spPr>
          <a:xfrm rot="5400000" flipH="1">
            <a:off x="3896925" y="27828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A0C67D2D-B35B-87C9-F704-B8206C43570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714745" y="2477796"/>
            <a:ext cx="1122309" cy="1910215"/>
          </a:xfrm>
          <a:prstGeom prst="rect">
            <a:avLst/>
          </a:prstGeom>
        </p:spPr>
      </p:pic>
      <p:pic>
        <p:nvPicPr>
          <p:cNvPr id="13" name="Picture 12">
            <a:extLst>
              <a:ext uri="{FF2B5EF4-FFF2-40B4-BE49-F238E27FC236}">
                <a16:creationId xmlns:a16="http://schemas.microsoft.com/office/drawing/2014/main" id="{535F7C19-006C-F3D8-12C1-CAA252127C16}"/>
              </a:ext>
            </a:extLst>
          </p:cNvPr>
          <p:cNvPicPr>
            <a:picLocks noChangeAspect="1"/>
          </p:cNvPicPr>
          <p:nvPr/>
        </p:nvPicPr>
        <p:blipFill>
          <a:blip r:embed="rId4">
            <a:duotone>
              <a:schemeClr val="accent3">
                <a:shade val="45000"/>
                <a:satMod val="135000"/>
              </a:schemeClr>
              <a:prstClr val="white"/>
            </a:duotone>
          </a:blip>
          <a:stretch>
            <a:fillRect/>
          </a:stretch>
        </p:blipFill>
        <p:spPr>
          <a:xfrm>
            <a:off x="4479669" y="3319431"/>
            <a:ext cx="688162" cy="688162"/>
          </a:xfrm>
          <a:prstGeom prst="rect">
            <a:avLst/>
          </a:prstGeom>
        </p:spPr>
      </p:pic>
      <p:pic>
        <p:nvPicPr>
          <p:cNvPr id="14" name="Picture 13">
            <a:extLst>
              <a:ext uri="{FF2B5EF4-FFF2-40B4-BE49-F238E27FC236}">
                <a16:creationId xmlns:a16="http://schemas.microsoft.com/office/drawing/2014/main" id="{29CC7A47-0234-5ECF-D56C-F7FA5F9FE604}"/>
              </a:ext>
            </a:extLst>
          </p:cNvPr>
          <p:cNvPicPr>
            <a:picLocks noChangeAspect="1"/>
          </p:cNvPicPr>
          <p:nvPr/>
        </p:nvPicPr>
        <p:blipFill>
          <a:blip r:embed="rId4">
            <a:duotone>
              <a:schemeClr val="accent3">
                <a:shade val="45000"/>
                <a:satMod val="135000"/>
              </a:schemeClr>
              <a:prstClr val="white"/>
            </a:duotone>
          </a:blip>
          <a:stretch>
            <a:fillRect/>
          </a:stretch>
        </p:blipFill>
        <p:spPr>
          <a:xfrm>
            <a:off x="4478582" y="4098105"/>
            <a:ext cx="688162" cy="688162"/>
          </a:xfrm>
          <a:prstGeom prst="rect">
            <a:avLst/>
          </a:prstGeom>
        </p:spPr>
      </p:pic>
      <p:pic>
        <p:nvPicPr>
          <p:cNvPr id="15" name="Picture 14">
            <a:extLst>
              <a:ext uri="{FF2B5EF4-FFF2-40B4-BE49-F238E27FC236}">
                <a16:creationId xmlns:a16="http://schemas.microsoft.com/office/drawing/2014/main" id="{A3EBB02C-E689-FC0F-8CE5-D3057610D592}"/>
              </a:ext>
            </a:extLst>
          </p:cNvPr>
          <p:cNvPicPr>
            <a:picLocks noChangeAspect="1"/>
          </p:cNvPicPr>
          <p:nvPr/>
        </p:nvPicPr>
        <p:blipFill>
          <a:blip r:embed="rId4">
            <a:duotone>
              <a:schemeClr val="accent3">
                <a:shade val="45000"/>
                <a:satMod val="135000"/>
              </a:schemeClr>
              <a:prstClr val="white"/>
            </a:duotone>
          </a:blip>
          <a:stretch>
            <a:fillRect/>
          </a:stretch>
        </p:blipFill>
        <p:spPr>
          <a:xfrm>
            <a:off x="5216834" y="3572412"/>
            <a:ext cx="688162" cy="688162"/>
          </a:xfrm>
          <a:prstGeom prst="rect">
            <a:avLst/>
          </a:prstGeom>
        </p:spPr>
      </p:pic>
      <p:pic>
        <p:nvPicPr>
          <p:cNvPr id="16" name="Picture 15">
            <a:extLst>
              <a:ext uri="{FF2B5EF4-FFF2-40B4-BE49-F238E27FC236}">
                <a16:creationId xmlns:a16="http://schemas.microsoft.com/office/drawing/2014/main" id="{6CE1B9D9-DF8A-D168-80CC-B9F9A08A930E}"/>
              </a:ext>
            </a:extLst>
          </p:cNvPr>
          <p:cNvPicPr>
            <a:picLocks noChangeAspect="1"/>
          </p:cNvPicPr>
          <p:nvPr/>
        </p:nvPicPr>
        <p:blipFill>
          <a:blip r:embed="rId4">
            <a:duotone>
              <a:schemeClr val="accent3">
                <a:shade val="45000"/>
                <a:satMod val="135000"/>
              </a:schemeClr>
              <a:prstClr val="white"/>
            </a:duotone>
          </a:blip>
          <a:stretch>
            <a:fillRect/>
          </a:stretch>
        </p:blipFill>
        <p:spPr>
          <a:xfrm>
            <a:off x="6029747" y="3572412"/>
            <a:ext cx="688162" cy="688162"/>
          </a:xfrm>
          <a:prstGeom prst="rect">
            <a:avLst/>
          </a:prstGeom>
        </p:spPr>
      </p:pic>
      <p:pic>
        <p:nvPicPr>
          <p:cNvPr id="17" name="Picture 16">
            <a:extLst>
              <a:ext uri="{FF2B5EF4-FFF2-40B4-BE49-F238E27FC236}">
                <a16:creationId xmlns:a16="http://schemas.microsoft.com/office/drawing/2014/main" id="{B98EC2FF-199F-E891-644A-7059D17EA744}"/>
              </a:ext>
            </a:extLst>
          </p:cNvPr>
          <p:cNvPicPr>
            <a:picLocks noChangeAspect="1"/>
          </p:cNvPicPr>
          <p:nvPr/>
        </p:nvPicPr>
        <p:blipFill>
          <a:blip r:embed="rId4">
            <a:duotone>
              <a:schemeClr val="accent3">
                <a:shade val="45000"/>
                <a:satMod val="135000"/>
              </a:schemeClr>
              <a:prstClr val="white"/>
            </a:duotone>
          </a:blip>
          <a:stretch>
            <a:fillRect/>
          </a:stretch>
        </p:blipFill>
        <p:spPr>
          <a:xfrm>
            <a:off x="6840524" y="3554965"/>
            <a:ext cx="688162" cy="688162"/>
          </a:xfrm>
          <a:prstGeom prst="rect">
            <a:avLst/>
          </a:prstGeom>
        </p:spPr>
      </p:pic>
      <p:sp>
        <p:nvSpPr>
          <p:cNvPr id="18" name="Rectangle 17">
            <a:extLst>
              <a:ext uri="{FF2B5EF4-FFF2-40B4-BE49-F238E27FC236}">
                <a16:creationId xmlns:a16="http://schemas.microsoft.com/office/drawing/2014/main" id="{8B5DD880-FC31-4FE5-799F-2B277FC51625}"/>
              </a:ext>
            </a:extLst>
          </p:cNvPr>
          <p:cNvSpPr/>
          <p:nvPr/>
        </p:nvSpPr>
        <p:spPr>
          <a:xfrm rot="18000000">
            <a:off x="5256355" y="192797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22" name="Arrow: Up 21">
            <a:extLst>
              <a:ext uri="{FF2B5EF4-FFF2-40B4-BE49-F238E27FC236}">
                <a16:creationId xmlns:a16="http://schemas.microsoft.com/office/drawing/2014/main" id="{868CCE1A-E703-D888-E447-91658A2F05D3}"/>
              </a:ext>
            </a:extLst>
          </p:cNvPr>
          <p:cNvSpPr/>
          <p:nvPr/>
        </p:nvSpPr>
        <p:spPr>
          <a:xfrm flipV="1">
            <a:off x="3190367" y="35549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F871008F-B388-BCF5-3C35-95C5A54FFB65}"/>
              </a:ext>
            </a:extLst>
          </p:cNvPr>
          <p:cNvSpPr txBox="1"/>
          <p:nvPr/>
        </p:nvSpPr>
        <p:spPr>
          <a:xfrm>
            <a:off x="5191144" y="4242131"/>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25F46B3B-8C41-B32B-58A2-9127938DCF86}"/>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DFC5A534-37C3-D496-8CAD-5C8AE5AC815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505CC99B-EEA7-3578-C1E2-A5BA97A14A35}"/>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F2B79475-BB1C-8229-3FF5-2D36746052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66" name="Graphic 65" descr="User with solid fill">
                <a:extLst>
                  <a:ext uri="{FF2B5EF4-FFF2-40B4-BE49-F238E27FC236}">
                    <a16:creationId xmlns:a16="http://schemas.microsoft.com/office/drawing/2014/main" id="{7FEB0006-0E04-D846-91F3-392B7C5AE819}"/>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68" name="TextBox 67">
                <a:extLst>
                  <a:ext uri="{FF2B5EF4-FFF2-40B4-BE49-F238E27FC236}">
                    <a16:creationId xmlns:a16="http://schemas.microsoft.com/office/drawing/2014/main" id="{462C9784-2601-D41E-470D-194B9362BA70}"/>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436842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descr="A screenshot of a video game&#10;&#10;Description automatically generated">
            <a:extLst>
              <a:ext uri="{FF2B5EF4-FFF2-40B4-BE49-F238E27FC236}">
                <a16:creationId xmlns:a16="http://schemas.microsoft.com/office/drawing/2014/main" id="{833701AB-7CB1-6E20-194C-6146643D1426}"/>
              </a:ext>
            </a:extLst>
          </p:cNvPr>
          <p:cNvPicPr>
            <a:picLocks noChangeAspect="1"/>
          </p:cNvPicPr>
          <p:nvPr/>
        </p:nvPicPr>
        <p:blipFill rotWithShape="1">
          <a:blip r:embed="rId2">
            <a:extLst>
              <a:ext uri="{28A0092B-C50C-407E-A947-70E740481C1C}">
                <a14:useLocalDpi xmlns:a14="http://schemas.microsoft.com/office/drawing/2010/main" val="0"/>
              </a:ext>
            </a:extLst>
          </a:blip>
          <a:srcRect t="6607" b="28144"/>
          <a:stretch/>
        </p:blipFill>
        <p:spPr>
          <a:xfrm>
            <a:off x="-7606" y="33657"/>
            <a:ext cx="9151605" cy="6824344"/>
          </a:xfrm>
          <a:prstGeom prst="rect">
            <a:avLst/>
          </a:prstGeom>
        </p:spPr>
      </p:pic>
      <p:pic>
        <p:nvPicPr>
          <p:cNvPr id="67" name="Picture 66">
            <a:extLst>
              <a:ext uri="{FF2B5EF4-FFF2-40B4-BE49-F238E27FC236}">
                <a16:creationId xmlns:a16="http://schemas.microsoft.com/office/drawing/2014/main" id="{B99B7B6D-7DC8-F476-C8E5-583757B5B2B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BC871987-074C-8A37-C9CF-61D0CDDABD24}"/>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Donkey Kong II Spooky Remix</a:t>
            </a:r>
            <a:r>
              <a:rPr lang="en-US" sz="3600" dirty="0"/>
              <a:t> </a:t>
            </a:r>
            <a:endParaRPr lang="en-US" sz="7200" dirty="0"/>
          </a:p>
        </p:txBody>
      </p:sp>
      <p:graphicFrame>
        <p:nvGraphicFramePr>
          <p:cNvPr id="3" name="Table 2">
            <a:extLst>
              <a:ext uri="{FF2B5EF4-FFF2-40B4-BE49-F238E27FC236}">
                <a16:creationId xmlns:a16="http://schemas.microsoft.com/office/drawing/2014/main" id="{89C002ED-5A45-6C7C-7A63-C1F7D4631D5D}"/>
              </a:ext>
            </a:extLst>
          </p:cNvPr>
          <p:cNvGraphicFramePr>
            <a:graphicFrameLocks noGrp="1"/>
          </p:cNvGraphicFramePr>
          <p:nvPr>
            <p:extLst>
              <p:ext uri="{D42A27DB-BD31-4B8C-83A1-F6EECF244321}">
                <p14:modId xmlns:p14="http://schemas.microsoft.com/office/powerpoint/2010/main" val="466945911"/>
              </p:ext>
            </p:extLst>
          </p:nvPr>
        </p:nvGraphicFramePr>
        <p:xfrm>
          <a:off x="-3824754" y="1747423"/>
          <a:ext cx="3302712" cy="1554965"/>
        </p:xfrm>
        <a:graphic>
          <a:graphicData uri="http://schemas.openxmlformats.org/drawingml/2006/table">
            <a:tbl>
              <a:tblPr>
                <a:tableStyleId>{5C22544A-7EE6-4342-B048-85BDC9FD1C3A}</a:tableStyleId>
              </a:tblPr>
              <a:tblGrid>
                <a:gridCol w="2069167">
                  <a:extLst>
                    <a:ext uri="{9D8B030D-6E8A-4147-A177-3AD203B41FA5}">
                      <a16:colId xmlns:a16="http://schemas.microsoft.com/office/drawing/2014/main" val="3657626000"/>
                    </a:ext>
                  </a:extLst>
                </a:gridCol>
                <a:gridCol w="1233545">
                  <a:extLst>
                    <a:ext uri="{9D8B030D-6E8A-4147-A177-3AD203B41FA5}">
                      <a16:colId xmlns:a16="http://schemas.microsoft.com/office/drawing/2014/main" val="3034057422"/>
                    </a:ext>
                  </a:extLst>
                </a:gridCol>
              </a:tblGrid>
              <a:tr h="8228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973790237"/>
                  </a:ext>
                </a:extLst>
              </a:tr>
              <a:tr h="548762">
                <a:tc>
                  <a:txBody>
                    <a:bodyPr/>
                    <a:lstStyle/>
                    <a:p>
                      <a:pPr algn="l" fontAlgn="b"/>
                      <a:r>
                        <a:rPr lang="en-US" sz="2400" u="none" strike="noStrike">
                          <a:effectLst/>
                        </a:rPr>
                        <a:t>Donkey Kong II Spooky Remix</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b="0" i="0" u="none" strike="noStrike" dirty="0">
                          <a:solidFill>
                            <a:srgbClr val="000000"/>
                          </a:solidFill>
                          <a:effectLst/>
                          <a:latin typeface="Calibri" panose="020F0502020204030204" pitchFamily="34" charset="0"/>
                        </a:rPr>
                        <a:t>dkongx11</a:t>
                      </a:r>
                    </a:p>
                  </a:txBody>
                  <a:tcPr marL="605" marR="605" marT="605" marB="0" anchor="b"/>
                </a:tc>
                <a:extLst>
                  <a:ext uri="{0D108BD9-81ED-4DB2-BD59-A6C34878D82A}">
                    <a16:rowId xmlns:a16="http://schemas.microsoft.com/office/drawing/2014/main" val="2016834267"/>
                  </a:ext>
                </a:extLst>
              </a:tr>
            </a:tbl>
          </a:graphicData>
        </a:graphic>
      </p:graphicFrame>
      <p:pic>
        <p:nvPicPr>
          <p:cNvPr id="5" name="Picture 4">
            <a:extLst>
              <a:ext uri="{FF2B5EF4-FFF2-40B4-BE49-F238E27FC236}">
                <a16:creationId xmlns:a16="http://schemas.microsoft.com/office/drawing/2014/main" id="{BC017E55-9F58-75A3-8EFE-77FF01F034AE}"/>
              </a:ext>
            </a:extLst>
          </p:cNvPr>
          <p:cNvPicPr>
            <a:picLocks noChangeAspect="1"/>
          </p:cNvPicPr>
          <p:nvPr/>
        </p:nvPicPr>
        <p:blipFill>
          <a:blip r:embed="rId4">
            <a:duotone>
              <a:schemeClr val="accent3">
                <a:shade val="45000"/>
                <a:satMod val="135000"/>
              </a:schemeClr>
              <a:prstClr val="white"/>
            </a:duotone>
          </a:blip>
          <a:stretch>
            <a:fillRect/>
          </a:stretch>
        </p:blipFill>
        <p:spPr>
          <a:xfrm>
            <a:off x="6848206" y="3158610"/>
            <a:ext cx="688162" cy="688162"/>
          </a:xfrm>
          <a:prstGeom prst="rect">
            <a:avLst/>
          </a:prstGeom>
        </p:spPr>
      </p:pic>
      <p:pic>
        <p:nvPicPr>
          <p:cNvPr id="6" name="Picture 5">
            <a:extLst>
              <a:ext uri="{FF2B5EF4-FFF2-40B4-BE49-F238E27FC236}">
                <a16:creationId xmlns:a16="http://schemas.microsoft.com/office/drawing/2014/main" id="{8D9D270C-34BB-DA92-7B8C-81588877BB00}"/>
              </a:ext>
            </a:extLst>
          </p:cNvPr>
          <p:cNvPicPr>
            <a:picLocks noChangeAspect="1"/>
          </p:cNvPicPr>
          <p:nvPr/>
        </p:nvPicPr>
        <p:blipFill>
          <a:blip r:embed="rId4"/>
          <a:stretch>
            <a:fillRect/>
          </a:stretch>
        </p:blipFill>
        <p:spPr>
          <a:xfrm>
            <a:off x="5224517" y="3176057"/>
            <a:ext cx="688162" cy="688162"/>
          </a:xfrm>
          <a:prstGeom prst="rect">
            <a:avLst/>
          </a:prstGeom>
        </p:spPr>
      </p:pic>
      <p:pic>
        <p:nvPicPr>
          <p:cNvPr id="7" name="Picture 6">
            <a:extLst>
              <a:ext uri="{FF2B5EF4-FFF2-40B4-BE49-F238E27FC236}">
                <a16:creationId xmlns:a16="http://schemas.microsoft.com/office/drawing/2014/main" id="{A26A6025-D2DC-9D3D-877A-9530518D4A0D}"/>
              </a:ext>
            </a:extLst>
          </p:cNvPr>
          <p:cNvPicPr>
            <a:picLocks noChangeAspect="1"/>
          </p:cNvPicPr>
          <p:nvPr/>
        </p:nvPicPr>
        <p:blipFill>
          <a:blip r:embed="rId4"/>
          <a:stretch>
            <a:fillRect/>
          </a:stretch>
        </p:blipFill>
        <p:spPr>
          <a:xfrm>
            <a:off x="6037429" y="3176057"/>
            <a:ext cx="688162" cy="688162"/>
          </a:xfrm>
          <a:prstGeom prst="rect">
            <a:avLst/>
          </a:prstGeom>
        </p:spPr>
      </p:pic>
      <p:sp>
        <p:nvSpPr>
          <p:cNvPr id="8" name="Arrow: Up 7">
            <a:extLst>
              <a:ext uri="{FF2B5EF4-FFF2-40B4-BE49-F238E27FC236}">
                <a16:creationId xmlns:a16="http://schemas.microsoft.com/office/drawing/2014/main" id="{58AE927A-66B6-5DE9-30E4-A0465F320B08}"/>
              </a:ext>
            </a:extLst>
          </p:cNvPr>
          <p:cNvSpPr/>
          <p:nvPr/>
        </p:nvSpPr>
        <p:spPr>
          <a:xfrm>
            <a:off x="3225515" y="24364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BDF9EF02-74AF-D61E-514E-51E68519A204}"/>
              </a:ext>
            </a:extLst>
          </p:cNvPr>
          <p:cNvSpPr/>
          <p:nvPr/>
        </p:nvSpPr>
        <p:spPr>
          <a:xfrm rot="16200000">
            <a:off x="2453505" y="31651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88621CC5-776F-6042-14D1-34E4F5949FCD}"/>
              </a:ext>
            </a:extLst>
          </p:cNvPr>
          <p:cNvSpPr/>
          <p:nvPr/>
        </p:nvSpPr>
        <p:spPr>
          <a:xfrm rot="5400000" flipH="1">
            <a:off x="3903521" y="31651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A90862E-47DE-E6B8-45BA-682FA994A4AC}"/>
              </a:ext>
            </a:extLst>
          </p:cNvPr>
          <p:cNvSpPr/>
          <p:nvPr/>
        </p:nvSpPr>
        <p:spPr>
          <a:xfrm rot="2707381" flipV="1">
            <a:off x="2642599" y="369658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573EB44E-8FA0-E1A1-9A3C-52E3A601AEC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721341" y="2860115"/>
            <a:ext cx="1122309" cy="1910215"/>
          </a:xfrm>
          <a:prstGeom prst="rect">
            <a:avLst/>
          </a:prstGeom>
        </p:spPr>
      </p:pic>
      <p:pic>
        <p:nvPicPr>
          <p:cNvPr id="13" name="Picture 12">
            <a:extLst>
              <a:ext uri="{FF2B5EF4-FFF2-40B4-BE49-F238E27FC236}">
                <a16:creationId xmlns:a16="http://schemas.microsoft.com/office/drawing/2014/main" id="{1958B46A-79C3-EC93-7D4C-D8C6C513E49D}"/>
              </a:ext>
            </a:extLst>
          </p:cNvPr>
          <p:cNvPicPr>
            <a:picLocks noChangeAspect="1"/>
          </p:cNvPicPr>
          <p:nvPr/>
        </p:nvPicPr>
        <p:blipFill>
          <a:blip r:embed="rId4">
            <a:duotone>
              <a:schemeClr val="accent3">
                <a:shade val="45000"/>
                <a:satMod val="135000"/>
              </a:schemeClr>
              <a:prstClr val="white"/>
            </a:duotone>
          </a:blip>
          <a:stretch>
            <a:fillRect/>
          </a:stretch>
        </p:blipFill>
        <p:spPr>
          <a:xfrm>
            <a:off x="4486265" y="3701750"/>
            <a:ext cx="688162" cy="688162"/>
          </a:xfrm>
          <a:prstGeom prst="rect">
            <a:avLst/>
          </a:prstGeom>
        </p:spPr>
      </p:pic>
      <p:pic>
        <p:nvPicPr>
          <p:cNvPr id="14" name="Picture 13">
            <a:extLst>
              <a:ext uri="{FF2B5EF4-FFF2-40B4-BE49-F238E27FC236}">
                <a16:creationId xmlns:a16="http://schemas.microsoft.com/office/drawing/2014/main" id="{711BF7B7-347E-068F-4787-A2BEE17BD6F5}"/>
              </a:ext>
            </a:extLst>
          </p:cNvPr>
          <p:cNvPicPr>
            <a:picLocks noChangeAspect="1"/>
          </p:cNvPicPr>
          <p:nvPr/>
        </p:nvPicPr>
        <p:blipFill>
          <a:blip r:embed="rId4">
            <a:duotone>
              <a:schemeClr val="accent3">
                <a:shade val="45000"/>
                <a:satMod val="135000"/>
              </a:schemeClr>
              <a:prstClr val="white"/>
            </a:duotone>
          </a:blip>
          <a:stretch>
            <a:fillRect/>
          </a:stretch>
        </p:blipFill>
        <p:spPr>
          <a:xfrm>
            <a:off x="4485178" y="4480424"/>
            <a:ext cx="688162" cy="688162"/>
          </a:xfrm>
          <a:prstGeom prst="rect">
            <a:avLst/>
          </a:prstGeom>
        </p:spPr>
      </p:pic>
      <p:pic>
        <p:nvPicPr>
          <p:cNvPr id="15" name="Picture 14">
            <a:extLst>
              <a:ext uri="{FF2B5EF4-FFF2-40B4-BE49-F238E27FC236}">
                <a16:creationId xmlns:a16="http://schemas.microsoft.com/office/drawing/2014/main" id="{2C6CB778-4CC7-977F-FD04-35C34BCA598E}"/>
              </a:ext>
            </a:extLst>
          </p:cNvPr>
          <p:cNvPicPr>
            <a:picLocks noChangeAspect="1"/>
          </p:cNvPicPr>
          <p:nvPr/>
        </p:nvPicPr>
        <p:blipFill>
          <a:blip r:embed="rId4">
            <a:duotone>
              <a:schemeClr val="accent3">
                <a:shade val="45000"/>
                <a:satMod val="135000"/>
              </a:schemeClr>
              <a:prstClr val="white"/>
            </a:duotone>
          </a:blip>
          <a:stretch>
            <a:fillRect/>
          </a:stretch>
        </p:blipFill>
        <p:spPr>
          <a:xfrm>
            <a:off x="5223430" y="3954731"/>
            <a:ext cx="688162" cy="688162"/>
          </a:xfrm>
          <a:prstGeom prst="rect">
            <a:avLst/>
          </a:prstGeom>
        </p:spPr>
      </p:pic>
      <p:pic>
        <p:nvPicPr>
          <p:cNvPr id="16" name="Picture 15">
            <a:extLst>
              <a:ext uri="{FF2B5EF4-FFF2-40B4-BE49-F238E27FC236}">
                <a16:creationId xmlns:a16="http://schemas.microsoft.com/office/drawing/2014/main" id="{0B4D674F-9528-25DC-05DC-CBC66B6A852D}"/>
              </a:ext>
            </a:extLst>
          </p:cNvPr>
          <p:cNvPicPr>
            <a:picLocks noChangeAspect="1"/>
          </p:cNvPicPr>
          <p:nvPr/>
        </p:nvPicPr>
        <p:blipFill>
          <a:blip r:embed="rId4">
            <a:duotone>
              <a:schemeClr val="accent3">
                <a:shade val="45000"/>
                <a:satMod val="135000"/>
              </a:schemeClr>
              <a:prstClr val="white"/>
            </a:duotone>
          </a:blip>
          <a:stretch>
            <a:fillRect/>
          </a:stretch>
        </p:blipFill>
        <p:spPr>
          <a:xfrm>
            <a:off x="6036343" y="3954731"/>
            <a:ext cx="688162" cy="688162"/>
          </a:xfrm>
          <a:prstGeom prst="rect">
            <a:avLst/>
          </a:prstGeom>
        </p:spPr>
      </p:pic>
      <p:pic>
        <p:nvPicPr>
          <p:cNvPr id="17" name="Picture 16">
            <a:extLst>
              <a:ext uri="{FF2B5EF4-FFF2-40B4-BE49-F238E27FC236}">
                <a16:creationId xmlns:a16="http://schemas.microsoft.com/office/drawing/2014/main" id="{E9B7B2A8-3872-C768-AE03-E04FC6FAF0C2}"/>
              </a:ext>
            </a:extLst>
          </p:cNvPr>
          <p:cNvPicPr>
            <a:picLocks noChangeAspect="1"/>
          </p:cNvPicPr>
          <p:nvPr/>
        </p:nvPicPr>
        <p:blipFill>
          <a:blip r:embed="rId4">
            <a:duotone>
              <a:schemeClr val="accent3">
                <a:shade val="45000"/>
                <a:satMod val="135000"/>
              </a:schemeClr>
              <a:prstClr val="white"/>
            </a:duotone>
          </a:blip>
          <a:stretch>
            <a:fillRect/>
          </a:stretch>
        </p:blipFill>
        <p:spPr>
          <a:xfrm>
            <a:off x="6847120" y="3937284"/>
            <a:ext cx="688162" cy="688162"/>
          </a:xfrm>
          <a:prstGeom prst="rect">
            <a:avLst/>
          </a:prstGeom>
        </p:spPr>
      </p:pic>
      <p:sp>
        <p:nvSpPr>
          <p:cNvPr id="18" name="Rectangle 17">
            <a:extLst>
              <a:ext uri="{FF2B5EF4-FFF2-40B4-BE49-F238E27FC236}">
                <a16:creationId xmlns:a16="http://schemas.microsoft.com/office/drawing/2014/main" id="{B89A610A-B719-8A6A-6736-6B37C751407C}"/>
              </a:ext>
            </a:extLst>
          </p:cNvPr>
          <p:cNvSpPr/>
          <p:nvPr/>
        </p:nvSpPr>
        <p:spPr>
          <a:xfrm rot="18900000">
            <a:off x="5198599" y="249411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719B2020-26A3-3D71-CD96-5CC7B5724976}"/>
              </a:ext>
            </a:extLst>
          </p:cNvPr>
          <p:cNvSpPr/>
          <p:nvPr/>
        </p:nvSpPr>
        <p:spPr>
          <a:xfrm rot="3030207">
            <a:off x="3868374" y="25722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07408705-A62F-316A-CBA0-737CBE31439B}"/>
              </a:ext>
            </a:extLst>
          </p:cNvPr>
          <p:cNvSpPr/>
          <p:nvPr/>
        </p:nvSpPr>
        <p:spPr>
          <a:xfrm rot="18863264">
            <a:off x="2668067" y="26160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470AB785-667B-AA5D-588E-944F82BFF91F}"/>
              </a:ext>
            </a:extLst>
          </p:cNvPr>
          <p:cNvSpPr/>
          <p:nvPr/>
        </p:nvSpPr>
        <p:spPr>
          <a:xfrm rot="8401222" flipH="1">
            <a:off x="3731635" y="371847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22DAD5B8-3C75-2784-F13E-40FD40A9036E}"/>
              </a:ext>
            </a:extLst>
          </p:cNvPr>
          <p:cNvSpPr/>
          <p:nvPr/>
        </p:nvSpPr>
        <p:spPr>
          <a:xfrm flipV="1">
            <a:off x="3196963" y="39372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1432B638-F7FD-E063-C2A7-33F3D7FFD657}"/>
              </a:ext>
            </a:extLst>
          </p:cNvPr>
          <p:cNvSpPr txBox="1"/>
          <p:nvPr/>
        </p:nvSpPr>
        <p:spPr>
          <a:xfrm>
            <a:off x="5197740" y="4624450"/>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2DA1964C-9F1B-BACC-7FE3-F628533EEC8B}"/>
              </a:ext>
            </a:extLst>
          </p:cNvPr>
          <p:cNvSpPr/>
          <p:nvPr/>
        </p:nvSpPr>
        <p:spPr>
          <a:xfrm rot="18900000">
            <a:off x="6142650" y="235079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70" name="Group 69">
            <a:extLst>
              <a:ext uri="{FF2B5EF4-FFF2-40B4-BE49-F238E27FC236}">
                <a16:creationId xmlns:a16="http://schemas.microsoft.com/office/drawing/2014/main" id="{6ED6F7CF-D5F8-F12B-9AF6-A583B81C6FA0}"/>
              </a:ext>
            </a:extLst>
          </p:cNvPr>
          <p:cNvGrpSpPr/>
          <p:nvPr/>
        </p:nvGrpSpPr>
        <p:grpSpPr>
          <a:xfrm>
            <a:off x="70338" y="5837637"/>
            <a:ext cx="1315776" cy="960943"/>
            <a:chOff x="-2779612" y="6214530"/>
            <a:chExt cx="1315776" cy="960943"/>
          </a:xfrm>
        </p:grpSpPr>
        <p:sp>
          <p:nvSpPr>
            <p:cNvPr id="71" name="Flowchart: Alternate Process 70">
              <a:extLst>
                <a:ext uri="{FF2B5EF4-FFF2-40B4-BE49-F238E27FC236}">
                  <a16:creationId xmlns:a16="http://schemas.microsoft.com/office/drawing/2014/main" id="{ABE8999E-0938-DB11-98BF-ABCB14336BF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2" name="Group 71">
              <a:extLst>
                <a:ext uri="{FF2B5EF4-FFF2-40B4-BE49-F238E27FC236}">
                  <a16:creationId xmlns:a16="http://schemas.microsoft.com/office/drawing/2014/main" id="{3297C62E-FA57-DD5C-82B4-BC0F84B22557}"/>
                </a:ext>
              </a:extLst>
            </p:cNvPr>
            <p:cNvGrpSpPr/>
            <p:nvPr/>
          </p:nvGrpSpPr>
          <p:grpSpPr>
            <a:xfrm>
              <a:off x="-2541291" y="6352101"/>
              <a:ext cx="839133" cy="685800"/>
              <a:chOff x="7462592" y="4655465"/>
              <a:chExt cx="839133" cy="685800"/>
            </a:xfrm>
          </p:grpSpPr>
          <p:pic>
            <p:nvPicPr>
              <p:cNvPr id="73" name="Graphic 72" descr="User with solid fill">
                <a:extLst>
                  <a:ext uri="{FF2B5EF4-FFF2-40B4-BE49-F238E27FC236}">
                    <a16:creationId xmlns:a16="http://schemas.microsoft.com/office/drawing/2014/main" id="{86E4FAE0-E79E-794D-BC75-BBBF1156AA6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74" name="Graphic 73" descr="User with solid fill">
                <a:extLst>
                  <a:ext uri="{FF2B5EF4-FFF2-40B4-BE49-F238E27FC236}">
                    <a16:creationId xmlns:a16="http://schemas.microsoft.com/office/drawing/2014/main" id="{CC5795A6-DD3F-0E3F-338D-D71EE9F65C0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75" name="TextBox 74">
                <a:extLst>
                  <a:ext uri="{FF2B5EF4-FFF2-40B4-BE49-F238E27FC236}">
                    <a16:creationId xmlns:a16="http://schemas.microsoft.com/office/drawing/2014/main" id="{D27BF6B9-30A4-FB5F-69F9-BE48CECB88A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12433933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4A6CFF3-6952-E1EF-B38E-7154A0337A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479" b="5492"/>
          <a:stretch/>
        </p:blipFill>
        <p:spPr bwMode="auto">
          <a:xfrm>
            <a:off x="6956" y="0"/>
            <a:ext cx="9137044" cy="68552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7B0D667-E5BF-829C-2B28-230B70712A6A}"/>
              </a:ext>
            </a:extLst>
          </p:cNvPr>
          <p:cNvPicPr>
            <a:picLocks noChangeAspect="1"/>
          </p:cNvPicPr>
          <p:nvPr/>
        </p:nvPicPr>
        <p:blipFill>
          <a:blip r:embed="rId3"/>
          <a:stretch>
            <a:fillRect/>
          </a:stretch>
        </p:blipFill>
        <p:spPr>
          <a:xfrm>
            <a:off x="657783" y="115829"/>
            <a:ext cx="8027704" cy="5893876"/>
          </a:xfrm>
          <a:prstGeom prst="rect">
            <a:avLst/>
          </a:prstGeom>
        </p:spPr>
      </p:pic>
      <p:sp>
        <p:nvSpPr>
          <p:cNvPr id="4" name="Title 1">
            <a:extLst>
              <a:ext uri="{FF2B5EF4-FFF2-40B4-BE49-F238E27FC236}">
                <a16:creationId xmlns:a16="http://schemas.microsoft.com/office/drawing/2014/main" id="{72F67C67-2675-D6A0-13DF-FEBD13663F7C}"/>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Double Dragon</a:t>
            </a:r>
            <a:r>
              <a:rPr lang="en-US" sz="3600" dirty="0"/>
              <a:t> </a:t>
            </a:r>
            <a:endParaRPr lang="en-US" sz="7200" dirty="0"/>
          </a:p>
        </p:txBody>
      </p:sp>
      <p:graphicFrame>
        <p:nvGraphicFramePr>
          <p:cNvPr id="3" name="Table 2">
            <a:extLst>
              <a:ext uri="{FF2B5EF4-FFF2-40B4-BE49-F238E27FC236}">
                <a16:creationId xmlns:a16="http://schemas.microsoft.com/office/drawing/2014/main" id="{332D6002-FC6B-7E66-8BB0-677E5335BB01}"/>
              </a:ext>
            </a:extLst>
          </p:cNvPr>
          <p:cNvGraphicFramePr>
            <a:graphicFrameLocks noGrp="1"/>
          </p:cNvGraphicFramePr>
          <p:nvPr>
            <p:extLst>
              <p:ext uri="{D42A27DB-BD31-4B8C-83A1-F6EECF244321}">
                <p14:modId xmlns:p14="http://schemas.microsoft.com/office/powerpoint/2010/main" val="1600420561"/>
              </p:ext>
            </p:extLst>
          </p:nvPr>
        </p:nvGraphicFramePr>
        <p:xfrm>
          <a:off x="-3413408" y="1783320"/>
          <a:ext cx="3212595" cy="1645680"/>
        </p:xfrm>
        <a:graphic>
          <a:graphicData uri="http://schemas.openxmlformats.org/drawingml/2006/table">
            <a:tbl>
              <a:tblPr>
                <a:tableStyleId>{5C22544A-7EE6-4342-B048-85BDC9FD1C3A}</a:tableStyleId>
              </a:tblPr>
              <a:tblGrid>
                <a:gridCol w="2012709">
                  <a:extLst>
                    <a:ext uri="{9D8B030D-6E8A-4147-A177-3AD203B41FA5}">
                      <a16:colId xmlns:a16="http://schemas.microsoft.com/office/drawing/2014/main" val="3657626000"/>
                    </a:ext>
                  </a:extLst>
                </a:gridCol>
                <a:gridCol w="1199886">
                  <a:extLst>
                    <a:ext uri="{9D8B030D-6E8A-4147-A177-3AD203B41FA5}">
                      <a16:colId xmlns:a16="http://schemas.microsoft.com/office/drawing/2014/main" val="3034057422"/>
                    </a:ext>
                  </a:extLst>
                </a:gridCol>
              </a:tblGrid>
              <a:tr h="822840">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973790237"/>
                  </a:ext>
                </a:extLst>
              </a:tr>
              <a:tr h="822840">
                <a:tc>
                  <a:txBody>
                    <a:bodyPr/>
                    <a:lstStyle/>
                    <a:p>
                      <a:pPr algn="l" fontAlgn="b"/>
                      <a:r>
                        <a:rPr lang="en-US" sz="2400" u="none" strike="noStrike">
                          <a:effectLst/>
                        </a:rPr>
                        <a:t>Double Dragon</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ddragon</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007400741"/>
                  </a:ext>
                </a:extLst>
              </a:tr>
            </a:tbl>
          </a:graphicData>
        </a:graphic>
      </p:graphicFrame>
      <p:pic>
        <p:nvPicPr>
          <p:cNvPr id="5" name="Picture 4">
            <a:extLst>
              <a:ext uri="{FF2B5EF4-FFF2-40B4-BE49-F238E27FC236}">
                <a16:creationId xmlns:a16="http://schemas.microsoft.com/office/drawing/2014/main" id="{CC722856-26E8-C912-4CDD-FEA4DE5C8036}"/>
              </a:ext>
            </a:extLst>
          </p:cNvPr>
          <p:cNvPicPr>
            <a:picLocks noChangeAspect="1"/>
          </p:cNvPicPr>
          <p:nvPr/>
        </p:nvPicPr>
        <p:blipFill>
          <a:blip r:embed="rId4"/>
          <a:stretch>
            <a:fillRect/>
          </a:stretch>
        </p:blipFill>
        <p:spPr>
          <a:xfrm>
            <a:off x="6421688" y="1381427"/>
            <a:ext cx="688162" cy="688162"/>
          </a:xfrm>
          <a:prstGeom prst="rect">
            <a:avLst/>
          </a:prstGeom>
        </p:spPr>
      </p:pic>
      <p:pic>
        <p:nvPicPr>
          <p:cNvPr id="6" name="Picture 5">
            <a:extLst>
              <a:ext uri="{FF2B5EF4-FFF2-40B4-BE49-F238E27FC236}">
                <a16:creationId xmlns:a16="http://schemas.microsoft.com/office/drawing/2014/main" id="{F752248D-5BCB-9612-F71F-BEF96150D328}"/>
              </a:ext>
            </a:extLst>
          </p:cNvPr>
          <p:cNvPicPr>
            <a:picLocks noChangeAspect="1"/>
          </p:cNvPicPr>
          <p:nvPr/>
        </p:nvPicPr>
        <p:blipFill>
          <a:blip r:embed="rId4"/>
          <a:stretch>
            <a:fillRect/>
          </a:stretch>
        </p:blipFill>
        <p:spPr>
          <a:xfrm>
            <a:off x="4797999" y="1398874"/>
            <a:ext cx="688162" cy="688162"/>
          </a:xfrm>
          <a:prstGeom prst="rect">
            <a:avLst/>
          </a:prstGeom>
        </p:spPr>
      </p:pic>
      <p:pic>
        <p:nvPicPr>
          <p:cNvPr id="7" name="Picture 6">
            <a:extLst>
              <a:ext uri="{FF2B5EF4-FFF2-40B4-BE49-F238E27FC236}">
                <a16:creationId xmlns:a16="http://schemas.microsoft.com/office/drawing/2014/main" id="{D2AF005B-1009-5BF9-BF9F-E0AB7024C7F6}"/>
              </a:ext>
            </a:extLst>
          </p:cNvPr>
          <p:cNvPicPr>
            <a:picLocks noChangeAspect="1"/>
          </p:cNvPicPr>
          <p:nvPr/>
        </p:nvPicPr>
        <p:blipFill>
          <a:blip r:embed="rId4"/>
          <a:stretch>
            <a:fillRect/>
          </a:stretch>
        </p:blipFill>
        <p:spPr>
          <a:xfrm>
            <a:off x="5610911" y="1398874"/>
            <a:ext cx="688162" cy="688162"/>
          </a:xfrm>
          <a:prstGeom prst="rect">
            <a:avLst/>
          </a:prstGeom>
        </p:spPr>
      </p:pic>
      <p:sp>
        <p:nvSpPr>
          <p:cNvPr id="8" name="Arrow: Up 7">
            <a:extLst>
              <a:ext uri="{FF2B5EF4-FFF2-40B4-BE49-F238E27FC236}">
                <a16:creationId xmlns:a16="http://schemas.microsoft.com/office/drawing/2014/main" id="{9528E089-49E4-5F88-4AAB-E6E224F66654}"/>
              </a:ext>
            </a:extLst>
          </p:cNvPr>
          <p:cNvSpPr/>
          <p:nvPr/>
        </p:nvSpPr>
        <p:spPr>
          <a:xfrm>
            <a:off x="2798997" y="6592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05552F0-00DB-1DE9-3825-0300386AD8F2}"/>
              </a:ext>
            </a:extLst>
          </p:cNvPr>
          <p:cNvSpPr/>
          <p:nvPr/>
        </p:nvSpPr>
        <p:spPr>
          <a:xfrm rot="16200000">
            <a:off x="2026987" y="13879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5298DF0-2633-5ED0-87CB-8789375AF154}"/>
              </a:ext>
            </a:extLst>
          </p:cNvPr>
          <p:cNvSpPr/>
          <p:nvPr/>
        </p:nvSpPr>
        <p:spPr>
          <a:xfrm rot="5400000" flipH="1">
            <a:off x="3477003" y="13879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BFB52C7C-A684-D705-91FD-F8C470FB573C}"/>
              </a:ext>
            </a:extLst>
          </p:cNvPr>
          <p:cNvSpPr/>
          <p:nvPr/>
        </p:nvSpPr>
        <p:spPr>
          <a:xfrm rot="2707381" flipV="1">
            <a:off x="2216081" y="19194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412F1580-26D0-8E7F-EFAD-16B706DCA1D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94823" y="1082932"/>
            <a:ext cx="1122309" cy="1910215"/>
          </a:xfrm>
          <a:prstGeom prst="rect">
            <a:avLst/>
          </a:prstGeom>
        </p:spPr>
      </p:pic>
      <p:pic>
        <p:nvPicPr>
          <p:cNvPr id="13" name="Picture 12">
            <a:extLst>
              <a:ext uri="{FF2B5EF4-FFF2-40B4-BE49-F238E27FC236}">
                <a16:creationId xmlns:a16="http://schemas.microsoft.com/office/drawing/2014/main" id="{3A478B3D-E1F9-BD51-62FB-FB1E5FA403C6}"/>
              </a:ext>
            </a:extLst>
          </p:cNvPr>
          <p:cNvPicPr>
            <a:picLocks noChangeAspect="1"/>
          </p:cNvPicPr>
          <p:nvPr/>
        </p:nvPicPr>
        <p:blipFill>
          <a:blip r:embed="rId4">
            <a:duotone>
              <a:schemeClr val="accent3">
                <a:shade val="45000"/>
                <a:satMod val="135000"/>
              </a:schemeClr>
              <a:prstClr val="white"/>
            </a:duotone>
          </a:blip>
          <a:stretch>
            <a:fillRect/>
          </a:stretch>
        </p:blipFill>
        <p:spPr>
          <a:xfrm>
            <a:off x="4059747" y="1924567"/>
            <a:ext cx="688162" cy="688162"/>
          </a:xfrm>
          <a:prstGeom prst="rect">
            <a:avLst/>
          </a:prstGeom>
        </p:spPr>
      </p:pic>
      <p:pic>
        <p:nvPicPr>
          <p:cNvPr id="14" name="Picture 13">
            <a:extLst>
              <a:ext uri="{FF2B5EF4-FFF2-40B4-BE49-F238E27FC236}">
                <a16:creationId xmlns:a16="http://schemas.microsoft.com/office/drawing/2014/main" id="{A2E9BD74-90F0-D97E-E900-A2126915B2FC}"/>
              </a:ext>
            </a:extLst>
          </p:cNvPr>
          <p:cNvPicPr>
            <a:picLocks noChangeAspect="1"/>
          </p:cNvPicPr>
          <p:nvPr/>
        </p:nvPicPr>
        <p:blipFill>
          <a:blip r:embed="rId4">
            <a:duotone>
              <a:schemeClr val="accent3">
                <a:shade val="45000"/>
                <a:satMod val="135000"/>
              </a:schemeClr>
              <a:prstClr val="white"/>
            </a:duotone>
          </a:blip>
          <a:stretch>
            <a:fillRect/>
          </a:stretch>
        </p:blipFill>
        <p:spPr>
          <a:xfrm>
            <a:off x="4058660" y="2703241"/>
            <a:ext cx="688162" cy="688162"/>
          </a:xfrm>
          <a:prstGeom prst="rect">
            <a:avLst/>
          </a:prstGeom>
        </p:spPr>
      </p:pic>
      <p:pic>
        <p:nvPicPr>
          <p:cNvPr id="15" name="Picture 14">
            <a:extLst>
              <a:ext uri="{FF2B5EF4-FFF2-40B4-BE49-F238E27FC236}">
                <a16:creationId xmlns:a16="http://schemas.microsoft.com/office/drawing/2014/main" id="{5CAF0E75-A040-AC81-1E7B-F98BB9F6A2B0}"/>
              </a:ext>
            </a:extLst>
          </p:cNvPr>
          <p:cNvPicPr>
            <a:picLocks noChangeAspect="1"/>
          </p:cNvPicPr>
          <p:nvPr/>
        </p:nvPicPr>
        <p:blipFill>
          <a:blip r:embed="rId4">
            <a:duotone>
              <a:schemeClr val="accent3">
                <a:shade val="45000"/>
                <a:satMod val="135000"/>
              </a:schemeClr>
              <a:prstClr val="white"/>
            </a:duotone>
          </a:blip>
          <a:stretch>
            <a:fillRect/>
          </a:stretch>
        </p:blipFill>
        <p:spPr>
          <a:xfrm>
            <a:off x="4796912" y="2177548"/>
            <a:ext cx="688162" cy="688162"/>
          </a:xfrm>
          <a:prstGeom prst="rect">
            <a:avLst/>
          </a:prstGeom>
        </p:spPr>
      </p:pic>
      <p:pic>
        <p:nvPicPr>
          <p:cNvPr id="16" name="Picture 15">
            <a:extLst>
              <a:ext uri="{FF2B5EF4-FFF2-40B4-BE49-F238E27FC236}">
                <a16:creationId xmlns:a16="http://schemas.microsoft.com/office/drawing/2014/main" id="{97F02EB4-CD40-8BBA-A098-101344B480B0}"/>
              </a:ext>
            </a:extLst>
          </p:cNvPr>
          <p:cNvPicPr>
            <a:picLocks noChangeAspect="1"/>
          </p:cNvPicPr>
          <p:nvPr/>
        </p:nvPicPr>
        <p:blipFill>
          <a:blip r:embed="rId4">
            <a:duotone>
              <a:schemeClr val="accent3">
                <a:shade val="45000"/>
                <a:satMod val="135000"/>
              </a:schemeClr>
              <a:prstClr val="white"/>
            </a:duotone>
          </a:blip>
          <a:stretch>
            <a:fillRect/>
          </a:stretch>
        </p:blipFill>
        <p:spPr>
          <a:xfrm>
            <a:off x="5609825" y="2177548"/>
            <a:ext cx="688162" cy="688162"/>
          </a:xfrm>
          <a:prstGeom prst="rect">
            <a:avLst/>
          </a:prstGeom>
        </p:spPr>
      </p:pic>
      <p:pic>
        <p:nvPicPr>
          <p:cNvPr id="17" name="Picture 16">
            <a:extLst>
              <a:ext uri="{FF2B5EF4-FFF2-40B4-BE49-F238E27FC236}">
                <a16:creationId xmlns:a16="http://schemas.microsoft.com/office/drawing/2014/main" id="{05A4E159-614E-ED01-B718-A3D36763908E}"/>
              </a:ext>
            </a:extLst>
          </p:cNvPr>
          <p:cNvPicPr>
            <a:picLocks noChangeAspect="1"/>
          </p:cNvPicPr>
          <p:nvPr/>
        </p:nvPicPr>
        <p:blipFill>
          <a:blip r:embed="rId4">
            <a:duotone>
              <a:schemeClr val="accent3">
                <a:shade val="45000"/>
                <a:satMod val="135000"/>
              </a:schemeClr>
              <a:prstClr val="white"/>
            </a:duotone>
          </a:blip>
          <a:stretch>
            <a:fillRect/>
          </a:stretch>
        </p:blipFill>
        <p:spPr>
          <a:xfrm>
            <a:off x="6420602" y="2160101"/>
            <a:ext cx="688162" cy="688162"/>
          </a:xfrm>
          <a:prstGeom prst="rect">
            <a:avLst/>
          </a:prstGeom>
        </p:spPr>
      </p:pic>
      <p:sp>
        <p:nvSpPr>
          <p:cNvPr id="18" name="Rectangle 17">
            <a:extLst>
              <a:ext uri="{FF2B5EF4-FFF2-40B4-BE49-F238E27FC236}">
                <a16:creationId xmlns:a16="http://schemas.microsoft.com/office/drawing/2014/main" id="{A6004F28-394C-6FF6-C173-FCA3891C74F3}"/>
              </a:ext>
            </a:extLst>
          </p:cNvPr>
          <p:cNvSpPr/>
          <p:nvPr/>
        </p:nvSpPr>
        <p:spPr>
          <a:xfrm rot="18000000">
            <a:off x="4840945" y="49329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a:t>
            </a:r>
          </a:p>
        </p:txBody>
      </p:sp>
      <p:sp>
        <p:nvSpPr>
          <p:cNvPr id="19" name="Arrow: Up 18">
            <a:extLst>
              <a:ext uri="{FF2B5EF4-FFF2-40B4-BE49-F238E27FC236}">
                <a16:creationId xmlns:a16="http://schemas.microsoft.com/office/drawing/2014/main" id="{CD7BC3E3-2856-9DDC-A98C-BC73F583BED4}"/>
              </a:ext>
            </a:extLst>
          </p:cNvPr>
          <p:cNvSpPr/>
          <p:nvPr/>
        </p:nvSpPr>
        <p:spPr>
          <a:xfrm rot="3030207">
            <a:off x="3441856" y="7950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7A7A5E7E-8D9C-2FEF-220D-4A9DC52C86AA}"/>
              </a:ext>
            </a:extLst>
          </p:cNvPr>
          <p:cNvSpPr/>
          <p:nvPr/>
        </p:nvSpPr>
        <p:spPr>
          <a:xfrm rot="18863264">
            <a:off x="2241549" y="8388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18E97643-B3D5-5AB0-2A32-617799F122E1}"/>
              </a:ext>
            </a:extLst>
          </p:cNvPr>
          <p:cNvSpPr/>
          <p:nvPr/>
        </p:nvSpPr>
        <p:spPr>
          <a:xfrm rot="8401222" flipH="1">
            <a:off x="3305117" y="19412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8A7E1C26-8B98-4A75-0D7A-49DF08F0E231}"/>
              </a:ext>
            </a:extLst>
          </p:cNvPr>
          <p:cNvSpPr/>
          <p:nvPr/>
        </p:nvSpPr>
        <p:spPr>
          <a:xfrm flipV="1">
            <a:off x="2770445" y="21601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4F180A2D-D0B7-3590-61D2-9D57B3798D2D}"/>
              </a:ext>
            </a:extLst>
          </p:cNvPr>
          <p:cNvSpPr/>
          <p:nvPr/>
        </p:nvSpPr>
        <p:spPr>
          <a:xfrm rot="18000000">
            <a:off x="5484332" y="67983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a:t>
            </a:r>
          </a:p>
        </p:txBody>
      </p:sp>
      <p:sp>
        <p:nvSpPr>
          <p:cNvPr id="68" name="Rectangle 67">
            <a:extLst>
              <a:ext uri="{FF2B5EF4-FFF2-40B4-BE49-F238E27FC236}">
                <a16:creationId xmlns:a16="http://schemas.microsoft.com/office/drawing/2014/main" id="{578B79E3-2236-4F09-7055-CFF64FAA5C1D}"/>
              </a:ext>
            </a:extLst>
          </p:cNvPr>
          <p:cNvSpPr/>
          <p:nvPr/>
        </p:nvSpPr>
        <p:spPr>
          <a:xfrm rot="18000000">
            <a:off x="6415697" y="50908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70" name="TextBox 69">
            <a:extLst>
              <a:ext uri="{FF2B5EF4-FFF2-40B4-BE49-F238E27FC236}">
                <a16:creationId xmlns:a16="http://schemas.microsoft.com/office/drawing/2014/main" id="{13D6BA0E-85E4-5736-D9D4-A76F0D379478}"/>
              </a:ext>
            </a:extLst>
          </p:cNvPr>
          <p:cNvSpPr txBox="1"/>
          <p:nvPr/>
        </p:nvSpPr>
        <p:spPr>
          <a:xfrm>
            <a:off x="808157" y="3664184"/>
            <a:ext cx="7877330" cy="1754326"/>
          </a:xfrm>
          <a:prstGeom prst="rect">
            <a:avLst/>
          </a:prstGeom>
          <a:noFill/>
        </p:spPr>
        <p:txBody>
          <a:bodyPr wrap="square">
            <a:spAutoFit/>
          </a:bodyPr>
          <a:lstStyle/>
          <a:p>
            <a:r>
              <a:rPr lang="en-US" b="1" dirty="0">
                <a:effectLst/>
              </a:rPr>
              <a:t>JUMP KICK: Joystick in the direction. Push jump then kick. </a:t>
            </a:r>
          </a:p>
          <a:p>
            <a:r>
              <a:rPr lang="en-US" b="1" dirty="0">
                <a:effectLst/>
              </a:rPr>
              <a:t>ELBOW: Joystick in the direction. Push jump and punch buttons together. </a:t>
            </a:r>
          </a:p>
          <a:p>
            <a:r>
              <a:rPr lang="en-US" b="1" dirty="0">
                <a:effectLst/>
              </a:rPr>
              <a:t>BACK KICK: Joystick in the direction. Push jump and kick buttons together. </a:t>
            </a:r>
          </a:p>
          <a:p>
            <a:r>
              <a:rPr lang="en-US" b="1" dirty="0">
                <a:effectLst/>
              </a:rPr>
              <a:t>HEAD BUTT: Joystick in the direction. (TWICE) </a:t>
            </a:r>
          </a:p>
          <a:p>
            <a:r>
              <a:rPr lang="en-US" b="1" dirty="0">
                <a:effectLst/>
              </a:rPr>
              <a:t>BODY THROW: Joystick in the direction. Push jump button after catching enemy.</a:t>
            </a:r>
          </a:p>
          <a:p>
            <a:r>
              <a:rPr lang="en-US" b="1" dirty="0">
                <a:effectLst/>
              </a:rPr>
              <a:t>BREAK ENEMY'S HOLD: Push jump button only.</a:t>
            </a:r>
            <a:endParaRPr lang="en-US" b="1" dirty="0"/>
          </a:p>
        </p:txBody>
      </p:sp>
      <p:grpSp>
        <p:nvGrpSpPr>
          <p:cNvPr id="23" name="Group 22">
            <a:extLst>
              <a:ext uri="{FF2B5EF4-FFF2-40B4-BE49-F238E27FC236}">
                <a16:creationId xmlns:a16="http://schemas.microsoft.com/office/drawing/2014/main" id="{4D81D9E3-1C63-AE85-9B2A-B7901ED7F69A}"/>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4F4FF8C3-FFFE-4F0F-431A-384CD4FC02DF}"/>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3210B184-72FE-7AFF-26EC-501E6937A695}"/>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E7B5672A-0292-BDD8-143C-99AF6A305E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9AB4BAC4-6F6A-FCD1-1908-5870E7740E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5BB04803-DD0A-1672-F321-6E3EAE7B40B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323775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40269CE-3CA2-38E3-0C94-994E08FD8A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021"/>
            <a:ext cx="9155164" cy="68663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AB383F30-DD77-CAF9-849A-CF772E394EA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05B148E-7422-9B9A-31B4-35D7F1EC148A}"/>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Double Dragon 3: The Rosetta Stone</a:t>
            </a:r>
            <a:r>
              <a:rPr lang="en-US" sz="3600" dirty="0"/>
              <a:t> </a:t>
            </a:r>
            <a:endParaRPr lang="en-US" sz="7200" dirty="0"/>
          </a:p>
        </p:txBody>
      </p:sp>
      <p:graphicFrame>
        <p:nvGraphicFramePr>
          <p:cNvPr id="3" name="Table 2">
            <a:extLst>
              <a:ext uri="{FF2B5EF4-FFF2-40B4-BE49-F238E27FC236}">
                <a16:creationId xmlns:a16="http://schemas.microsoft.com/office/drawing/2014/main" id="{8FC1556B-75F4-FAC2-3A61-C91BFF541408}"/>
              </a:ext>
            </a:extLst>
          </p:cNvPr>
          <p:cNvGraphicFramePr>
            <a:graphicFrameLocks noGrp="1"/>
          </p:cNvGraphicFramePr>
          <p:nvPr>
            <p:extLst>
              <p:ext uri="{D42A27DB-BD31-4B8C-83A1-F6EECF244321}">
                <p14:modId xmlns:p14="http://schemas.microsoft.com/office/powerpoint/2010/main" val="1867689540"/>
              </p:ext>
            </p:extLst>
          </p:nvPr>
        </p:nvGraphicFramePr>
        <p:xfrm>
          <a:off x="-3638550" y="1701629"/>
          <a:ext cx="3214673" cy="1761976"/>
        </p:xfrm>
        <a:graphic>
          <a:graphicData uri="http://schemas.openxmlformats.org/drawingml/2006/table">
            <a:tbl>
              <a:tblPr>
                <a:tableStyleId>{5C22544A-7EE6-4342-B048-85BDC9FD1C3A}</a:tableStyleId>
              </a:tblPr>
              <a:tblGrid>
                <a:gridCol w="2014011">
                  <a:extLst>
                    <a:ext uri="{9D8B030D-6E8A-4147-A177-3AD203B41FA5}">
                      <a16:colId xmlns:a16="http://schemas.microsoft.com/office/drawing/2014/main" val="3657626000"/>
                    </a:ext>
                  </a:extLst>
                </a:gridCol>
                <a:gridCol w="1200662">
                  <a:extLst>
                    <a:ext uri="{9D8B030D-6E8A-4147-A177-3AD203B41FA5}">
                      <a16:colId xmlns:a16="http://schemas.microsoft.com/office/drawing/2014/main" val="3034057422"/>
                    </a:ext>
                  </a:extLst>
                </a:gridCol>
              </a:tblGrid>
              <a:tr h="664091">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973790237"/>
                  </a:ext>
                </a:extLst>
              </a:tr>
              <a:tr h="886073">
                <a:tc>
                  <a:txBody>
                    <a:bodyPr/>
                    <a:lstStyle/>
                    <a:p>
                      <a:pPr algn="l" fontAlgn="b"/>
                      <a:r>
                        <a:rPr lang="en-US" sz="2400" u="none" strike="noStrike" dirty="0">
                          <a:effectLst/>
                        </a:rPr>
                        <a:t>Double Dragon 3: The Rosetta Stone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ddragon3</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156770679"/>
                  </a:ext>
                </a:extLst>
              </a:tr>
            </a:tbl>
          </a:graphicData>
        </a:graphic>
      </p:graphicFrame>
      <p:pic>
        <p:nvPicPr>
          <p:cNvPr id="5" name="Picture 4">
            <a:extLst>
              <a:ext uri="{FF2B5EF4-FFF2-40B4-BE49-F238E27FC236}">
                <a16:creationId xmlns:a16="http://schemas.microsoft.com/office/drawing/2014/main" id="{1EA4F9B2-921E-4AC0-F1EA-AC2F9E28384F}"/>
              </a:ext>
            </a:extLst>
          </p:cNvPr>
          <p:cNvPicPr>
            <a:picLocks noChangeAspect="1"/>
          </p:cNvPicPr>
          <p:nvPr/>
        </p:nvPicPr>
        <p:blipFill>
          <a:blip r:embed="rId4"/>
          <a:stretch>
            <a:fillRect/>
          </a:stretch>
        </p:blipFill>
        <p:spPr>
          <a:xfrm>
            <a:off x="6910698" y="2657084"/>
            <a:ext cx="688162" cy="688162"/>
          </a:xfrm>
          <a:prstGeom prst="rect">
            <a:avLst/>
          </a:prstGeom>
        </p:spPr>
      </p:pic>
      <p:pic>
        <p:nvPicPr>
          <p:cNvPr id="6" name="Picture 5">
            <a:extLst>
              <a:ext uri="{FF2B5EF4-FFF2-40B4-BE49-F238E27FC236}">
                <a16:creationId xmlns:a16="http://schemas.microsoft.com/office/drawing/2014/main" id="{DBB2F9D9-141E-1496-CE89-DE3C79DD7103}"/>
              </a:ext>
            </a:extLst>
          </p:cNvPr>
          <p:cNvPicPr>
            <a:picLocks noChangeAspect="1"/>
          </p:cNvPicPr>
          <p:nvPr/>
        </p:nvPicPr>
        <p:blipFill>
          <a:blip r:embed="rId4"/>
          <a:stretch>
            <a:fillRect/>
          </a:stretch>
        </p:blipFill>
        <p:spPr>
          <a:xfrm>
            <a:off x="5287009" y="2674531"/>
            <a:ext cx="688162" cy="688162"/>
          </a:xfrm>
          <a:prstGeom prst="rect">
            <a:avLst/>
          </a:prstGeom>
        </p:spPr>
      </p:pic>
      <p:pic>
        <p:nvPicPr>
          <p:cNvPr id="7" name="Picture 6">
            <a:extLst>
              <a:ext uri="{FF2B5EF4-FFF2-40B4-BE49-F238E27FC236}">
                <a16:creationId xmlns:a16="http://schemas.microsoft.com/office/drawing/2014/main" id="{198CD14B-5FF8-627C-4804-B07DE90356AB}"/>
              </a:ext>
            </a:extLst>
          </p:cNvPr>
          <p:cNvPicPr>
            <a:picLocks noChangeAspect="1"/>
          </p:cNvPicPr>
          <p:nvPr/>
        </p:nvPicPr>
        <p:blipFill>
          <a:blip r:embed="rId4"/>
          <a:stretch>
            <a:fillRect/>
          </a:stretch>
        </p:blipFill>
        <p:spPr>
          <a:xfrm>
            <a:off x="6099921" y="2674531"/>
            <a:ext cx="688162" cy="688162"/>
          </a:xfrm>
          <a:prstGeom prst="rect">
            <a:avLst/>
          </a:prstGeom>
        </p:spPr>
      </p:pic>
      <p:sp>
        <p:nvSpPr>
          <p:cNvPr id="8" name="Arrow: Up 7">
            <a:extLst>
              <a:ext uri="{FF2B5EF4-FFF2-40B4-BE49-F238E27FC236}">
                <a16:creationId xmlns:a16="http://schemas.microsoft.com/office/drawing/2014/main" id="{3B496AC2-4A30-7F20-9BCE-F366A2E492A6}"/>
              </a:ext>
            </a:extLst>
          </p:cNvPr>
          <p:cNvSpPr/>
          <p:nvPr/>
        </p:nvSpPr>
        <p:spPr>
          <a:xfrm>
            <a:off x="2898267" y="19348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E229F626-598B-3936-B4DC-A1C3F4E28C6F}"/>
              </a:ext>
            </a:extLst>
          </p:cNvPr>
          <p:cNvSpPr/>
          <p:nvPr/>
        </p:nvSpPr>
        <p:spPr>
          <a:xfrm rot="16200000">
            <a:off x="2126257" y="26636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E5D7BD1-73B2-A2D7-26DE-21494A2DA2E4}"/>
              </a:ext>
            </a:extLst>
          </p:cNvPr>
          <p:cNvSpPr/>
          <p:nvPr/>
        </p:nvSpPr>
        <p:spPr>
          <a:xfrm rot="5400000" flipH="1">
            <a:off x="3576273" y="26636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0C757999-5322-340F-1E21-1AB984F4BA2A}"/>
              </a:ext>
            </a:extLst>
          </p:cNvPr>
          <p:cNvSpPr/>
          <p:nvPr/>
        </p:nvSpPr>
        <p:spPr>
          <a:xfrm rot="2707381" flipV="1">
            <a:off x="2315351" y="31950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F7FF5D19-E903-FEE1-E5DF-E0D3EDA3B89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94093" y="2358589"/>
            <a:ext cx="1122309" cy="1910215"/>
          </a:xfrm>
          <a:prstGeom prst="rect">
            <a:avLst/>
          </a:prstGeom>
        </p:spPr>
      </p:pic>
      <p:pic>
        <p:nvPicPr>
          <p:cNvPr id="13" name="Picture 12">
            <a:extLst>
              <a:ext uri="{FF2B5EF4-FFF2-40B4-BE49-F238E27FC236}">
                <a16:creationId xmlns:a16="http://schemas.microsoft.com/office/drawing/2014/main" id="{BA0DFA30-C0E7-F48C-CE17-0B334A3B1C11}"/>
              </a:ext>
            </a:extLst>
          </p:cNvPr>
          <p:cNvPicPr>
            <a:picLocks noChangeAspect="1"/>
          </p:cNvPicPr>
          <p:nvPr/>
        </p:nvPicPr>
        <p:blipFill>
          <a:blip r:embed="rId4">
            <a:duotone>
              <a:schemeClr val="accent3">
                <a:shade val="45000"/>
                <a:satMod val="135000"/>
              </a:schemeClr>
              <a:prstClr val="white"/>
            </a:duotone>
          </a:blip>
          <a:stretch>
            <a:fillRect/>
          </a:stretch>
        </p:blipFill>
        <p:spPr>
          <a:xfrm>
            <a:off x="4548757" y="3200224"/>
            <a:ext cx="688162" cy="688162"/>
          </a:xfrm>
          <a:prstGeom prst="rect">
            <a:avLst/>
          </a:prstGeom>
        </p:spPr>
      </p:pic>
      <p:pic>
        <p:nvPicPr>
          <p:cNvPr id="14" name="Picture 13">
            <a:extLst>
              <a:ext uri="{FF2B5EF4-FFF2-40B4-BE49-F238E27FC236}">
                <a16:creationId xmlns:a16="http://schemas.microsoft.com/office/drawing/2014/main" id="{1A57A77C-FE2B-32ED-9ECA-39059046E525}"/>
              </a:ext>
            </a:extLst>
          </p:cNvPr>
          <p:cNvPicPr>
            <a:picLocks noChangeAspect="1"/>
          </p:cNvPicPr>
          <p:nvPr/>
        </p:nvPicPr>
        <p:blipFill>
          <a:blip r:embed="rId4">
            <a:duotone>
              <a:schemeClr val="accent3">
                <a:shade val="45000"/>
                <a:satMod val="135000"/>
              </a:schemeClr>
              <a:prstClr val="white"/>
            </a:duotone>
          </a:blip>
          <a:stretch>
            <a:fillRect/>
          </a:stretch>
        </p:blipFill>
        <p:spPr>
          <a:xfrm>
            <a:off x="4547670" y="3978898"/>
            <a:ext cx="688162" cy="688162"/>
          </a:xfrm>
          <a:prstGeom prst="rect">
            <a:avLst/>
          </a:prstGeom>
        </p:spPr>
      </p:pic>
      <p:pic>
        <p:nvPicPr>
          <p:cNvPr id="15" name="Picture 14">
            <a:extLst>
              <a:ext uri="{FF2B5EF4-FFF2-40B4-BE49-F238E27FC236}">
                <a16:creationId xmlns:a16="http://schemas.microsoft.com/office/drawing/2014/main" id="{71170EA3-5056-A6E3-1206-A93FD1D7AAF9}"/>
              </a:ext>
            </a:extLst>
          </p:cNvPr>
          <p:cNvPicPr>
            <a:picLocks noChangeAspect="1"/>
          </p:cNvPicPr>
          <p:nvPr/>
        </p:nvPicPr>
        <p:blipFill>
          <a:blip r:embed="rId4">
            <a:duotone>
              <a:schemeClr val="accent3">
                <a:shade val="45000"/>
                <a:satMod val="135000"/>
              </a:schemeClr>
              <a:prstClr val="white"/>
            </a:duotone>
          </a:blip>
          <a:stretch>
            <a:fillRect/>
          </a:stretch>
        </p:blipFill>
        <p:spPr>
          <a:xfrm>
            <a:off x="5285922" y="3453205"/>
            <a:ext cx="688162" cy="688162"/>
          </a:xfrm>
          <a:prstGeom prst="rect">
            <a:avLst/>
          </a:prstGeom>
        </p:spPr>
      </p:pic>
      <p:pic>
        <p:nvPicPr>
          <p:cNvPr id="16" name="Picture 15">
            <a:extLst>
              <a:ext uri="{FF2B5EF4-FFF2-40B4-BE49-F238E27FC236}">
                <a16:creationId xmlns:a16="http://schemas.microsoft.com/office/drawing/2014/main" id="{B13C6DF1-1BE5-B6D4-977B-D8541F84D4CC}"/>
              </a:ext>
            </a:extLst>
          </p:cNvPr>
          <p:cNvPicPr>
            <a:picLocks noChangeAspect="1"/>
          </p:cNvPicPr>
          <p:nvPr/>
        </p:nvPicPr>
        <p:blipFill>
          <a:blip r:embed="rId4">
            <a:duotone>
              <a:schemeClr val="accent3">
                <a:shade val="45000"/>
                <a:satMod val="135000"/>
              </a:schemeClr>
              <a:prstClr val="white"/>
            </a:duotone>
          </a:blip>
          <a:stretch>
            <a:fillRect/>
          </a:stretch>
        </p:blipFill>
        <p:spPr>
          <a:xfrm>
            <a:off x="6098835" y="3453205"/>
            <a:ext cx="688162" cy="688162"/>
          </a:xfrm>
          <a:prstGeom prst="rect">
            <a:avLst/>
          </a:prstGeom>
        </p:spPr>
      </p:pic>
      <p:pic>
        <p:nvPicPr>
          <p:cNvPr id="17" name="Picture 16">
            <a:extLst>
              <a:ext uri="{FF2B5EF4-FFF2-40B4-BE49-F238E27FC236}">
                <a16:creationId xmlns:a16="http://schemas.microsoft.com/office/drawing/2014/main" id="{BFA6D005-E5EB-BAA5-150E-561FAF3696E9}"/>
              </a:ext>
            </a:extLst>
          </p:cNvPr>
          <p:cNvPicPr>
            <a:picLocks noChangeAspect="1"/>
          </p:cNvPicPr>
          <p:nvPr/>
        </p:nvPicPr>
        <p:blipFill>
          <a:blip r:embed="rId4">
            <a:duotone>
              <a:schemeClr val="accent3">
                <a:shade val="45000"/>
                <a:satMod val="135000"/>
              </a:schemeClr>
              <a:prstClr val="white"/>
            </a:duotone>
          </a:blip>
          <a:stretch>
            <a:fillRect/>
          </a:stretch>
        </p:blipFill>
        <p:spPr>
          <a:xfrm>
            <a:off x="6909612" y="3435758"/>
            <a:ext cx="688162" cy="688162"/>
          </a:xfrm>
          <a:prstGeom prst="rect">
            <a:avLst/>
          </a:prstGeom>
        </p:spPr>
      </p:pic>
      <p:sp>
        <p:nvSpPr>
          <p:cNvPr id="19" name="Arrow: Up 18">
            <a:extLst>
              <a:ext uri="{FF2B5EF4-FFF2-40B4-BE49-F238E27FC236}">
                <a16:creationId xmlns:a16="http://schemas.microsoft.com/office/drawing/2014/main" id="{44AE8676-0E81-8818-5483-32B16867760E}"/>
              </a:ext>
            </a:extLst>
          </p:cNvPr>
          <p:cNvSpPr/>
          <p:nvPr/>
        </p:nvSpPr>
        <p:spPr>
          <a:xfrm rot="3030207">
            <a:off x="3541126" y="20707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83F910D6-0E59-04E9-5C8B-34A28758FDDD}"/>
              </a:ext>
            </a:extLst>
          </p:cNvPr>
          <p:cNvSpPr/>
          <p:nvPr/>
        </p:nvSpPr>
        <p:spPr>
          <a:xfrm rot="18863264">
            <a:off x="2340819" y="21145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42A3E67-7B21-7AAC-1C5C-C855CB159FC3}"/>
              </a:ext>
            </a:extLst>
          </p:cNvPr>
          <p:cNvSpPr/>
          <p:nvPr/>
        </p:nvSpPr>
        <p:spPr>
          <a:xfrm rot="8401222" flipH="1">
            <a:off x="3404387" y="32169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F828E890-2582-5ED2-2138-D3DDE97ADF72}"/>
              </a:ext>
            </a:extLst>
          </p:cNvPr>
          <p:cNvSpPr/>
          <p:nvPr/>
        </p:nvSpPr>
        <p:spPr>
          <a:xfrm flipV="1">
            <a:off x="2869715" y="34357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736120FD-BE37-ED91-C052-A8D62AE36D9B}"/>
              </a:ext>
            </a:extLst>
          </p:cNvPr>
          <p:cNvSpPr/>
          <p:nvPr/>
        </p:nvSpPr>
        <p:spPr>
          <a:xfrm rot="18000000">
            <a:off x="5329184" y="181677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a:t>
            </a:r>
          </a:p>
        </p:txBody>
      </p:sp>
      <p:sp>
        <p:nvSpPr>
          <p:cNvPr id="69" name="Rectangle 68">
            <a:extLst>
              <a:ext uri="{FF2B5EF4-FFF2-40B4-BE49-F238E27FC236}">
                <a16:creationId xmlns:a16="http://schemas.microsoft.com/office/drawing/2014/main" id="{E90A5AA7-D042-1CBF-D2F6-C593BAC655A2}"/>
              </a:ext>
            </a:extLst>
          </p:cNvPr>
          <p:cNvSpPr/>
          <p:nvPr/>
        </p:nvSpPr>
        <p:spPr>
          <a:xfrm rot="18000000">
            <a:off x="6034736" y="194361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a:t>
            </a:r>
          </a:p>
        </p:txBody>
      </p:sp>
      <p:sp>
        <p:nvSpPr>
          <p:cNvPr id="70" name="Rectangle 69">
            <a:extLst>
              <a:ext uri="{FF2B5EF4-FFF2-40B4-BE49-F238E27FC236}">
                <a16:creationId xmlns:a16="http://schemas.microsoft.com/office/drawing/2014/main" id="{BF747DA6-9CE7-C7D4-DE57-75B44593E625}"/>
              </a:ext>
            </a:extLst>
          </p:cNvPr>
          <p:cNvSpPr/>
          <p:nvPr/>
        </p:nvSpPr>
        <p:spPr>
          <a:xfrm rot="18000000">
            <a:off x="6968407" y="181677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71" name="Arrow: Up 70">
            <a:extLst>
              <a:ext uri="{FF2B5EF4-FFF2-40B4-BE49-F238E27FC236}">
                <a16:creationId xmlns:a16="http://schemas.microsoft.com/office/drawing/2014/main" id="{5C552A1C-C5CE-8501-23FC-B821DDA83249}"/>
              </a:ext>
            </a:extLst>
          </p:cNvPr>
          <p:cNvSpPr/>
          <p:nvPr/>
        </p:nvSpPr>
        <p:spPr>
          <a:xfrm rot="16200000">
            <a:off x="1588663" y="26636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Arrow: Up 71">
            <a:extLst>
              <a:ext uri="{FF2B5EF4-FFF2-40B4-BE49-F238E27FC236}">
                <a16:creationId xmlns:a16="http://schemas.microsoft.com/office/drawing/2014/main" id="{638291C3-7AA1-64AF-4FD5-C52FFCB29045}"/>
              </a:ext>
            </a:extLst>
          </p:cNvPr>
          <p:cNvSpPr/>
          <p:nvPr/>
        </p:nvSpPr>
        <p:spPr>
          <a:xfrm rot="5400000" flipH="1">
            <a:off x="4058056" y="26523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TextBox 75">
            <a:extLst>
              <a:ext uri="{FF2B5EF4-FFF2-40B4-BE49-F238E27FC236}">
                <a16:creationId xmlns:a16="http://schemas.microsoft.com/office/drawing/2014/main" id="{67DE46AB-C29A-8D2F-3A6F-6BAE8D5EF229}"/>
              </a:ext>
            </a:extLst>
          </p:cNvPr>
          <p:cNvSpPr txBox="1"/>
          <p:nvPr/>
        </p:nvSpPr>
        <p:spPr>
          <a:xfrm>
            <a:off x="1385757" y="2962978"/>
            <a:ext cx="607859" cy="338554"/>
          </a:xfrm>
          <a:prstGeom prst="rect">
            <a:avLst/>
          </a:prstGeom>
          <a:noFill/>
        </p:spPr>
        <p:txBody>
          <a:bodyPr wrap="none" rtlCol="0">
            <a:spAutoFit/>
          </a:bodyPr>
          <a:lstStyle/>
          <a:p>
            <a:r>
              <a:rPr lang="en-US" sz="1600" b="1" dirty="0"/>
              <a:t>Dash</a:t>
            </a:r>
          </a:p>
        </p:txBody>
      </p:sp>
      <p:sp>
        <p:nvSpPr>
          <p:cNvPr id="82" name="TextBox 81">
            <a:extLst>
              <a:ext uri="{FF2B5EF4-FFF2-40B4-BE49-F238E27FC236}">
                <a16:creationId xmlns:a16="http://schemas.microsoft.com/office/drawing/2014/main" id="{2514AB81-38F8-C7E7-B4D2-D95DB756B203}"/>
              </a:ext>
            </a:extLst>
          </p:cNvPr>
          <p:cNvSpPr txBox="1"/>
          <p:nvPr/>
        </p:nvSpPr>
        <p:spPr>
          <a:xfrm>
            <a:off x="3904462" y="2928106"/>
            <a:ext cx="607859" cy="338554"/>
          </a:xfrm>
          <a:prstGeom prst="rect">
            <a:avLst/>
          </a:prstGeom>
          <a:noFill/>
        </p:spPr>
        <p:txBody>
          <a:bodyPr wrap="none" rtlCol="0">
            <a:spAutoFit/>
          </a:bodyPr>
          <a:lstStyle/>
          <a:p>
            <a:r>
              <a:rPr lang="en-US" sz="1600" b="1" dirty="0"/>
              <a:t>Dash</a:t>
            </a:r>
          </a:p>
        </p:txBody>
      </p:sp>
      <p:grpSp>
        <p:nvGrpSpPr>
          <p:cNvPr id="2" name="Group 1">
            <a:extLst>
              <a:ext uri="{FF2B5EF4-FFF2-40B4-BE49-F238E27FC236}">
                <a16:creationId xmlns:a16="http://schemas.microsoft.com/office/drawing/2014/main" id="{F211C488-ADB6-ABC0-6180-1DF6A3E6E554}"/>
              </a:ext>
            </a:extLst>
          </p:cNvPr>
          <p:cNvGrpSpPr/>
          <p:nvPr/>
        </p:nvGrpSpPr>
        <p:grpSpPr>
          <a:xfrm>
            <a:off x="70338" y="5837636"/>
            <a:ext cx="1315776" cy="960943"/>
            <a:chOff x="13024338" y="1352362"/>
            <a:chExt cx="1315776" cy="960943"/>
          </a:xfrm>
        </p:grpSpPr>
        <p:sp>
          <p:nvSpPr>
            <p:cNvPr id="23" name="Flowchart: Alternate Process 22">
              <a:extLst>
                <a:ext uri="{FF2B5EF4-FFF2-40B4-BE49-F238E27FC236}">
                  <a16:creationId xmlns:a16="http://schemas.microsoft.com/office/drawing/2014/main" id="{69EFCB78-D9B4-59D1-44AE-D7F5DA39AA7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4" name="Group 23">
              <a:extLst>
                <a:ext uri="{FF2B5EF4-FFF2-40B4-BE49-F238E27FC236}">
                  <a16:creationId xmlns:a16="http://schemas.microsoft.com/office/drawing/2014/main" id="{861EEAF9-1C5C-44C2-FAA8-57E73FECD6CA}"/>
                </a:ext>
              </a:extLst>
            </p:cNvPr>
            <p:cNvGrpSpPr/>
            <p:nvPr/>
          </p:nvGrpSpPr>
          <p:grpSpPr>
            <a:xfrm>
              <a:off x="13220454" y="1489134"/>
              <a:ext cx="923543" cy="687397"/>
              <a:chOff x="9500040" y="2509406"/>
              <a:chExt cx="1231390" cy="916529"/>
            </a:xfrm>
          </p:grpSpPr>
          <p:pic>
            <p:nvPicPr>
              <p:cNvPr id="25" name="Graphic 24" descr="User with solid fill">
                <a:extLst>
                  <a:ext uri="{FF2B5EF4-FFF2-40B4-BE49-F238E27FC236}">
                    <a16:creationId xmlns:a16="http://schemas.microsoft.com/office/drawing/2014/main" id="{963BA8EF-0ABC-7036-A466-5442A1E5090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26" name="Graphic 25" descr="User with solid fill">
                <a:extLst>
                  <a:ext uri="{FF2B5EF4-FFF2-40B4-BE49-F238E27FC236}">
                    <a16:creationId xmlns:a16="http://schemas.microsoft.com/office/drawing/2014/main" id="{5750A9C5-B92A-D4D6-A435-2428C437A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1" name="TextBox 30">
                <a:extLst>
                  <a:ext uri="{FF2B5EF4-FFF2-40B4-BE49-F238E27FC236}">
                    <a16:creationId xmlns:a16="http://schemas.microsoft.com/office/drawing/2014/main" id="{09126B05-AD44-3ABA-91C8-50580047913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3681184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raphical user interface, diagram, application&#10;&#10;Description automatically generated">
            <a:extLst>
              <a:ext uri="{FF2B5EF4-FFF2-40B4-BE49-F238E27FC236}">
                <a16:creationId xmlns:a16="http://schemas.microsoft.com/office/drawing/2014/main" id="{F50B8695-62E4-D1AE-632C-C5B4BDECBF7D}"/>
              </a:ext>
            </a:extLst>
          </p:cNvPr>
          <p:cNvPicPr>
            <a:picLocks noChangeAspect="1"/>
          </p:cNvPicPr>
          <p:nvPr/>
        </p:nvPicPr>
        <p:blipFill rotWithShape="1">
          <a:blip r:embed="rId2">
            <a:extLst>
              <a:ext uri="{28A0092B-C50C-407E-A947-70E740481C1C}">
                <a14:useLocalDpi xmlns:a14="http://schemas.microsoft.com/office/drawing/2010/main" val="0"/>
              </a:ext>
            </a:extLst>
          </a:blip>
          <a:srcRect t="9317" b="10843"/>
          <a:stretch/>
        </p:blipFill>
        <p:spPr>
          <a:xfrm>
            <a:off x="-36950" y="-16679"/>
            <a:ext cx="9180950" cy="6871939"/>
          </a:xfrm>
          <a:prstGeom prst="rect">
            <a:avLst/>
          </a:prstGeom>
        </p:spPr>
      </p:pic>
      <p:pic>
        <p:nvPicPr>
          <p:cNvPr id="23" name="Picture 22">
            <a:extLst>
              <a:ext uri="{FF2B5EF4-FFF2-40B4-BE49-F238E27FC236}">
                <a16:creationId xmlns:a16="http://schemas.microsoft.com/office/drawing/2014/main" id="{F9AEA4BE-8957-75F2-9C7F-2A9F1EF44CA1}"/>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F9F4C6C-D233-F111-73A7-0B6E624FDE61}"/>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Double Dragon II: The Revenge</a:t>
            </a:r>
            <a:r>
              <a:rPr lang="en-US" sz="3600" dirty="0"/>
              <a:t> </a:t>
            </a:r>
            <a:endParaRPr lang="en-US" sz="7200" dirty="0"/>
          </a:p>
        </p:txBody>
      </p:sp>
      <p:graphicFrame>
        <p:nvGraphicFramePr>
          <p:cNvPr id="3" name="Table 2">
            <a:extLst>
              <a:ext uri="{FF2B5EF4-FFF2-40B4-BE49-F238E27FC236}">
                <a16:creationId xmlns:a16="http://schemas.microsoft.com/office/drawing/2014/main" id="{4DDB27A8-514D-565F-5CC5-BA64CCF03ED0}"/>
              </a:ext>
            </a:extLst>
          </p:cNvPr>
          <p:cNvGraphicFramePr>
            <a:graphicFrameLocks noGrp="1"/>
          </p:cNvGraphicFramePr>
          <p:nvPr>
            <p:extLst>
              <p:ext uri="{D42A27DB-BD31-4B8C-83A1-F6EECF244321}">
                <p14:modId xmlns:p14="http://schemas.microsoft.com/office/powerpoint/2010/main" val="104011078"/>
              </p:ext>
            </p:extLst>
          </p:nvPr>
        </p:nvGraphicFramePr>
        <p:xfrm>
          <a:off x="-3739615" y="1679171"/>
          <a:ext cx="3235727" cy="1189205"/>
        </p:xfrm>
        <a:graphic>
          <a:graphicData uri="http://schemas.openxmlformats.org/drawingml/2006/table">
            <a:tbl>
              <a:tblPr>
                <a:tableStyleId>{5C22544A-7EE6-4342-B048-85BDC9FD1C3A}</a:tableStyleId>
              </a:tblPr>
              <a:tblGrid>
                <a:gridCol w="2027201">
                  <a:extLst>
                    <a:ext uri="{9D8B030D-6E8A-4147-A177-3AD203B41FA5}">
                      <a16:colId xmlns:a16="http://schemas.microsoft.com/office/drawing/2014/main" val="3657626000"/>
                    </a:ext>
                  </a:extLst>
                </a:gridCol>
                <a:gridCol w="1208526">
                  <a:extLst>
                    <a:ext uri="{9D8B030D-6E8A-4147-A177-3AD203B41FA5}">
                      <a16:colId xmlns:a16="http://schemas.microsoft.com/office/drawing/2014/main" val="3034057422"/>
                    </a:ext>
                  </a:extLst>
                </a:gridCol>
              </a:tblGrid>
              <a:tr h="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973790237"/>
                  </a:ext>
                </a:extLst>
              </a:tr>
              <a:tr h="822840">
                <a:tc>
                  <a:txBody>
                    <a:bodyPr/>
                    <a:lstStyle/>
                    <a:p>
                      <a:pPr algn="l" fontAlgn="b"/>
                      <a:r>
                        <a:rPr lang="en-US" sz="2400" u="none" strike="noStrike" dirty="0">
                          <a:effectLst/>
                        </a:rPr>
                        <a:t>Double Dragon II: The Revenge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ddragon2</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13533317"/>
                  </a:ext>
                </a:extLst>
              </a:tr>
            </a:tbl>
          </a:graphicData>
        </a:graphic>
      </p:graphicFrame>
      <p:pic>
        <p:nvPicPr>
          <p:cNvPr id="5" name="Picture 4">
            <a:extLst>
              <a:ext uri="{FF2B5EF4-FFF2-40B4-BE49-F238E27FC236}">
                <a16:creationId xmlns:a16="http://schemas.microsoft.com/office/drawing/2014/main" id="{B60DF316-D6E1-8A41-C1A4-D0AD7761986F}"/>
              </a:ext>
            </a:extLst>
          </p:cNvPr>
          <p:cNvPicPr>
            <a:picLocks noChangeAspect="1"/>
          </p:cNvPicPr>
          <p:nvPr/>
        </p:nvPicPr>
        <p:blipFill>
          <a:blip r:embed="rId4"/>
          <a:stretch>
            <a:fillRect/>
          </a:stretch>
        </p:blipFill>
        <p:spPr>
          <a:xfrm>
            <a:off x="6246866" y="3269644"/>
            <a:ext cx="688162" cy="688162"/>
          </a:xfrm>
          <a:prstGeom prst="rect">
            <a:avLst/>
          </a:prstGeom>
        </p:spPr>
      </p:pic>
      <p:pic>
        <p:nvPicPr>
          <p:cNvPr id="6" name="Picture 5">
            <a:extLst>
              <a:ext uri="{FF2B5EF4-FFF2-40B4-BE49-F238E27FC236}">
                <a16:creationId xmlns:a16="http://schemas.microsoft.com/office/drawing/2014/main" id="{536F8DE9-A753-35FE-50B2-C3C92F624C36}"/>
              </a:ext>
            </a:extLst>
          </p:cNvPr>
          <p:cNvPicPr>
            <a:picLocks noChangeAspect="1"/>
          </p:cNvPicPr>
          <p:nvPr/>
        </p:nvPicPr>
        <p:blipFill>
          <a:blip r:embed="rId4"/>
          <a:stretch>
            <a:fillRect/>
          </a:stretch>
        </p:blipFill>
        <p:spPr>
          <a:xfrm>
            <a:off x="4623177" y="3287091"/>
            <a:ext cx="688162" cy="688162"/>
          </a:xfrm>
          <a:prstGeom prst="rect">
            <a:avLst/>
          </a:prstGeom>
        </p:spPr>
      </p:pic>
      <p:pic>
        <p:nvPicPr>
          <p:cNvPr id="7" name="Picture 6">
            <a:extLst>
              <a:ext uri="{FF2B5EF4-FFF2-40B4-BE49-F238E27FC236}">
                <a16:creationId xmlns:a16="http://schemas.microsoft.com/office/drawing/2014/main" id="{4E288651-0630-D5B5-D018-F83015B14EE2}"/>
              </a:ext>
            </a:extLst>
          </p:cNvPr>
          <p:cNvPicPr>
            <a:picLocks noChangeAspect="1"/>
          </p:cNvPicPr>
          <p:nvPr/>
        </p:nvPicPr>
        <p:blipFill>
          <a:blip r:embed="rId4"/>
          <a:stretch>
            <a:fillRect/>
          </a:stretch>
        </p:blipFill>
        <p:spPr>
          <a:xfrm>
            <a:off x="5436089" y="3287091"/>
            <a:ext cx="688162" cy="688162"/>
          </a:xfrm>
          <a:prstGeom prst="rect">
            <a:avLst/>
          </a:prstGeom>
        </p:spPr>
      </p:pic>
      <p:sp>
        <p:nvSpPr>
          <p:cNvPr id="8" name="Arrow: Up 7">
            <a:extLst>
              <a:ext uri="{FF2B5EF4-FFF2-40B4-BE49-F238E27FC236}">
                <a16:creationId xmlns:a16="http://schemas.microsoft.com/office/drawing/2014/main" id="{6648308A-EF7D-A2F3-1E87-0E18665367FA}"/>
              </a:ext>
            </a:extLst>
          </p:cNvPr>
          <p:cNvSpPr/>
          <p:nvPr/>
        </p:nvSpPr>
        <p:spPr>
          <a:xfrm>
            <a:off x="2624175" y="25474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3226D4AD-4286-7187-5650-4801A97A5CB8}"/>
              </a:ext>
            </a:extLst>
          </p:cNvPr>
          <p:cNvSpPr/>
          <p:nvPr/>
        </p:nvSpPr>
        <p:spPr>
          <a:xfrm rot="16200000">
            <a:off x="1852165" y="32761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E9BF805D-D1C7-4DAA-1728-40C9172242EE}"/>
              </a:ext>
            </a:extLst>
          </p:cNvPr>
          <p:cNvSpPr/>
          <p:nvPr/>
        </p:nvSpPr>
        <p:spPr>
          <a:xfrm rot="5400000" flipH="1">
            <a:off x="3302181" y="32761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471310ED-5AB8-4AFE-9042-B731075E0AF0}"/>
              </a:ext>
            </a:extLst>
          </p:cNvPr>
          <p:cNvSpPr/>
          <p:nvPr/>
        </p:nvSpPr>
        <p:spPr>
          <a:xfrm rot="2707381" flipV="1">
            <a:off x="2041259" y="38076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BE714538-D841-7258-55F3-A60AFA48E79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120001" y="2971149"/>
            <a:ext cx="1122309" cy="1910215"/>
          </a:xfrm>
          <a:prstGeom prst="rect">
            <a:avLst/>
          </a:prstGeom>
        </p:spPr>
      </p:pic>
      <p:pic>
        <p:nvPicPr>
          <p:cNvPr id="13" name="Picture 12">
            <a:extLst>
              <a:ext uri="{FF2B5EF4-FFF2-40B4-BE49-F238E27FC236}">
                <a16:creationId xmlns:a16="http://schemas.microsoft.com/office/drawing/2014/main" id="{6B3F3B08-E170-0290-CE20-F1B54A5C82A8}"/>
              </a:ext>
            </a:extLst>
          </p:cNvPr>
          <p:cNvPicPr>
            <a:picLocks noChangeAspect="1"/>
          </p:cNvPicPr>
          <p:nvPr/>
        </p:nvPicPr>
        <p:blipFill>
          <a:blip r:embed="rId4">
            <a:duotone>
              <a:schemeClr val="accent3">
                <a:shade val="45000"/>
                <a:satMod val="135000"/>
              </a:schemeClr>
              <a:prstClr val="white"/>
            </a:duotone>
          </a:blip>
          <a:stretch>
            <a:fillRect/>
          </a:stretch>
        </p:blipFill>
        <p:spPr>
          <a:xfrm>
            <a:off x="3884925" y="3812784"/>
            <a:ext cx="688162" cy="688162"/>
          </a:xfrm>
          <a:prstGeom prst="rect">
            <a:avLst/>
          </a:prstGeom>
        </p:spPr>
      </p:pic>
      <p:pic>
        <p:nvPicPr>
          <p:cNvPr id="14" name="Picture 13">
            <a:extLst>
              <a:ext uri="{FF2B5EF4-FFF2-40B4-BE49-F238E27FC236}">
                <a16:creationId xmlns:a16="http://schemas.microsoft.com/office/drawing/2014/main" id="{3CAA84D2-22F4-9195-384E-E2CB8006EEED}"/>
              </a:ext>
            </a:extLst>
          </p:cNvPr>
          <p:cNvPicPr>
            <a:picLocks noChangeAspect="1"/>
          </p:cNvPicPr>
          <p:nvPr/>
        </p:nvPicPr>
        <p:blipFill>
          <a:blip r:embed="rId4">
            <a:duotone>
              <a:schemeClr val="accent3">
                <a:shade val="45000"/>
                <a:satMod val="135000"/>
              </a:schemeClr>
              <a:prstClr val="white"/>
            </a:duotone>
          </a:blip>
          <a:stretch>
            <a:fillRect/>
          </a:stretch>
        </p:blipFill>
        <p:spPr>
          <a:xfrm>
            <a:off x="3883838" y="4591458"/>
            <a:ext cx="688162" cy="688162"/>
          </a:xfrm>
          <a:prstGeom prst="rect">
            <a:avLst/>
          </a:prstGeom>
        </p:spPr>
      </p:pic>
      <p:pic>
        <p:nvPicPr>
          <p:cNvPr id="15" name="Picture 14">
            <a:extLst>
              <a:ext uri="{FF2B5EF4-FFF2-40B4-BE49-F238E27FC236}">
                <a16:creationId xmlns:a16="http://schemas.microsoft.com/office/drawing/2014/main" id="{3796E41C-0BE2-4829-0E5B-88849421D015}"/>
              </a:ext>
            </a:extLst>
          </p:cNvPr>
          <p:cNvPicPr>
            <a:picLocks noChangeAspect="1"/>
          </p:cNvPicPr>
          <p:nvPr/>
        </p:nvPicPr>
        <p:blipFill>
          <a:blip r:embed="rId4">
            <a:duotone>
              <a:schemeClr val="accent3">
                <a:shade val="45000"/>
                <a:satMod val="135000"/>
              </a:schemeClr>
              <a:prstClr val="white"/>
            </a:duotone>
          </a:blip>
          <a:stretch>
            <a:fillRect/>
          </a:stretch>
        </p:blipFill>
        <p:spPr>
          <a:xfrm>
            <a:off x="4622090" y="4065765"/>
            <a:ext cx="688162" cy="688162"/>
          </a:xfrm>
          <a:prstGeom prst="rect">
            <a:avLst/>
          </a:prstGeom>
        </p:spPr>
      </p:pic>
      <p:pic>
        <p:nvPicPr>
          <p:cNvPr id="16" name="Picture 15">
            <a:extLst>
              <a:ext uri="{FF2B5EF4-FFF2-40B4-BE49-F238E27FC236}">
                <a16:creationId xmlns:a16="http://schemas.microsoft.com/office/drawing/2014/main" id="{E4D4C592-5753-4B58-FF84-6DD56563423F}"/>
              </a:ext>
            </a:extLst>
          </p:cNvPr>
          <p:cNvPicPr>
            <a:picLocks noChangeAspect="1"/>
          </p:cNvPicPr>
          <p:nvPr/>
        </p:nvPicPr>
        <p:blipFill>
          <a:blip r:embed="rId4">
            <a:duotone>
              <a:schemeClr val="accent3">
                <a:shade val="45000"/>
                <a:satMod val="135000"/>
              </a:schemeClr>
              <a:prstClr val="white"/>
            </a:duotone>
          </a:blip>
          <a:stretch>
            <a:fillRect/>
          </a:stretch>
        </p:blipFill>
        <p:spPr>
          <a:xfrm>
            <a:off x="5435003" y="4065765"/>
            <a:ext cx="688162" cy="688162"/>
          </a:xfrm>
          <a:prstGeom prst="rect">
            <a:avLst/>
          </a:prstGeom>
        </p:spPr>
      </p:pic>
      <p:pic>
        <p:nvPicPr>
          <p:cNvPr id="17" name="Picture 16">
            <a:extLst>
              <a:ext uri="{FF2B5EF4-FFF2-40B4-BE49-F238E27FC236}">
                <a16:creationId xmlns:a16="http://schemas.microsoft.com/office/drawing/2014/main" id="{E4753B2A-7C1C-9FBC-1F94-184DC5B7FE47}"/>
              </a:ext>
            </a:extLst>
          </p:cNvPr>
          <p:cNvPicPr>
            <a:picLocks noChangeAspect="1"/>
          </p:cNvPicPr>
          <p:nvPr/>
        </p:nvPicPr>
        <p:blipFill>
          <a:blip r:embed="rId4">
            <a:duotone>
              <a:schemeClr val="accent3">
                <a:shade val="45000"/>
                <a:satMod val="135000"/>
              </a:schemeClr>
              <a:prstClr val="white"/>
            </a:duotone>
          </a:blip>
          <a:stretch>
            <a:fillRect/>
          </a:stretch>
        </p:blipFill>
        <p:spPr>
          <a:xfrm>
            <a:off x="6245780" y="4048318"/>
            <a:ext cx="688162" cy="688162"/>
          </a:xfrm>
          <a:prstGeom prst="rect">
            <a:avLst/>
          </a:prstGeom>
        </p:spPr>
      </p:pic>
      <p:sp>
        <p:nvSpPr>
          <p:cNvPr id="18" name="Rectangle 17">
            <a:extLst>
              <a:ext uri="{FF2B5EF4-FFF2-40B4-BE49-F238E27FC236}">
                <a16:creationId xmlns:a16="http://schemas.microsoft.com/office/drawing/2014/main" id="{8A1594EB-33CF-9A96-DCE1-465B8F1B4D81}"/>
              </a:ext>
            </a:extLst>
          </p:cNvPr>
          <p:cNvSpPr/>
          <p:nvPr/>
        </p:nvSpPr>
        <p:spPr>
          <a:xfrm rot="18000000">
            <a:off x="4255322" y="2020168"/>
            <a:ext cx="231590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Attack Left</a:t>
            </a:r>
          </a:p>
        </p:txBody>
      </p:sp>
      <p:sp>
        <p:nvSpPr>
          <p:cNvPr id="19" name="Arrow: Up 18">
            <a:extLst>
              <a:ext uri="{FF2B5EF4-FFF2-40B4-BE49-F238E27FC236}">
                <a16:creationId xmlns:a16="http://schemas.microsoft.com/office/drawing/2014/main" id="{7FA3FCC9-4096-479D-1183-76AE7C50A4D6}"/>
              </a:ext>
            </a:extLst>
          </p:cNvPr>
          <p:cNvSpPr/>
          <p:nvPr/>
        </p:nvSpPr>
        <p:spPr>
          <a:xfrm rot="3030207">
            <a:off x="3267034" y="26833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B0228139-539E-7BCF-28F9-D8EE0C438AA2}"/>
              </a:ext>
            </a:extLst>
          </p:cNvPr>
          <p:cNvSpPr/>
          <p:nvPr/>
        </p:nvSpPr>
        <p:spPr>
          <a:xfrm rot="18863264">
            <a:off x="2066727" y="27270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FC5BB2F-8E8B-D6F3-5A4F-1F779EC6C687}"/>
              </a:ext>
            </a:extLst>
          </p:cNvPr>
          <p:cNvSpPr/>
          <p:nvPr/>
        </p:nvSpPr>
        <p:spPr>
          <a:xfrm rot="8401222" flipH="1">
            <a:off x="3130295" y="38295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213D116B-4C1B-79CE-3882-475C85068FD5}"/>
              </a:ext>
            </a:extLst>
          </p:cNvPr>
          <p:cNvSpPr/>
          <p:nvPr/>
        </p:nvSpPr>
        <p:spPr>
          <a:xfrm flipV="1">
            <a:off x="2595623" y="40483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6BB0549C-4BC9-68F8-68D2-DF0C3B00A49D}"/>
              </a:ext>
            </a:extLst>
          </p:cNvPr>
          <p:cNvSpPr/>
          <p:nvPr/>
        </p:nvSpPr>
        <p:spPr>
          <a:xfrm rot="18000000">
            <a:off x="5322939" y="240914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68" name="Rectangle 67">
            <a:extLst>
              <a:ext uri="{FF2B5EF4-FFF2-40B4-BE49-F238E27FC236}">
                <a16:creationId xmlns:a16="http://schemas.microsoft.com/office/drawing/2014/main" id="{4E813D56-6406-D759-DDFC-E4529369FE25}"/>
              </a:ext>
            </a:extLst>
          </p:cNvPr>
          <p:cNvSpPr/>
          <p:nvPr/>
        </p:nvSpPr>
        <p:spPr>
          <a:xfrm rot="18000000">
            <a:off x="5941586" y="1929215"/>
            <a:ext cx="228889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Attack Right</a:t>
            </a:r>
          </a:p>
        </p:txBody>
      </p:sp>
      <p:grpSp>
        <p:nvGrpSpPr>
          <p:cNvPr id="2" name="Group 1">
            <a:extLst>
              <a:ext uri="{FF2B5EF4-FFF2-40B4-BE49-F238E27FC236}">
                <a16:creationId xmlns:a16="http://schemas.microsoft.com/office/drawing/2014/main" id="{83EC18A6-2F6D-AFDD-139B-FCB1A96E4CDF}"/>
              </a:ext>
            </a:extLst>
          </p:cNvPr>
          <p:cNvGrpSpPr/>
          <p:nvPr/>
        </p:nvGrpSpPr>
        <p:grpSpPr>
          <a:xfrm>
            <a:off x="70338" y="5837636"/>
            <a:ext cx="1315776" cy="960943"/>
            <a:chOff x="13024338" y="1352362"/>
            <a:chExt cx="1315776" cy="960943"/>
          </a:xfrm>
        </p:grpSpPr>
        <p:sp>
          <p:nvSpPr>
            <p:cNvPr id="25" name="Flowchart: Alternate Process 24">
              <a:extLst>
                <a:ext uri="{FF2B5EF4-FFF2-40B4-BE49-F238E27FC236}">
                  <a16:creationId xmlns:a16="http://schemas.microsoft.com/office/drawing/2014/main" id="{F81B8317-440A-022A-2701-E200FC9BBA7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6" name="Group 25">
              <a:extLst>
                <a:ext uri="{FF2B5EF4-FFF2-40B4-BE49-F238E27FC236}">
                  <a16:creationId xmlns:a16="http://schemas.microsoft.com/office/drawing/2014/main" id="{840AEB84-B4E4-798E-D69C-70BCEB6979B2}"/>
                </a:ext>
              </a:extLst>
            </p:cNvPr>
            <p:cNvGrpSpPr/>
            <p:nvPr/>
          </p:nvGrpSpPr>
          <p:grpSpPr>
            <a:xfrm>
              <a:off x="13220454" y="1489134"/>
              <a:ext cx="923543" cy="687397"/>
              <a:chOff x="9500040" y="2509406"/>
              <a:chExt cx="1231390" cy="916529"/>
            </a:xfrm>
          </p:grpSpPr>
          <p:pic>
            <p:nvPicPr>
              <p:cNvPr id="31" name="Graphic 30" descr="User with solid fill">
                <a:extLst>
                  <a:ext uri="{FF2B5EF4-FFF2-40B4-BE49-F238E27FC236}">
                    <a16:creationId xmlns:a16="http://schemas.microsoft.com/office/drawing/2014/main" id="{F680010B-33A0-C512-DF8D-C8ECE87AF73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2" name="Graphic 31" descr="User with solid fill">
                <a:extLst>
                  <a:ext uri="{FF2B5EF4-FFF2-40B4-BE49-F238E27FC236}">
                    <a16:creationId xmlns:a16="http://schemas.microsoft.com/office/drawing/2014/main" id="{9CBBF1A8-A37A-EDB3-8699-019F6FF163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3" name="TextBox 32">
                <a:extLst>
                  <a:ext uri="{FF2B5EF4-FFF2-40B4-BE49-F238E27FC236}">
                    <a16:creationId xmlns:a16="http://schemas.microsoft.com/office/drawing/2014/main" id="{137343F5-97EF-C66B-9FBB-D22151C3CFE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369587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a:extLst>
              <a:ext uri="{FF2B5EF4-FFF2-40B4-BE49-F238E27FC236}">
                <a16:creationId xmlns:a16="http://schemas.microsoft.com/office/drawing/2014/main" id="{6A9EF954-B0FB-9BF3-52D2-44AEE0D0A2AF}"/>
              </a:ext>
            </a:extLst>
          </p:cNvPr>
          <p:cNvPicPr>
            <a:picLocks noChangeAspect="1"/>
          </p:cNvPicPr>
          <p:nvPr/>
        </p:nvPicPr>
        <p:blipFill rotWithShape="1">
          <a:blip r:embed="rId2"/>
          <a:srcRect l="154" t="16001" r="-154"/>
          <a:stretch/>
        </p:blipFill>
        <p:spPr>
          <a:xfrm>
            <a:off x="-2098" y="-16605"/>
            <a:ext cx="9146098" cy="6874606"/>
          </a:xfrm>
          <a:prstGeom prst="rect">
            <a:avLst/>
          </a:prstGeom>
        </p:spPr>
      </p:pic>
      <p:pic>
        <p:nvPicPr>
          <p:cNvPr id="65" name="Picture 64">
            <a:extLst>
              <a:ext uri="{FF2B5EF4-FFF2-40B4-BE49-F238E27FC236}">
                <a16:creationId xmlns:a16="http://schemas.microsoft.com/office/drawing/2014/main" id="{25CEACF3-9A00-9409-98BC-C0B1CD83E03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1455FEC4-C536-8241-00F3-3AB2AD2AC9E0}"/>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DownTown</a:t>
            </a:r>
            <a:r>
              <a:rPr lang="en-US" sz="3600" dirty="0"/>
              <a:t> </a:t>
            </a:r>
            <a:endParaRPr lang="en-US" sz="7200" dirty="0"/>
          </a:p>
        </p:txBody>
      </p:sp>
      <p:graphicFrame>
        <p:nvGraphicFramePr>
          <p:cNvPr id="2" name="Table 1">
            <a:extLst>
              <a:ext uri="{FF2B5EF4-FFF2-40B4-BE49-F238E27FC236}">
                <a16:creationId xmlns:a16="http://schemas.microsoft.com/office/drawing/2014/main" id="{FBC15063-4125-C5BC-A312-77C2336E8102}"/>
              </a:ext>
            </a:extLst>
          </p:cNvPr>
          <p:cNvGraphicFramePr>
            <a:graphicFrameLocks noGrp="1"/>
          </p:cNvGraphicFramePr>
          <p:nvPr>
            <p:extLst>
              <p:ext uri="{D42A27DB-BD31-4B8C-83A1-F6EECF244321}">
                <p14:modId xmlns:p14="http://schemas.microsoft.com/office/powerpoint/2010/main" val="3385157731"/>
              </p:ext>
            </p:extLst>
          </p:nvPr>
        </p:nvGraphicFramePr>
        <p:xfrm>
          <a:off x="-3465857" y="2151190"/>
          <a:ext cx="3233893" cy="971945"/>
        </p:xfrm>
        <a:graphic>
          <a:graphicData uri="http://schemas.openxmlformats.org/drawingml/2006/table">
            <a:tbl>
              <a:tblPr>
                <a:tableStyleId>{5C22544A-7EE6-4342-B048-85BDC9FD1C3A}</a:tableStyleId>
              </a:tblPr>
              <a:tblGrid>
                <a:gridCol w="1817810">
                  <a:extLst>
                    <a:ext uri="{9D8B030D-6E8A-4147-A177-3AD203B41FA5}">
                      <a16:colId xmlns:a16="http://schemas.microsoft.com/office/drawing/2014/main" val="1306157281"/>
                    </a:ext>
                  </a:extLst>
                </a:gridCol>
                <a:gridCol w="1416083">
                  <a:extLst>
                    <a:ext uri="{9D8B030D-6E8A-4147-A177-3AD203B41FA5}">
                      <a16:colId xmlns:a16="http://schemas.microsoft.com/office/drawing/2014/main" val="3696122499"/>
                    </a:ext>
                  </a:extLst>
                </a:gridCol>
              </a:tblGrid>
              <a:tr h="416592">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55353">
                <a:tc>
                  <a:txBody>
                    <a:bodyPr/>
                    <a:lstStyle/>
                    <a:p>
                      <a:pPr algn="l" fontAlgn="b"/>
                      <a:r>
                        <a:rPr lang="en-US" sz="2400" u="none" strike="noStrike" dirty="0" err="1">
                          <a:effectLst/>
                        </a:rPr>
                        <a:t>DownTown</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downtownj</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190965773"/>
                  </a:ext>
                </a:extLst>
              </a:tr>
            </a:tbl>
          </a:graphicData>
        </a:graphic>
      </p:graphicFrame>
      <p:pic>
        <p:nvPicPr>
          <p:cNvPr id="5" name="Picture 4">
            <a:extLst>
              <a:ext uri="{FF2B5EF4-FFF2-40B4-BE49-F238E27FC236}">
                <a16:creationId xmlns:a16="http://schemas.microsoft.com/office/drawing/2014/main" id="{21E61BB5-0913-326B-2F8E-C9759C19B570}"/>
              </a:ext>
            </a:extLst>
          </p:cNvPr>
          <p:cNvPicPr>
            <a:picLocks noChangeAspect="1"/>
          </p:cNvPicPr>
          <p:nvPr/>
        </p:nvPicPr>
        <p:blipFill>
          <a:blip r:embed="rId4">
            <a:duotone>
              <a:schemeClr val="accent3">
                <a:shade val="45000"/>
                <a:satMod val="135000"/>
              </a:schemeClr>
              <a:prstClr val="white"/>
            </a:duotone>
          </a:blip>
          <a:stretch>
            <a:fillRect/>
          </a:stretch>
        </p:blipFill>
        <p:spPr>
          <a:xfrm>
            <a:off x="6776651" y="2906199"/>
            <a:ext cx="688162" cy="688162"/>
          </a:xfrm>
          <a:prstGeom prst="rect">
            <a:avLst/>
          </a:prstGeom>
        </p:spPr>
      </p:pic>
      <p:pic>
        <p:nvPicPr>
          <p:cNvPr id="6" name="Picture 5">
            <a:extLst>
              <a:ext uri="{FF2B5EF4-FFF2-40B4-BE49-F238E27FC236}">
                <a16:creationId xmlns:a16="http://schemas.microsoft.com/office/drawing/2014/main" id="{1969BDF3-22F1-433C-8DC1-0643AD149D98}"/>
              </a:ext>
            </a:extLst>
          </p:cNvPr>
          <p:cNvPicPr>
            <a:picLocks noChangeAspect="1"/>
          </p:cNvPicPr>
          <p:nvPr/>
        </p:nvPicPr>
        <p:blipFill>
          <a:blip r:embed="rId4"/>
          <a:stretch>
            <a:fillRect/>
          </a:stretch>
        </p:blipFill>
        <p:spPr>
          <a:xfrm>
            <a:off x="5152962" y="2923646"/>
            <a:ext cx="688162" cy="688162"/>
          </a:xfrm>
          <a:prstGeom prst="rect">
            <a:avLst/>
          </a:prstGeom>
        </p:spPr>
      </p:pic>
      <p:pic>
        <p:nvPicPr>
          <p:cNvPr id="7" name="Picture 6">
            <a:extLst>
              <a:ext uri="{FF2B5EF4-FFF2-40B4-BE49-F238E27FC236}">
                <a16:creationId xmlns:a16="http://schemas.microsoft.com/office/drawing/2014/main" id="{898F4146-747C-1923-6AAB-8264B42A09CA}"/>
              </a:ext>
            </a:extLst>
          </p:cNvPr>
          <p:cNvPicPr>
            <a:picLocks noChangeAspect="1"/>
          </p:cNvPicPr>
          <p:nvPr/>
        </p:nvPicPr>
        <p:blipFill>
          <a:blip r:embed="rId4"/>
          <a:stretch>
            <a:fillRect/>
          </a:stretch>
        </p:blipFill>
        <p:spPr>
          <a:xfrm>
            <a:off x="5965874" y="2923646"/>
            <a:ext cx="688162" cy="688162"/>
          </a:xfrm>
          <a:prstGeom prst="rect">
            <a:avLst/>
          </a:prstGeom>
        </p:spPr>
      </p:pic>
      <p:sp>
        <p:nvSpPr>
          <p:cNvPr id="8" name="Arrow: Up 7">
            <a:extLst>
              <a:ext uri="{FF2B5EF4-FFF2-40B4-BE49-F238E27FC236}">
                <a16:creationId xmlns:a16="http://schemas.microsoft.com/office/drawing/2014/main" id="{8612E9AA-D801-ED36-42AB-406BC9CFAD9C}"/>
              </a:ext>
            </a:extLst>
          </p:cNvPr>
          <p:cNvSpPr/>
          <p:nvPr/>
        </p:nvSpPr>
        <p:spPr>
          <a:xfrm>
            <a:off x="3153960" y="21840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75F61FFD-E58B-AE87-C035-4CDADF9BC8F7}"/>
              </a:ext>
            </a:extLst>
          </p:cNvPr>
          <p:cNvSpPr/>
          <p:nvPr/>
        </p:nvSpPr>
        <p:spPr>
          <a:xfrm rot="16200000">
            <a:off x="2381950" y="29127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30EEBC1F-6D8A-4DB1-3BDD-95E8B3EE35F0}"/>
              </a:ext>
            </a:extLst>
          </p:cNvPr>
          <p:cNvSpPr/>
          <p:nvPr/>
        </p:nvSpPr>
        <p:spPr>
          <a:xfrm rot="5400000" flipH="1">
            <a:off x="3831966" y="291273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734C9435-3787-2415-7B79-34996983318F}"/>
              </a:ext>
            </a:extLst>
          </p:cNvPr>
          <p:cNvSpPr/>
          <p:nvPr/>
        </p:nvSpPr>
        <p:spPr>
          <a:xfrm rot="2707381" flipV="1">
            <a:off x="2571044" y="34441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23BDEE38-944F-40FB-DDBB-CAE42FE66222}"/>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49786" y="2607704"/>
            <a:ext cx="1122309" cy="1910215"/>
          </a:xfrm>
          <a:prstGeom prst="rect">
            <a:avLst/>
          </a:prstGeom>
        </p:spPr>
      </p:pic>
      <p:pic>
        <p:nvPicPr>
          <p:cNvPr id="13" name="Picture 12">
            <a:extLst>
              <a:ext uri="{FF2B5EF4-FFF2-40B4-BE49-F238E27FC236}">
                <a16:creationId xmlns:a16="http://schemas.microsoft.com/office/drawing/2014/main" id="{3C83CFF0-2BE6-841E-D714-32F732C4513D}"/>
              </a:ext>
            </a:extLst>
          </p:cNvPr>
          <p:cNvPicPr>
            <a:picLocks noChangeAspect="1"/>
          </p:cNvPicPr>
          <p:nvPr/>
        </p:nvPicPr>
        <p:blipFill>
          <a:blip r:embed="rId4">
            <a:duotone>
              <a:schemeClr val="accent3">
                <a:shade val="45000"/>
                <a:satMod val="135000"/>
              </a:schemeClr>
              <a:prstClr val="white"/>
            </a:duotone>
          </a:blip>
          <a:stretch>
            <a:fillRect/>
          </a:stretch>
        </p:blipFill>
        <p:spPr>
          <a:xfrm>
            <a:off x="4414710" y="3449339"/>
            <a:ext cx="688162" cy="688162"/>
          </a:xfrm>
          <a:prstGeom prst="rect">
            <a:avLst/>
          </a:prstGeom>
        </p:spPr>
      </p:pic>
      <p:pic>
        <p:nvPicPr>
          <p:cNvPr id="14" name="Picture 13">
            <a:extLst>
              <a:ext uri="{FF2B5EF4-FFF2-40B4-BE49-F238E27FC236}">
                <a16:creationId xmlns:a16="http://schemas.microsoft.com/office/drawing/2014/main" id="{25AF3483-FB1C-F3D1-FB5D-196575A9B410}"/>
              </a:ext>
            </a:extLst>
          </p:cNvPr>
          <p:cNvPicPr>
            <a:picLocks noChangeAspect="1"/>
          </p:cNvPicPr>
          <p:nvPr/>
        </p:nvPicPr>
        <p:blipFill>
          <a:blip r:embed="rId4">
            <a:duotone>
              <a:schemeClr val="accent3">
                <a:shade val="45000"/>
                <a:satMod val="135000"/>
              </a:schemeClr>
              <a:prstClr val="white"/>
            </a:duotone>
          </a:blip>
          <a:stretch>
            <a:fillRect/>
          </a:stretch>
        </p:blipFill>
        <p:spPr>
          <a:xfrm>
            <a:off x="4413623" y="4228013"/>
            <a:ext cx="688162" cy="688162"/>
          </a:xfrm>
          <a:prstGeom prst="rect">
            <a:avLst/>
          </a:prstGeom>
        </p:spPr>
      </p:pic>
      <p:pic>
        <p:nvPicPr>
          <p:cNvPr id="15" name="Picture 14">
            <a:extLst>
              <a:ext uri="{FF2B5EF4-FFF2-40B4-BE49-F238E27FC236}">
                <a16:creationId xmlns:a16="http://schemas.microsoft.com/office/drawing/2014/main" id="{AD3D6BDE-DAB7-A3E6-B633-8920BDDD09AE}"/>
              </a:ext>
            </a:extLst>
          </p:cNvPr>
          <p:cNvPicPr>
            <a:picLocks noChangeAspect="1"/>
          </p:cNvPicPr>
          <p:nvPr/>
        </p:nvPicPr>
        <p:blipFill>
          <a:blip r:embed="rId4">
            <a:duotone>
              <a:schemeClr val="accent3">
                <a:shade val="45000"/>
                <a:satMod val="135000"/>
              </a:schemeClr>
              <a:prstClr val="white"/>
            </a:duotone>
          </a:blip>
          <a:stretch>
            <a:fillRect/>
          </a:stretch>
        </p:blipFill>
        <p:spPr>
          <a:xfrm>
            <a:off x="5151875" y="3702320"/>
            <a:ext cx="688162" cy="688162"/>
          </a:xfrm>
          <a:prstGeom prst="rect">
            <a:avLst/>
          </a:prstGeom>
        </p:spPr>
      </p:pic>
      <p:pic>
        <p:nvPicPr>
          <p:cNvPr id="16" name="Picture 15">
            <a:extLst>
              <a:ext uri="{FF2B5EF4-FFF2-40B4-BE49-F238E27FC236}">
                <a16:creationId xmlns:a16="http://schemas.microsoft.com/office/drawing/2014/main" id="{869D1D95-91BE-569A-C135-9B9C7F562D46}"/>
              </a:ext>
            </a:extLst>
          </p:cNvPr>
          <p:cNvPicPr>
            <a:picLocks noChangeAspect="1"/>
          </p:cNvPicPr>
          <p:nvPr/>
        </p:nvPicPr>
        <p:blipFill>
          <a:blip r:embed="rId4">
            <a:duotone>
              <a:schemeClr val="accent3">
                <a:shade val="45000"/>
                <a:satMod val="135000"/>
              </a:schemeClr>
              <a:prstClr val="white"/>
            </a:duotone>
          </a:blip>
          <a:stretch>
            <a:fillRect/>
          </a:stretch>
        </p:blipFill>
        <p:spPr>
          <a:xfrm>
            <a:off x="5964788" y="3702320"/>
            <a:ext cx="688162" cy="688162"/>
          </a:xfrm>
          <a:prstGeom prst="rect">
            <a:avLst/>
          </a:prstGeom>
        </p:spPr>
      </p:pic>
      <p:pic>
        <p:nvPicPr>
          <p:cNvPr id="17" name="Picture 16">
            <a:extLst>
              <a:ext uri="{FF2B5EF4-FFF2-40B4-BE49-F238E27FC236}">
                <a16:creationId xmlns:a16="http://schemas.microsoft.com/office/drawing/2014/main" id="{4D537244-DADC-8863-825F-9CA5BA4922AD}"/>
              </a:ext>
            </a:extLst>
          </p:cNvPr>
          <p:cNvPicPr>
            <a:picLocks noChangeAspect="1"/>
          </p:cNvPicPr>
          <p:nvPr/>
        </p:nvPicPr>
        <p:blipFill>
          <a:blip r:embed="rId4">
            <a:duotone>
              <a:schemeClr val="accent3">
                <a:shade val="45000"/>
                <a:satMod val="135000"/>
              </a:schemeClr>
              <a:prstClr val="white"/>
            </a:duotone>
          </a:blip>
          <a:stretch>
            <a:fillRect/>
          </a:stretch>
        </p:blipFill>
        <p:spPr>
          <a:xfrm>
            <a:off x="6775565" y="3684873"/>
            <a:ext cx="688162" cy="688162"/>
          </a:xfrm>
          <a:prstGeom prst="rect">
            <a:avLst/>
          </a:prstGeom>
        </p:spPr>
      </p:pic>
      <p:sp>
        <p:nvSpPr>
          <p:cNvPr id="18" name="Rectangle 17">
            <a:extLst>
              <a:ext uri="{FF2B5EF4-FFF2-40B4-BE49-F238E27FC236}">
                <a16:creationId xmlns:a16="http://schemas.microsoft.com/office/drawing/2014/main" id="{CE7885E1-F191-0048-E597-5EEBF97A72FE}"/>
              </a:ext>
            </a:extLst>
          </p:cNvPr>
          <p:cNvSpPr/>
          <p:nvPr/>
        </p:nvSpPr>
        <p:spPr>
          <a:xfrm rot="18900000">
            <a:off x="5222171" y="210482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a:t>
            </a:r>
          </a:p>
        </p:txBody>
      </p:sp>
      <p:sp>
        <p:nvSpPr>
          <p:cNvPr id="19" name="Arrow: Up 18">
            <a:extLst>
              <a:ext uri="{FF2B5EF4-FFF2-40B4-BE49-F238E27FC236}">
                <a16:creationId xmlns:a16="http://schemas.microsoft.com/office/drawing/2014/main" id="{AEB537AB-E070-1E66-BC73-330C658FD07E}"/>
              </a:ext>
            </a:extLst>
          </p:cNvPr>
          <p:cNvSpPr/>
          <p:nvPr/>
        </p:nvSpPr>
        <p:spPr>
          <a:xfrm rot="3030207">
            <a:off x="3796819" y="23198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2E08AF20-BF6D-C034-1557-2B4CE03347DC}"/>
              </a:ext>
            </a:extLst>
          </p:cNvPr>
          <p:cNvSpPr/>
          <p:nvPr/>
        </p:nvSpPr>
        <p:spPr>
          <a:xfrm rot="18863264">
            <a:off x="2596512" y="23636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A80882A-6613-9BE2-A4D2-F8C7C189E3B6}"/>
              </a:ext>
            </a:extLst>
          </p:cNvPr>
          <p:cNvSpPr/>
          <p:nvPr/>
        </p:nvSpPr>
        <p:spPr>
          <a:xfrm rot="8401222" flipH="1">
            <a:off x="3660080" y="34660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2BFD4DF-E2CC-7E87-1F8C-48735D826E94}"/>
              </a:ext>
            </a:extLst>
          </p:cNvPr>
          <p:cNvSpPr/>
          <p:nvPr/>
        </p:nvSpPr>
        <p:spPr>
          <a:xfrm flipV="1">
            <a:off x="3125408" y="36848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4FFEAD73-D36A-20C5-0E8D-5DA1466CDD92}"/>
              </a:ext>
            </a:extLst>
          </p:cNvPr>
          <p:cNvSpPr/>
          <p:nvPr/>
        </p:nvSpPr>
        <p:spPr>
          <a:xfrm rot="18900000">
            <a:off x="6030185" y="220457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a:t>
            </a:r>
          </a:p>
        </p:txBody>
      </p:sp>
      <p:grpSp>
        <p:nvGrpSpPr>
          <p:cNvPr id="69" name="Group 68">
            <a:extLst>
              <a:ext uri="{FF2B5EF4-FFF2-40B4-BE49-F238E27FC236}">
                <a16:creationId xmlns:a16="http://schemas.microsoft.com/office/drawing/2014/main" id="{6915256C-AA3A-4309-6109-2EF09AED3D72}"/>
              </a:ext>
            </a:extLst>
          </p:cNvPr>
          <p:cNvGrpSpPr/>
          <p:nvPr/>
        </p:nvGrpSpPr>
        <p:grpSpPr>
          <a:xfrm>
            <a:off x="70338" y="5837636"/>
            <a:ext cx="1315776" cy="960943"/>
            <a:chOff x="13024338" y="1352362"/>
            <a:chExt cx="1315776" cy="960943"/>
          </a:xfrm>
        </p:grpSpPr>
        <p:sp>
          <p:nvSpPr>
            <p:cNvPr id="70" name="Flowchart: Alternate Process 69">
              <a:extLst>
                <a:ext uri="{FF2B5EF4-FFF2-40B4-BE49-F238E27FC236}">
                  <a16:creationId xmlns:a16="http://schemas.microsoft.com/office/drawing/2014/main" id="{B1AA3B5F-3A81-4E25-7A13-140AB9CA01A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1" name="Group 70">
              <a:extLst>
                <a:ext uri="{FF2B5EF4-FFF2-40B4-BE49-F238E27FC236}">
                  <a16:creationId xmlns:a16="http://schemas.microsoft.com/office/drawing/2014/main" id="{3F89766E-073C-E6EC-616C-9E3D357556FD}"/>
                </a:ext>
              </a:extLst>
            </p:cNvPr>
            <p:cNvGrpSpPr/>
            <p:nvPr/>
          </p:nvGrpSpPr>
          <p:grpSpPr>
            <a:xfrm>
              <a:off x="13220454" y="1489134"/>
              <a:ext cx="923543" cy="687397"/>
              <a:chOff x="9500040" y="2509406"/>
              <a:chExt cx="1231390" cy="916529"/>
            </a:xfrm>
          </p:grpSpPr>
          <p:pic>
            <p:nvPicPr>
              <p:cNvPr id="72" name="Graphic 71" descr="User with solid fill">
                <a:extLst>
                  <a:ext uri="{FF2B5EF4-FFF2-40B4-BE49-F238E27FC236}">
                    <a16:creationId xmlns:a16="http://schemas.microsoft.com/office/drawing/2014/main" id="{01D31EA4-5D95-54CF-727D-A470199D5B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73" name="Graphic 72" descr="User with solid fill">
                <a:extLst>
                  <a:ext uri="{FF2B5EF4-FFF2-40B4-BE49-F238E27FC236}">
                    <a16:creationId xmlns:a16="http://schemas.microsoft.com/office/drawing/2014/main" id="{1328A41A-78D9-98D7-8C6B-03F89C63DA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74" name="TextBox 73">
                <a:extLst>
                  <a:ext uri="{FF2B5EF4-FFF2-40B4-BE49-F238E27FC236}">
                    <a16:creationId xmlns:a16="http://schemas.microsoft.com/office/drawing/2014/main" id="{16E21E3C-4E8D-8EF7-9442-328C9FA54F5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527230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a:extLst>
              <a:ext uri="{FF2B5EF4-FFF2-40B4-BE49-F238E27FC236}">
                <a16:creationId xmlns:a16="http://schemas.microsoft.com/office/drawing/2014/main" id="{0AF11152-4CDB-D65C-B517-4EE369AEFC35}"/>
              </a:ext>
            </a:extLst>
          </p:cNvPr>
          <p:cNvPicPr>
            <a:picLocks noChangeAspect="1"/>
          </p:cNvPicPr>
          <p:nvPr/>
        </p:nvPicPr>
        <p:blipFill rotWithShape="1">
          <a:blip r:embed="rId2">
            <a:extLst>
              <a:ext uri="{28A0092B-C50C-407E-A947-70E740481C1C}">
                <a14:useLocalDpi xmlns:a14="http://schemas.microsoft.com/office/drawing/2010/main" val="0"/>
              </a:ext>
            </a:extLst>
          </a:blip>
          <a:srcRect l="165" t="5448" r="-165" b="42200"/>
          <a:stretch/>
        </p:blipFill>
        <p:spPr>
          <a:xfrm>
            <a:off x="-25908" y="-1"/>
            <a:ext cx="9169908" cy="6858001"/>
          </a:xfrm>
          <a:prstGeom prst="rect">
            <a:avLst/>
          </a:prstGeom>
        </p:spPr>
      </p:pic>
      <p:pic>
        <p:nvPicPr>
          <p:cNvPr id="23" name="Picture 22">
            <a:extLst>
              <a:ext uri="{FF2B5EF4-FFF2-40B4-BE49-F238E27FC236}">
                <a16:creationId xmlns:a16="http://schemas.microsoft.com/office/drawing/2014/main" id="{2DA63EB1-D752-B997-3673-5A4974E44D36}"/>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609C0DF2-A941-1012-3264-1B5226BBB058}"/>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Dragon Blaze</a:t>
            </a:r>
            <a:r>
              <a:rPr lang="en-US" sz="3600" dirty="0"/>
              <a:t> </a:t>
            </a:r>
            <a:endParaRPr lang="en-US" sz="7200" dirty="0"/>
          </a:p>
        </p:txBody>
      </p:sp>
      <p:graphicFrame>
        <p:nvGraphicFramePr>
          <p:cNvPr id="2" name="Table 1">
            <a:extLst>
              <a:ext uri="{FF2B5EF4-FFF2-40B4-BE49-F238E27FC236}">
                <a16:creationId xmlns:a16="http://schemas.microsoft.com/office/drawing/2014/main" id="{297DDC73-67E7-1088-4DF4-7B7229C4E443}"/>
              </a:ext>
            </a:extLst>
          </p:cNvPr>
          <p:cNvGraphicFramePr>
            <a:graphicFrameLocks noGrp="1"/>
          </p:cNvGraphicFramePr>
          <p:nvPr>
            <p:extLst>
              <p:ext uri="{D42A27DB-BD31-4B8C-83A1-F6EECF244321}">
                <p14:modId xmlns:p14="http://schemas.microsoft.com/office/powerpoint/2010/main" val="3887783547"/>
              </p:ext>
            </p:extLst>
          </p:nvPr>
        </p:nvGraphicFramePr>
        <p:xfrm>
          <a:off x="-3290458" y="1901912"/>
          <a:ext cx="2996690" cy="1061136"/>
        </p:xfrm>
        <a:graphic>
          <a:graphicData uri="http://schemas.openxmlformats.org/drawingml/2006/table">
            <a:tbl>
              <a:tblPr>
                <a:tableStyleId>{5C22544A-7EE6-4342-B048-85BDC9FD1C3A}</a:tableStyleId>
              </a:tblPr>
              <a:tblGrid>
                <a:gridCol w="1716839">
                  <a:extLst>
                    <a:ext uri="{9D8B030D-6E8A-4147-A177-3AD203B41FA5}">
                      <a16:colId xmlns:a16="http://schemas.microsoft.com/office/drawing/2014/main" val="1306157281"/>
                    </a:ext>
                  </a:extLst>
                </a:gridCol>
                <a:gridCol w="1279851">
                  <a:extLst>
                    <a:ext uri="{9D8B030D-6E8A-4147-A177-3AD203B41FA5}">
                      <a16:colId xmlns:a16="http://schemas.microsoft.com/office/drawing/2014/main" val="3696122499"/>
                    </a:ext>
                  </a:extLst>
                </a:gridCol>
              </a:tblGrid>
              <a:tr h="397999">
                <a:tc>
                  <a:txBody>
                    <a:bodyPr/>
                    <a:lstStyle/>
                    <a:p>
                      <a:pPr algn="l" fontAlgn="b"/>
                      <a:r>
                        <a:rPr lang="en-US" sz="2400" u="none" strike="noStrike">
                          <a:effectLst/>
                        </a:rPr>
                        <a:t>GameName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63137">
                <a:tc>
                  <a:txBody>
                    <a:bodyPr/>
                    <a:lstStyle/>
                    <a:p>
                      <a:pPr algn="l" fontAlgn="b"/>
                      <a:r>
                        <a:rPr lang="en-US" sz="2400" u="none" strike="noStrike" dirty="0">
                          <a:effectLst/>
                        </a:rPr>
                        <a:t>Dragon Blaze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dragnblz</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837734042"/>
                  </a:ext>
                </a:extLst>
              </a:tr>
            </a:tbl>
          </a:graphicData>
        </a:graphic>
      </p:graphicFrame>
      <p:pic>
        <p:nvPicPr>
          <p:cNvPr id="5" name="Picture 4">
            <a:extLst>
              <a:ext uri="{FF2B5EF4-FFF2-40B4-BE49-F238E27FC236}">
                <a16:creationId xmlns:a16="http://schemas.microsoft.com/office/drawing/2014/main" id="{C2B73A15-5C8F-6697-1BEE-E20922257B75}"/>
              </a:ext>
            </a:extLst>
          </p:cNvPr>
          <p:cNvPicPr>
            <a:picLocks noChangeAspect="1"/>
          </p:cNvPicPr>
          <p:nvPr/>
        </p:nvPicPr>
        <p:blipFill>
          <a:blip r:embed="rId4"/>
          <a:stretch>
            <a:fillRect/>
          </a:stretch>
        </p:blipFill>
        <p:spPr>
          <a:xfrm>
            <a:off x="6412191" y="3576407"/>
            <a:ext cx="688162" cy="688162"/>
          </a:xfrm>
          <a:prstGeom prst="rect">
            <a:avLst/>
          </a:prstGeom>
        </p:spPr>
      </p:pic>
      <p:pic>
        <p:nvPicPr>
          <p:cNvPr id="6" name="Picture 5">
            <a:extLst>
              <a:ext uri="{FF2B5EF4-FFF2-40B4-BE49-F238E27FC236}">
                <a16:creationId xmlns:a16="http://schemas.microsoft.com/office/drawing/2014/main" id="{A5F5C481-BF0A-2E58-3908-F4AE4E1F2FC8}"/>
              </a:ext>
            </a:extLst>
          </p:cNvPr>
          <p:cNvPicPr>
            <a:picLocks noChangeAspect="1"/>
          </p:cNvPicPr>
          <p:nvPr/>
        </p:nvPicPr>
        <p:blipFill>
          <a:blip r:embed="rId4"/>
          <a:stretch>
            <a:fillRect/>
          </a:stretch>
        </p:blipFill>
        <p:spPr>
          <a:xfrm>
            <a:off x="4788502" y="3593854"/>
            <a:ext cx="688162" cy="688162"/>
          </a:xfrm>
          <a:prstGeom prst="rect">
            <a:avLst/>
          </a:prstGeom>
        </p:spPr>
      </p:pic>
      <p:pic>
        <p:nvPicPr>
          <p:cNvPr id="7" name="Picture 6">
            <a:extLst>
              <a:ext uri="{FF2B5EF4-FFF2-40B4-BE49-F238E27FC236}">
                <a16:creationId xmlns:a16="http://schemas.microsoft.com/office/drawing/2014/main" id="{5A5634D5-7AFF-CFAC-D1BA-B12CD0F96CDA}"/>
              </a:ext>
            </a:extLst>
          </p:cNvPr>
          <p:cNvPicPr>
            <a:picLocks noChangeAspect="1"/>
          </p:cNvPicPr>
          <p:nvPr/>
        </p:nvPicPr>
        <p:blipFill>
          <a:blip r:embed="rId4"/>
          <a:stretch>
            <a:fillRect/>
          </a:stretch>
        </p:blipFill>
        <p:spPr>
          <a:xfrm>
            <a:off x="5601414" y="3593854"/>
            <a:ext cx="688162" cy="688162"/>
          </a:xfrm>
          <a:prstGeom prst="rect">
            <a:avLst/>
          </a:prstGeom>
        </p:spPr>
      </p:pic>
      <p:sp>
        <p:nvSpPr>
          <p:cNvPr id="8" name="Arrow: Up 7">
            <a:extLst>
              <a:ext uri="{FF2B5EF4-FFF2-40B4-BE49-F238E27FC236}">
                <a16:creationId xmlns:a16="http://schemas.microsoft.com/office/drawing/2014/main" id="{4D024221-4AF3-7C85-32D2-4C1295E0A908}"/>
              </a:ext>
            </a:extLst>
          </p:cNvPr>
          <p:cNvSpPr/>
          <p:nvPr/>
        </p:nvSpPr>
        <p:spPr>
          <a:xfrm>
            <a:off x="2789500" y="28542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92F2EA3-FD43-EE25-F975-CF440EEAAF47}"/>
              </a:ext>
            </a:extLst>
          </p:cNvPr>
          <p:cNvSpPr/>
          <p:nvPr/>
        </p:nvSpPr>
        <p:spPr>
          <a:xfrm rot="16200000">
            <a:off x="2017490" y="35829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242162B9-0486-5938-A18C-A26A3DD48EEE}"/>
              </a:ext>
            </a:extLst>
          </p:cNvPr>
          <p:cNvSpPr/>
          <p:nvPr/>
        </p:nvSpPr>
        <p:spPr>
          <a:xfrm rot="5400000" flipH="1">
            <a:off x="3467506" y="35829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C35CC3D3-9F6E-8E4D-695A-D4BFCEFA2D44}"/>
              </a:ext>
            </a:extLst>
          </p:cNvPr>
          <p:cNvSpPr/>
          <p:nvPr/>
        </p:nvSpPr>
        <p:spPr>
          <a:xfrm rot="2707381" flipV="1">
            <a:off x="2206584" y="41143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F05B06A6-AD97-AADE-BBC7-BF45B5166A4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85326" y="3277912"/>
            <a:ext cx="1122309" cy="1910215"/>
          </a:xfrm>
          <a:prstGeom prst="rect">
            <a:avLst/>
          </a:prstGeom>
        </p:spPr>
      </p:pic>
      <p:pic>
        <p:nvPicPr>
          <p:cNvPr id="13" name="Picture 12">
            <a:extLst>
              <a:ext uri="{FF2B5EF4-FFF2-40B4-BE49-F238E27FC236}">
                <a16:creationId xmlns:a16="http://schemas.microsoft.com/office/drawing/2014/main" id="{F0CD352A-827C-D2B6-0BBF-04DE4A2C2374}"/>
              </a:ext>
            </a:extLst>
          </p:cNvPr>
          <p:cNvPicPr>
            <a:picLocks noChangeAspect="1"/>
          </p:cNvPicPr>
          <p:nvPr/>
        </p:nvPicPr>
        <p:blipFill>
          <a:blip r:embed="rId4">
            <a:duotone>
              <a:schemeClr val="accent3">
                <a:shade val="45000"/>
                <a:satMod val="135000"/>
              </a:schemeClr>
              <a:prstClr val="white"/>
            </a:duotone>
          </a:blip>
          <a:stretch>
            <a:fillRect/>
          </a:stretch>
        </p:blipFill>
        <p:spPr>
          <a:xfrm>
            <a:off x="4050250" y="4119547"/>
            <a:ext cx="688162" cy="688162"/>
          </a:xfrm>
          <a:prstGeom prst="rect">
            <a:avLst/>
          </a:prstGeom>
        </p:spPr>
      </p:pic>
      <p:pic>
        <p:nvPicPr>
          <p:cNvPr id="14" name="Picture 13">
            <a:extLst>
              <a:ext uri="{FF2B5EF4-FFF2-40B4-BE49-F238E27FC236}">
                <a16:creationId xmlns:a16="http://schemas.microsoft.com/office/drawing/2014/main" id="{434C5C1A-AFB4-EC55-1E00-C714FCDD63F4}"/>
              </a:ext>
            </a:extLst>
          </p:cNvPr>
          <p:cNvPicPr>
            <a:picLocks noChangeAspect="1"/>
          </p:cNvPicPr>
          <p:nvPr/>
        </p:nvPicPr>
        <p:blipFill>
          <a:blip r:embed="rId4">
            <a:duotone>
              <a:schemeClr val="accent3">
                <a:shade val="45000"/>
                <a:satMod val="135000"/>
              </a:schemeClr>
              <a:prstClr val="white"/>
            </a:duotone>
          </a:blip>
          <a:stretch>
            <a:fillRect/>
          </a:stretch>
        </p:blipFill>
        <p:spPr>
          <a:xfrm>
            <a:off x="4049163" y="4898221"/>
            <a:ext cx="688162" cy="688162"/>
          </a:xfrm>
          <a:prstGeom prst="rect">
            <a:avLst/>
          </a:prstGeom>
        </p:spPr>
      </p:pic>
      <p:pic>
        <p:nvPicPr>
          <p:cNvPr id="15" name="Picture 14">
            <a:extLst>
              <a:ext uri="{FF2B5EF4-FFF2-40B4-BE49-F238E27FC236}">
                <a16:creationId xmlns:a16="http://schemas.microsoft.com/office/drawing/2014/main" id="{B430E91D-0EDF-EC5A-62DA-7BAE8442C05B}"/>
              </a:ext>
            </a:extLst>
          </p:cNvPr>
          <p:cNvPicPr>
            <a:picLocks noChangeAspect="1"/>
          </p:cNvPicPr>
          <p:nvPr/>
        </p:nvPicPr>
        <p:blipFill>
          <a:blip r:embed="rId4">
            <a:duotone>
              <a:schemeClr val="accent3">
                <a:shade val="45000"/>
                <a:satMod val="135000"/>
              </a:schemeClr>
              <a:prstClr val="white"/>
            </a:duotone>
          </a:blip>
          <a:stretch>
            <a:fillRect/>
          </a:stretch>
        </p:blipFill>
        <p:spPr>
          <a:xfrm>
            <a:off x="4787415" y="4372528"/>
            <a:ext cx="688162" cy="688162"/>
          </a:xfrm>
          <a:prstGeom prst="rect">
            <a:avLst/>
          </a:prstGeom>
        </p:spPr>
      </p:pic>
      <p:pic>
        <p:nvPicPr>
          <p:cNvPr id="16" name="Picture 15">
            <a:extLst>
              <a:ext uri="{FF2B5EF4-FFF2-40B4-BE49-F238E27FC236}">
                <a16:creationId xmlns:a16="http://schemas.microsoft.com/office/drawing/2014/main" id="{8991172A-049B-D252-61F8-ECFBB9824815}"/>
              </a:ext>
            </a:extLst>
          </p:cNvPr>
          <p:cNvPicPr>
            <a:picLocks noChangeAspect="1"/>
          </p:cNvPicPr>
          <p:nvPr/>
        </p:nvPicPr>
        <p:blipFill>
          <a:blip r:embed="rId4">
            <a:duotone>
              <a:schemeClr val="accent3">
                <a:shade val="45000"/>
                <a:satMod val="135000"/>
              </a:schemeClr>
              <a:prstClr val="white"/>
            </a:duotone>
          </a:blip>
          <a:stretch>
            <a:fillRect/>
          </a:stretch>
        </p:blipFill>
        <p:spPr>
          <a:xfrm>
            <a:off x="5600328" y="4372528"/>
            <a:ext cx="688162" cy="688162"/>
          </a:xfrm>
          <a:prstGeom prst="rect">
            <a:avLst/>
          </a:prstGeom>
        </p:spPr>
      </p:pic>
      <p:pic>
        <p:nvPicPr>
          <p:cNvPr id="17" name="Picture 16">
            <a:extLst>
              <a:ext uri="{FF2B5EF4-FFF2-40B4-BE49-F238E27FC236}">
                <a16:creationId xmlns:a16="http://schemas.microsoft.com/office/drawing/2014/main" id="{9E90A94B-8144-C549-362F-5E2662D52859}"/>
              </a:ext>
            </a:extLst>
          </p:cNvPr>
          <p:cNvPicPr>
            <a:picLocks noChangeAspect="1"/>
          </p:cNvPicPr>
          <p:nvPr/>
        </p:nvPicPr>
        <p:blipFill>
          <a:blip r:embed="rId4">
            <a:duotone>
              <a:schemeClr val="accent3">
                <a:shade val="45000"/>
                <a:satMod val="135000"/>
              </a:schemeClr>
              <a:prstClr val="white"/>
            </a:duotone>
          </a:blip>
          <a:stretch>
            <a:fillRect/>
          </a:stretch>
        </p:blipFill>
        <p:spPr>
          <a:xfrm>
            <a:off x="6411105" y="4355081"/>
            <a:ext cx="688162" cy="688162"/>
          </a:xfrm>
          <a:prstGeom prst="rect">
            <a:avLst/>
          </a:prstGeom>
        </p:spPr>
      </p:pic>
      <p:sp>
        <p:nvSpPr>
          <p:cNvPr id="18" name="Rectangle 17">
            <a:extLst>
              <a:ext uri="{FF2B5EF4-FFF2-40B4-BE49-F238E27FC236}">
                <a16:creationId xmlns:a16="http://schemas.microsoft.com/office/drawing/2014/main" id="{067BBF15-BCAF-BA50-52FF-4E1A915641E9}"/>
              </a:ext>
            </a:extLst>
          </p:cNvPr>
          <p:cNvSpPr/>
          <p:nvPr/>
        </p:nvSpPr>
        <p:spPr>
          <a:xfrm rot="18000000">
            <a:off x="4111982" y="2058445"/>
            <a:ext cx="272718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Fire/Multi-shot</a:t>
            </a:r>
          </a:p>
        </p:txBody>
      </p:sp>
      <p:sp>
        <p:nvSpPr>
          <p:cNvPr id="19" name="Arrow: Up 18">
            <a:extLst>
              <a:ext uri="{FF2B5EF4-FFF2-40B4-BE49-F238E27FC236}">
                <a16:creationId xmlns:a16="http://schemas.microsoft.com/office/drawing/2014/main" id="{CF83159B-5883-C040-876C-39B5C9AEF4D2}"/>
              </a:ext>
            </a:extLst>
          </p:cNvPr>
          <p:cNvSpPr/>
          <p:nvPr/>
        </p:nvSpPr>
        <p:spPr>
          <a:xfrm rot="3030207">
            <a:off x="3432359" y="29900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5E3FBAB7-117E-54E8-07A8-E571F09F210E}"/>
              </a:ext>
            </a:extLst>
          </p:cNvPr>
          <p:cNvSpPr/>
          <p:nvPr/>
        </p:nvSpPr>
        <p:spPr>
          <a:xfrm rot="18863264">
            <a:off x="2232052" y="30338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1FC625E5-3885-90F5-E0E3-4462D872A2BB}"/>
              </a:ext>
            </a:extLst>
          </p:cNvPr>
          <p:cNvSpPr/>
          <p:nvPr/>
        </p:nvSpPr>
        <p:spPr>
          <a:xfrm rot="8401222" flipH="1">
            <a:off x="3295620" y="41362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06A9F277-1846-B692-50F2-223A2BB5E3ED}"/>
              </a:ext>
            </a:extLst>
          </p:cNvPr>
          <p:cNvSpPr/>
          <p:nvPr/>
        </p:nvSpPr>
        <p:spPr>
          <a:xfrm flipV="1">
            <a:off x="2760948" y="43550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FE343DBF-ACC1-9F66-FC73-4FC5B05319F7}"/>
              </a:ext>
            </a:extLst>
          </p:cNvPr>
          <p:cNvSpPr/>
          <p:nvPr/>
        </p:nvSpPr>
        <p:spPr>
          <a:xfrm rot="18000000">
            <a:off x="5221450" y="2154445"/>
            <a:ext cx="255370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Dragon Bomb</a:t>
            </a:r>
          </a:p>
        </p:txBody>
      </p:sp>
      <p:sp>
        <p:nvSpPr>
          <p:cNvPr id="68" name="Rectangle 67">
            <a:extLst>
              <a:ext uri="{FF2B5EF4-FFF2-40B4-BE49-F238E27FC236}">
                <a16:creationId xmlns:a16="http://schemas.microsoft.com/office/drawing/2014/main" id="{C4FD4ACE-8AA8-D682-0514-C144F629C951}"/>
              </a:ext>
            </a:extLst>
          </p:cNvPr>
          <p:cNvSpPr/>
          <p:nvPr/>
        </p:nvSpPr>
        <p:spPr>
          <a:xfrm rot="18000000">
            <a:off x="6064022" y="2185304"/>
            <a:ext cx="262835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Dragon Shoot</a:t>
            </a:r>
          </a:p>
        </p:txBody>
      </p:sp>
      <p:grpSp>
        <p:nvGrpSpPr>
          <p:cNvPr id="25" name="Group 24">
            <a:extLst>
              <a:ext uri="{FF2B5EF4-FFF2-40B4-BE49-F238E27FC236}">
                <a16:creationId xmlns:a16="http://schemas.microsoft.com/office/drawing/2014/main" id="{F628FC7C-8161-3868-C6DD-E722F9A93351}"/>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7AA7927B-8F13-8E82-4A27-FDD824A4FF41}"/>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A0641D21-33A5-FCF8-EA7F-2653A8E95D87}"/>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627261F8-B305-271B-C9F8-71A303D298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DA80E9AB-973F-325C-76A0-9001BDE720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92F7AE59-24FE-E1E9-60E1-1A649EEC689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538714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Map&#10;&#10;Description automatically generated">
            <a:extLst>
              <a:ext uri="{FF2B5EF4-FFF2-40B4-BE49-F238E27FC236}">
                <a16:creationId xmlns:a16="http://schemas.microsoft.com/office/drawing/2014/main" id="{9096517D-0F91-77E1-83F5-523C71279FDF}"/>
              </a:ext>
            </a:extLst>
          </p:cNvPr>
          <p:cNvPicPr>
            <a:picLocks noChangeAspect="1"/>
          </p:cNvPicPr>
          <p:nvPr/>
        </p:nvPicPr>
        <p:blipFill rotWithShape="1">
          <a:blip r:embed="rId2">
            <a:extLst>
              <a:ext uri="{28A0092B-C50C-407E-A947-70E740481C1C}">
                <a14:useLocalDpi xmlns:a14="http://schemas.microsoft.com/office/drawing/2010/main" val="0"/>
              </a:ext>
            </a:extLst>
          </a:blip>
          <a:srcRect l="-23" t="30746" r="23" b="10970"/>
          <a:stretch/>
        </p:blipFill>
        <p:spPr>
          <a:xfrm>
            <a:off x="-2098" y="4197"/>
            <a:ext cx="9146098" cy="6853804"/>
          </a:xfrm>
          <a:prstGeom prst="rect">
            <a:avLst/>
          </a:prstGeom>
        </p:spPr>
      </p:pic>
      <p:pic>
        <p:nvPicPr>
          <p:cNvPr id="23" name="Picture 22">
            <a:extLst>
              <a:ext uri="{FF2B5EF4-FFF2-40B4-BE49-F238E27FC236}">
                <a16:creationId xmlns:a16="http://schemas.microsoft.com/office/drawing/2014/main" id="{ED99DACA-CD29-2399-E7FC-7811C56B0E3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F4F9D285-8DEE-BD49-F94A-1B4C4239365A}"/>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Dragon Saber</a:t>
            </a:r>
            <a:r>
              <a:rPr lang="en-US" sz="3600" dirty="0"/>
              <a:t> </a:t>
            </a:r>
            <a:endParaRPr lang="en-US" sz="7200" dirty="0"/>
          </a:p>
        </p:txBody>
      </p:sp>
      <p:graphicFrame>
        <p:nvGraphicFramePr>
          <p:cNvPr id="2" name="Table 1">
            <a:extLst>
              <a:ext uri="{FF2B5EF4-FFF2-40B4-BE49-F238E27FC236}">
                <a16:creationId xmlns:a16="http://schemas.microsoft.com/office/drawing/2014/main" id="{FC38A96A-DB28-27D1-27E4-B172501A8F99}"/>
              </a:ext>
            </a:extLst>
          </p:cNvPr>
          <p:cNvGraphicFramePr>
            <a:graphicFrameLocks noGrp="1"/>
          </p:cNvGraphicFramePr>
          <p:nvPr>
            <p:extLst>
              <p:ext uri="{D42A27DB-BD31-4B8C-83A1-F6EECF244321}">
                <p14:modId xmlns:p14="http://schemas.microsoft.com/office/powerpoint/2010/main" val="4286103858"/>
              </p:ext>
            </p:extLst>
          </p:nvPr>
        </p:nvGraphicFramePr>
        <p:xfrm>
          <a:off x="-3638551" y="1783320"/>
          <a:ext cx="3138727" cy="924894"/>
        </p:xfrm>
        <a:graphic>
          <a:graphicData uri="http://schemas.openxmlformats.org/drawingml/2006/table">
            <a:tbl>
              <a:tblPr>
                <a:tableStyleId>{5C22544A-7EE6-4342-B048-85BDC9FD1C3A}</a:tableStyleId>
              </a:tblPr>
              <a:tblGrid>
                <a:gridCol w="1966430">
                  <a:extLst>
                    <a:ext uri="{9D8B030D-6E8A-4147-A177-3AD203B41FA5}">
                      <a16:colId xmlns:a16="http://schemas.microsoft.com/office/drawing/2014/main" val="1306157281"/>
                    </a:ext>
                  </a:extLst>
                </a:gridCol>
                <a:gridCol w="1172297">
                  <a:extLst>
                    <a:ext uri="{9D8B030D-6E8A-4147-A177-3AD203B41FA5}">
                      <a16:colId xmlns:a16="http://schemas.microsoft.com/office/drawing/2014/main" val="3696122499"/>
                    </a:ext>
                  </a:extLst>
                </a:gridCol>
              </a:tblGrid>
              <a:tr h="46244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62447">
                <a:tc>
                  <a:txBody>
                    <a:bodyPr/>
                    <a:lstStyle/>
                    <a:p>
                      <a:pPr algn="l" fontAlgn="b"/>
                      <a:r>
                        <a:rPr lang="en-US" sz="2400" u="none" strike="noStrike">
                          <a:effectLst/>
                        </a:rPr>
                        <a:t>Dragon Saber</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dsaber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059147661"/>
                  </a:ext>
                </a:extLst>
              </a:tr>
            </a:tbl>
          </a:graphicData>
        </a:graphic>
      </p:graphicFrame>
      <p:pic>
        <p:nvPicPr>
          <p:cNvPr id="5" name="Picture 4">
            <a:extLst>
              <a:ext uri="{FF2B5EF4-FFF2-40B4-BE49-F238E27FC236}">
                <a16:creationId xmlns:a16="http://schemas.microsoft.com/office/drawing/2014/main" id="{169A35AF-6C89-2DB2-DFAB-61CF22E43568}"/>
              </a:ext>
            </a:extLst>
          </p:cNvPr>
          <p:cNvPicPr>
            <a:picLocks noChangeAspect="1"/>
          </p:cNvPicPr>
          <p:nvPr/>
        </p:nvPicPr>
        <p:blipFill>
          <a:blip r:embed="rId4">
            <a:duotone>
              <a:schemeClr val="accent3">
                <a:shade val="45000"/>
                <a:satMod val="135000"/>
              </a:schemeClr>
              <a:prstClr val="white"/>
            </a:duotone>
          </a:blip>
          <a:stretch>
            <a:fillRect/>
          </a:stretch>
        </p:blipFill>
        <p:spPr>
          <a:xfrm>
            <a:off x="6735126" y="3321573"/>
            <a:ext cx="688162" cy="688162"/>
          </a:xfrm>
          <a:prstGeom prst="rect">
            <a:avLst/>
          </a:prstGeom>
        </p:spPr>
      </p:pic>
      <p:pic>
        <p:nvPicPr>
          <p:cNvPr id="6" name="Picture 5">
            <a:extLst>
              <a:ext uri="{FF2B5EF4-FFF2-40B4-BE49-F238E27FC236}">
                <a16:creationId xmlns:a16="http://schemas.microsoft.com/office/drawing/2014/main" id="{C4B3B2B5-C126-C633-4BF3-E791A99737AB}"/>
              </a:ext>
            </a:extLst>
          </p:cNvPr>
          <p:cNvPicPr>
            <a:picLocks noChangeAspect="1"/>
          </p:cNvPicPr>
          <p:nvPr/>
        </p:nvPicPr>
        <p:blipFill>
          <a:blip r:embed="rId4"/>
          <a:stretch>
            <a:fillRect/>
          </a:stretch>
        </p:blipFill>
        <p:spPr>
          <a:xfrm>
            <a:off x="5111437" y="3339020"/>
            <a:ext cx="688162" cy="688162"/>
          </a:xfrm>
          <a:prstGeom prst="rect">
            <a:avLst/>
          </a:prstGeom>
        </p:spPr>
      </p:pic>
      <p:pic>
        <p:nvPicPr>
          <p:cNvPr id="7" name="Picture 6">
            <a:extLst>
              <a:ext uri="{FF2B5EF4-FFF2-40B4-BE49-F238E27FC236}">
                <a16:creationId xmlns:a16="http://schemas.microsoft.com/office/drawing/2014/main" id="{ADE6F8B9-9599-C049-5CC5-2B03DAD35CBB}"/>
              </a:ext>
            </a:extLst>
          </p:cNvPr>
          <p:cNvPicPr>
            <a:picLocks noChangeAspect="1"/>
          </p:cNvPicPr>
          <p:nvPr/>
        </p:nvPicPr>
        <p:blipFill>
          <a:blip r:embed="rId4"/>
          <a:stretch>
            <a:fillRect/>
          </a:stretch>
        </p:blipFill>
        <p:spPr>
          <a:xfrm>
            <a:off x="5924349" y="3339020"/>
            <a:ext cx="688162" cy="688162"/>
          </a:xfrm>
          <a:prstGeom prst="rect">
            <a:avLst/>
          </a:prstGeom>
        </p:spPr>
      </p:pic>
      <p:sp>
        <p:nvSpPr>
          <p:cNvPr id="8" name="Arrow: Up 7">
            <a:extLst>
              <a:ext uri="{FF2B5EF4-FFF2-40B4-BE49-F238E27FC236}">
                <a16:creationId xmlns:a16="http://schemas.microsoft.com/office/drawing/2014/main" id="{0446068B-3B3A-5DE8-BFBC-5BC772B087F9}"/>
              </a:ext>
            </a:extLst>
          </p:cNvPr>
          <p:cNvSpPr/>
          <p:nvPr/>
        </p:nvSpPr>
        <p:spPr>
          <a:xfrm>
            <a:off x="3112435" y="25993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CFE5F1B-76B9-F0E2-845A-91715932FEEB}"/>
              </a:ext>
            </a:extLst>
          </p:cNvPr>
          <p:cNvSpPr/>
          <p:nvPr/>
        </p:nvSpPr>
        <p:spPr>
          <a:xfrm rot="16200000">
            <a:off x="2340425" y="332811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EAC3820B-9E0D-31FC-1C5B-028BE99559A0}"/>
              </a:ext>
            </a:extLst>
          </p:cNvPr>
          <p:cNvSpPr/>
          <p:nvPr/>
        </p:nvSpPr>
        <p:spPr>
          <a:xfrm rot="5400000" flipH="1">
            <a:off x="3790441" y="332811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27218455-66B5-474F-78CD-C901D82740A3}"/>
              </a:ext>
            </a:extLst>
          </p:cNvPr>
          <p:cNvSpPr/>
          <p:nvPr/>
        </p:nvSpPr>
        <p:spPr>
          <a:xfrm rot="2707381" flipV="1">
            <a:off x="2529519" y="385954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2C87C3CF-AA2B-E8B6-F1CF-070DF0152DD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08261" y="3023078"/>
            <a:ext cx="1122309" cy="1910215"/>
          </a:xfrm>
          <a:prstGeom prst="rect">
            <a:avLst/>
          </a:prstGeom>
        </p:spPr>
      </p:pic>
      <p:pic>
        <p:nvPicPr>
          <p:cNvPr id="13" name="Picture 12">
            <a:extLst>
              <a:ext uri="{FF2B5EF4-FFF2-40B4-BE49-F238E27FC236}">
                <a16:creationId xmlns:a16="http://schemas.microsoft.com/office/drawing/2014/main" id="{F024E4D0-2264-074C-F327-80E553BABC23}"/>
              </a:ext>
            </a:extLst>
          </p:cNvPr>
          <p:cNvPicPr>
            <a:picLocks noChangeAspect="1"/>
          </p:cNvPicPr>
          <p:nvPr/>
        </p:nvPicPr>
        <p:blipFill>
          <a:blip r:embed="rId4">
            <a:duotone>
              <a:schemeClr val="accent3">
                <a:shade val="45000"/>
                <a:satMod val="135000"/>
              </a:schemeClr>
              <a:prstClr val="white"/>
            </a:duotone>
          </a:blip>
          <a:stretch>
            <a:fillRect/>
          </a:stretch>
        </p:blipFill>
        <p:spPr>
          <a:xfrm>
            <a:off x="4373185" y="3864713"/>
            <a:ext cx="688162" cy="688162"/>
          </a:xfrm>
          <a:prstGeom prst="rect">
            <a:avLst/>
          </a:prstGeom>
        </p:spPr>
      </p:pic>
      <p:pic>
        <p:nvPicPr>
          <p:cNvPr id="14" name="Picture 13">
            <a:extLst>
              <a:ext uri="{FF2B5EF4-FFF2-40B4-BE49-F238E27FC236}">
                <a16:creationId xmlns:a16="http://schemas.microsoft.com/office/drawing/2014/main" id="{80FDBEDE-CB23-E1BF-C152-2B36C00C1DCC}"/>
              </a:ext>
            </a:extLst>
          </p:cNvPr>
          <p:cNvPicPr>
            <a:picLocks noChangeAspect="1"/>
          </p:cNvPicPr>
          <p:nvPr/>
        </p:nvPicPr>
        <p:blipFill>
          <a:blip r:embed="rId4">
            <a:duotone>
              <a:schemeClr val="accent3">
                <a:shade val="45000"/>
                <a:satMod val="135000"/>
              </a:schemeClr>
              <a:prstClr val="white"/>
            </a:duotone>
          </a:blip>
          <a:stretch>
            <a:fillRect/>
          </a:stretch>
        </p:blipFill>
        <p:spPr>
          <a:xfrm>
            <a:off x="4372098" y="4643387"/>
            <a:ext cx="688162" cy="688162"/>
          </a:xfrm>
          <a:prstGeom prst="rect">
            <a:avLst/>
          </a:prstGeom>
        </p:spPr>
      </p:pic>
      <p:pic>
        <p:nvPicPr>
          <p:cNvPr id="15" name="Picture 14">
            <a:extLst>
              <a:ext uri="{FF2B5EF4-FFF2-40B4-BE49-F238E27FC236}">
                <a16:creationId xmlns:a16="http://schemas.microsoft.com/office/drawing/2014/main" id="{5E8732E5-E275-A576-7CC3-EC89A0DF5AB4}"/>
              </a:ext>
            </a:extLst>
          </p:cNvPr>
          <p:cNvPicPr>
            <a:picLocks noChangeAspect="1"/>
          </p:cNvPicPr>
          <p:nvPr/>
        </p:nvPicPr>
        <p:blipFill>
          <a:blip r:embed="rId4">
            <a:duotone>
              <a:schemeClr val="accent3">
                <a:shade val="45000"/>
                <a:satMod val="135000"/>
              </a:schemeClr>
              <a:prstClr val="white"/>
            </a:duotone>
          </a:blip>
          <a:stretch>
            <a:fillRect/>
          </a:stretch>
        </p:blipFill>
        <p:spPr>
          <a:xfrm>
            <a:off x="5110350" y="4117694"/>
            <a:ext cx="688162" cy="688162"/>
          </a:xfrm>
          <a:prstGeom prst="rect">
            <a:avLst/>
          </a:prstGeom>
        </p:spPr>
      </p:pic>
      <p:pic>
        <p:nvPicPr>
          <p:cNvPr id="16" name="Picture 15">
            <a:extLst>
              <a:ext uri="{FF2B5EF4-FFF2-40B4-BE49-F238E27FC236}">
                <a16:creationId xmlns:a16="http://schemas.microsoft.com/office/drawing/2014/main" id="{0415A66B-B71E-7150-2F03-970657B49D49}"/>
              </a:ext>
            </a:extLst>
          </p:cNvPr>
          <p:cNvPicPr>
            <a:picLocks noChangeAspect="1"/>
          </p:cNvPicPr>
          <p:nvPr/>
        </p:nvPicPr>
        <p:blipFill>
          <a:blip r:embed="rId4">
            <a:duotone>
              <a:schemeClr val="accent3">
                <a:shade val="45000"/>
                <a:satMod val="135000"/>
              </a:schemeClr>
              <a:prstClr val="white"/>
            </a:duotone>
          </a:blip>
          <a:stretch>
            <a:fillRect/>
          </a:stretch>
        </p:blipFill>
        <p:spPr>
          <a:xfrm>
            <a:off x="5923263" y="4117694"/>
            <a:ext cx="688162" cy="688162"/>
          </a:xfrm>
          <a:prstGeom prst="rect">
            <a:avLst/>
          </a:prstGeom>
        </p:spPr>
      </p:pic>
      <p:pic>
        <p:nvPicPr>
          <p:cNvPr id="17" name="Picture 16">
            <a:extLst>
              <a:ext uri="{FF2B5EF4-FFF2-40B4-BE49-F238E27FC236}">
                <a16:creationId xmlns:a16="http://schemas.microsoft.com/office/drawing/2014/main" id="{877C921C-4624-489D-D958-49D7566158A3}"/>
              </a:ext>
            </a:extLst>
          </p:cNvPr>
          <p:cNvPicPr>
            <a:picLocks noChangeAspect="1"/>
          </p:cNvPicPr>
          <p:nvPr/>
        </p:nvPicPr>
        <p:blipFill>
          <a:blip r:embed="rId4">
            <a:duotone>
              <a:schemeClr val="accent3">
                <a:shade val="45000"/>
                <a:satMod val="135000"/>
              </a:schemeClr>
              <a:prstClr val="white"/>
            </a:duotone>
          </a:blip>
          <a:stretch>
            <a:fillRect/>
          </a:stretch>
        </p:blipFill>
        <p:spPr>
          <a:xfrm>
            <a:off x="6734040" y="4100247"/>
            <a:ext cx="688162" cy="688162"/>
          </a:xfrm>
          <a:prstGeom prst="rect">
            <a:avLst/>
          </a:prstGeom>
        </p:spPr>
      </p:pic>
      <p:sp>
        <p:nvSpPr>
          <p:cNvPr id="18" name="Rectangle 17">
            <a:extLst>
              <a:ext uri="{FF2B5EF4-FFF2-40B4-BE49-F238E27FC236}">
                <a16:creationId xmlns:a16="http://schemas.microsoft.com/office/drawing/2014/main" id="{7B8331B3-4F50-D45E-672E-4ED003CB69D7}"/>
              </a:ext>
            </a:extLst>
          </p:cNvPr>
          <p:cNvSpPr/>
          <p:nvPr/>
        </p:nvSpPr>
        <p:spPr>
          <a:xfrm rot="18080439">
            <a:off x="4731881" y="1979819"/>
            <a:ext cx="251639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Shoot/Charge</a:t>
            </a:r>
          </a:p>
        </p:txBody>
      </p:sp>
      <p:sp>
        <p:nvSpPr>
          <p:cNvPr id="19" name="Arrow: Up 18">
            <a:extLst>
              <a:ext uri="{FF2B5EF4-FFF2-40B4-BE49-F238E27FC236}">
                <a16:creationId xmlns:a16="http://schemas.microsoft.com/office/drawing/2014/main" id="{77929156-05E3-48F7-13DC-7B9550B05F8D}"/>
              </a:ext>
            </a:extLst>
          </p:cNvPr>
          <p:cNvSpPr/>
          <p:nvPr/>
        </p:nvSpPr>
        <p:spPr>
          <a:xfrm rot="3030207">
            <a:off x="3755294" y="27352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EFCA42FB-8D67-D195-F059-CB9BA849D812}"/>
              </a:ext>
            </a:extLst>
          </p:cNvPr>
          <p:cNvSpPr/>
          <p:nvPr/>
        </p:nvSpPr>
        <p:spPr>
          <a:xfrm rot="18863264">
            <a:off x="2554987" y="277899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9665D06-D439-99EF-9E97-FD873B82EDE8}"/>
              </a:ext>
            </a:extLst>
          </p:cNvPr>
          <p:cNvSpPr/>
          <p:nvPr/>
        </p:nvSpPr>
        <p:spPr>
          <a:xfrm rot="8401222" flipH="1">
            <a:off x="3618555" y="38814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4AE5C682-3EDE-396E-251A-4A631F386887}"/>
              </a:ext>
            </a:extLst>
          </p:cNvPr>
          <p:cNvSpPr/>
          <p:nvPr/>
        </p:nvSpPr>
        <p:spPr>
          <a:xfrm flipV="1">
            <a:off x="3083883" y="41002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6A23C8B4-E89C-0994-E060-C408C864F28F}"/>
              </a:ext>
            </a:extLst>
          </p:cNvPr>
          <p:cNvSpPr/>
          <p:nvPr/>
        </p:nvSpPr>
        <p:spPr>
          <a:xfrm rot="18080439">
            <a:off x="5966622" y="253363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32" name="Group 31">
            <a:extLst>
              <a:ext uri="{FF2B5EF4-FFF2-40B4-BE49-F238E27FC236}">
                <a16:creationId xmlns:a16="http://schemas.microsoft.com/office/drawing/2014/main" id="{1323F29A-5EBE-C376-85A6-D0269BEAE5E4}"/>
              </a:ext>
            </a:extLst>
          </p:cNvPr>
          <p:cNvGrpSpPr/>
          <p:nvPr/>
        </p:nvGrpSpPr>
        <p:grpSpPr>
          <a:xfrm>
            <a:off x="70338" y="5837636"/>
            <a:ext cx="1315776" cy="960943"/>
            <a:chOff x="13024338" y="1352362"/>
            <a:chExt cx="1315776" cy="960943"/>
          </a:xfrm>
        </p:grpSpPr>
        <p:sp>
          <p:nvSpPr>
            <p:cNvPr id="33" name="Flowchart: Alternate Process 32">
              <a:extLst>
                <a:ext uri="{FF2B5EF4-FFF2-40B4-BE49-F238E27FC236}">
                  <a16:creationId xmlns:a16="http://schemas.microsoft.com/office/drawing/2014/main" id="{8350E38C-7506-9E63-E142-23BB29EEC21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4" name="Group 33">
              <a:extLst>
                <a:ext uri="{FF2B5EF4-FFF2-40B4-BE49-F238E27FC236}">
                  <a16:creationId xmlns:a16="http://schemas.microsoft.com/office/drawing/2014/main" id="{FC01E93B-CB11-9C7F-3E01-5CD7035E8731}"/>
                </a:ext>
              </a:extLst>
            </p:cNvPr>
            <p:cNvGrpSpPr/>
            <p:nvPr/>
          </p:nvGrpSpPr>
          <p:grpSpPr>
            <a:xfrm>
              <a:off x="13220454" y="1489134"/>
              <a:ext cx="923543" cy="687397"/>
              <a:chOff x="9500040" y="2509406"/>
              <a:chExt cx="1231390" cy="916529"/>
            </a:xfrm>
          </p:grpSpPr>
          <p:pic>
            <p:nvPicPr>
              <p:cNvPr id="35" name="Graphic 34" descr="User with solid fill">
                <a:extLst>
                  <a:ext uri="{FF2B5EF4-FFF2-40B4-BE49-F238E27FC236}">
                    <a16:creationId xmlns:a16="http://schemas.microsoft.com/office/drawing/2014/main" id="{69C9E8BA-90BC-D462-3737-B030C555B3F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6" name="Graphic 35" descr="User with solid fill">
                <a:extLst>
                  <a:ext uri="{FF2B5EF4-FFF2-40B4-BE49-F238E27FC236}">
                    <a16:creationId xmlns:a16="http://schemas.microsoft.com/office/drawing/2014/main" id="{CDF61E1F-7E17-2AAC-B2EB-555F42AE8EB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7" name="TextBox 36">
                <a:extLst>
                  <a:ext uri="{FF2B5EF4-FFF2-40B4-BE49-F238E27FC236}">
                    <a16:creationId xmlns:a16="http://schemas.microsoft.com/office/drawing/2014/main" id="{0DD79C11-33B2-88D1-4382-137F788F8558}"/>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8396987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Graphical user interface&#10;&#10;Description automatically generated">
            <a:extLst>
              <a:ext uri="{FF2B5EF4-FFF2-40B4-BE49-F238E27FC236}">
                <a16:creationId xmlns:a16="http://schemas.microsoft.com/office/drawing/2014/main" id="{90BDEE64-EB92-467A-7500-034B6CA6F97E}"/>
              </a:ext>
            </a:extLst>
          </p:cNvPr>
          <p:cNvPicPr>
            <a:picLocks noChangeAspect="1"/>
          </p:cNvPicPr>
          <p:nvPr/>
        </p:nvPicPr>
        <p:blipFill rotWithShape="1">
          <a:blip r:embed="rId2">
            <a:extLst>
              <a:ext uri="{28A0092B-C50C-407E-A947-70E740481C1C}">
                <a14:useLocalDpi xmlns:a14="http://schemas.microsoft.com/office/drawing/2010/main" val="0"/>
              </a:ext>
            </a:extLst>
          </a:blip>
          <a:srcRect l="11231" r="10824"/>
          <a:stretch/>
        </p:blipFill>
        <p:spPr>
          <a:xfrm>
            <a:off x="0" y="0"/>
            <a:ext cx="9144000" cy="6843197"/>
          </a:xfrm>
          <a:prstGeom prst="rect">
            <a:avLst/>
          </a:prstGeom>
        </p:spPr>
      </p:pic>
      <p:pic>
        <p:nvPicPr>
          <p:cNvPr id="23" name="Picture 22">
            <a:extLst>
              <a:ext uri="{FF2B5EF4-FFF2-40B4-BE49-F238E27FC236}">
                <a16:creationId xmlns:a16="http://schemas.microsoft.com/office/drawing/2014/main" id="{CABBA5E7-4ED2-915E-0C6D-73F8BBA832CF}"/>
              </a:ext>
            </a:extLst>
          </p:cNvPr>
          <p:cNvPicPr>
            <a:picLocks noChangeAspect="1"/>
          </p:cNvPicPr>
          <p:nvPr/>
        </p:nvPicPr>
        <p:blipFill>
          <a:blip r:embed="rId3"/>
          <a:stretch>
            <a:fillRect/>
          </a:stretch>
        </p:blipFill>
        <p:spPr>
          <a:xfrm>
            <a:off x="858825" y="163500"/>
            <a:ext cx="7553655" cy="5912895"/>
          </a:xfrm>
          <a:prstGeom prst="rect">
            <a:avLst/>
          </a:prstGeom>
        </p:spPr>
      </p:pic>
      <p:sp>
        <p:nvSpPr>
          <p:cNvPr id="4" name="Title 1">
            <a:extLst>
              <a:ext uri="{FF2B5EF4-FFF2-40B4-BE49-F238E27FC236}">
                <a16:creationId xmlns:a16="http://schemas.microsoft.com/office/drawing/2014/main" id="{27DD662F-35A4-697D-58B3-7EE0F2A3D49D}"/>
              </a:ext>
            </a:extLst>
          </p:cNvPr>
          <p:cNvSpPr txBox="1">
            <a:spLocks/>
          </p:cNvSpPr>
          <p:nvPr/>
        </p:nvSpPr>
        <p:spPr>
          <a:xfrm>
            <a:off x="-3638550" y="365126"/>
            <a:ext cx="2876550" cy="1325563"/>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Dungeons &amp; Dragons: Tower of Doom</a:t>
            </a:r>
            <a:r>
              <a:rPr lang="en-US" sz="3600" dirty="0"/>
              <a:t> </a:t>
            </a:r>
            <a:endParaRPr lang="en-US" sz="7200" dirty="0"/>
          </a:p>
        </p:txBody>
      </p:sp>
      <p:graphicFrame>
        <p:nvGraphicFramePr>
          <p:cNvPr id="2" name="Table 1">
            <a:extLst>
              <a:ext uri="{FF2B5EF4-FFF2-40B4-BE49-F238E27FC236}">
                <a16:creationId xmlns:a16="http://schemas.microsoft.com/office/drawing/2014/main" id="{A80ACBFD-3275-3700-A07E-44F05C27A6B5}"/>
              </a:ext>
            </a:extLst>
          </p:cNvPr>
          <p:cNvGraphicFramePr>
            <a:graphicFrameLocks noGrp="1"/>
          </p:cNvGraphicFramePr>
          <p:nvPr>
            <p:extLst>
              <p:ext uri="{D42A27DB-BD31-4B8C-83A1-F6EECF244321}">
                <p14:modId xmlns:p14="http://schemas.microsoft.com/office/powerpoint/2010/main" val="4016201091"/>
              </p:ext>
            </p:extLst>
          </p:nvPr>
        </p:nvGraphicFramePr>
        <p:xfrm>
          <a:off x="-3521675" y="1884565"/>
          <a:ext cx="3227673" cy="1702866"/>
        </p:xfrm>
        <a:graphic>
          <a:graphicData uri="http://schemas.openxmlformats.org/drawingml/2006/table">
            <a:tbl>
              <a:tblPr>
                <a:tableStyleId>{5C22544A-7EE6-4342-B048-85BDC9FD1C3A}</a:tableStyleId>
              </a:tblPr>
              <a:tblGrid>
                <a:gridCol w="2022155">
                  <a:extLst>
                    <a:ext uri="{9D8B030D-6E8A-4147-A177-3AD203B41FA5}">
                      <a16:colId xmlns:a16="http://schemas.microsoft.com/office/drawing/2014/main" val="1306157281"/>
                    </a:ext>
                  </a:extLst>
                </a:gridCol>
                <a:gridCol w="1205518">
                  <a:extLst>
                    <a:ext uri="{9D8B030D-6E8A-4147-A177-3AD203B41FA5}">
                      <a16:colId xmlns:a16="http://schemas.microsoft.com/office/drawing/2014/main" val="3696122499"/>
                    </a:ext>
                  </a:extLst>
                </a:gridCol>
              </a:tblGrid>
              <a:tr h="604981">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1008005">
                <a:tc>
                  <a:txBody>
                    <a:bodyPr/>
                    <a:lstStyle/>
                    <a:p>
                      <a:pPr algn="l" fontAlgn="b"/>
                      <a:r>
                        <a:rPr lang="en-US" sz="2400" u="none" strike="noStrike" dirty="0">
                          <a:effectLst/>
                        </a:rPr>
                        <a:t>Dungeons &amp; Dragons: Tower of Doom</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ddtod</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588482283"/>
                  </a:ext>
                </a:extLst>
              </a:tr>
            </a:tbl>
          </a:graphicData>
        </a:graphic>
      </p:graphicFrame>
      <p:pic>
        <p:nvPicPr>
          <p:cNvPr id="5" name="Picture 4">
            <a:extLst>
              <a:ext uri="{FF2B5EF4-FFF2-40B4-BE49-F238E27FC236}">
                <a16:creationId xmlns:a16="http://schemas.microsoft.com/office/drawing/2014/main" id="{0F3597B1-3B80-41B0-8877-6E39B99AB11D}"/>
              </a:ext>
            </a:extLst>
          </p:cNvPr>
          <p:cNvPicPr>
            <a:picLocks noChangeAspect="1"/>
          </p:cNvPicPr>
          <p:nvPr/>
        </p:nvPicPr>
        <p:blipFill>
          <a:blip r:embed="rId4"/>
          <a:stretch>
            <a:fillRect/>
          </a:stretch>
        </p:blipFill>
        <p:spPr>
          <a:xfrm>
            <a:off x="6040640" y="2809389"/>
            <a:ext cx="688162" cy="688162"/>
          </a:xfrm>
          <a:prstGeom prst="rect">
            <a:avLst/>
          </a:prstGeom>
        </p:spPr>
      </p:pic>
      <p:pic>
        <p:nvPicPr>
          <p:cNvPr id="6" name="Picture 5">
            <a:extLst>
              <a:ext uri="{FF2B5EF4-FFF2-40B4-BE49-F238E27FC236}">
                <a16:creationId xmlns:a16="http://schemas.microsoft.com/office/drawing/2014/main" id="{BC2E99AB-985D-CCD2-E76D-3A50C3843421}"/>
              </a:ext>
            </a:extLst>
          </p:cNvPr>
          <p:cNvPicPr>
            <a:picLocks noChangeAspect="1"/>
          </p:cNvPicPr>
          <p:nvPr/>
        </p:nvPicPr>
        <p:blipFill>
          <a:blip r:embed="rId4"/>
          <a:stretch>
            <a:fillRect/>
          </a:stretch>
        </p:blipFill>
        <p:spPr>
          <a:xfrm>
            <a:off x="4416951" y="2826836"/>
            <a:ext cx="688162" cy="688162"/>
          </a:xfrm>
          <a:prstGeom prst="rect">
            <a:avLst/>
          </a:prstGeom>
        </p:spPr>
      </p:pic>
      <p:pic>
        <p:nvPicPr>
          <p:cNvPr id="7" name="Picture 6">
            <a:extLst>
              <a:ext uri="{FF2B5EF4-FFF2-40B4-BE49-F238E27FC236}">
                <a16:creationId xmlns:a16="http://schemas.microsoft.com/office/drawing/2014/main" id="{AD0B4447-10FC-A95E-595D-E6415B356606}"/>
              </a:ext>
            </a:extLst>
          </p:cNvPr>
          <p:cNvPicPr>
            <a:picLocks noChangeAspect="1"/>
          </p:cNvPicPr>
          <p:nvPr/>
        </p:nvPicPr>
        <p:blipFill>
          <a:blip r:embed="rId4"/>
          <a:stretch>
            <a:fillRect/>
          </a:stretch>
        </p:blipFill>
        <p:spPr>
          <a:xfrm>
            <a:off x="5229863" y="2826836"/>
            <a:ext cx="688162" cy="688162"/>
          </a:xfrm>
          <a:prstGeom prst="rect">
            <a:avLst/>
          </a:prstGeom>
        </p:spPr>
      </p:pic>
      <p:sp>
        <p:nvSpPr>
          <p:cNvPr id="8" name="Arrow: Up 7">
            <a:extLst>
              <a:ext uri="{FF2B5EF4-FFF2-40B4-BE49-F238E27FC236}">
                <a16:creationId xmlns:a16="http://schemas.microsoft.com/office/drawing/2014/main" id="{5BD3BDDD-233F-F367-4763-5E7AF5EFE29F}"/>
              </a:ext>
            </a:extLst>
          </p:cNvPr>
          <p:cNvSpPr/>
          <p:nvPr/>
        </p:nvSpPr>
        <p:spPr>
          <a:xfrm>
            <a:off x="2417949" y="20871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A8892D82-1E46-1C3B-56C7-F6925FB07BD1}"/>
              </a:ext>
            </a:extLst>
          </p:cNvPr>
          <p:cNvSpPr/>
          <p:nvPr/>
        </p:nvSpPr>
        <p:spPr>
          <a:xfrm rot="16200000">
            <a:off x="1645939" y="2815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C0084045-7BD7-E25E-CA15-358460FDC9F4}"/>
              </a:ext>
            </a:extLst>
          </p:cNvPr>
          <p:cNvSpPr/>
          <p:nvPr/>
        </p:nvSpPr>
        <p:spPr>
          <a:xfrm rot="5400000" flipH="1">
            <a:off x="3095955" y="28159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137C4CF0-AAEB-DB94-46B9-0F248C75F3A5}"/>
              </a:ext>
            </a:extLst>
          </p:cNvPr>
          <p:cNvSpPr/>
          <p:nvPr/>
        </p:nvSpPr>
        <p:spPr>
          <a:xfrm rot="2707381" flipV="1">
            <a:off x="1835033" y="33473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A75F669-3224-6753-1700-B4A90A3A0AF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913775" y="2510894"/>
            <a:ext cx="1122309" cy="1910215"/>
          </a:xfrm>
          <a:prstGeom prst="rect">
            <a:avLst/>
          </a:prstGeom>
        </p:spPr>
      </p:pic>
      <p:pic>
        <p:nvPicPr>
          <p:cNvPr id="13" name="Picture 12">
            <a:extLst>
              <a:ext uri="{FF2B5EF4-FFF2-40B4-BE49-F238E27FC236}">
                <a16:creationId xmlns:a16="http://schemas.microsoft.com/office/drawing/2014/main" id="{4A336D33-93CD-E26B-8E81-1A47C1F57238}"/>
              </a:ext>
            </a:extLst>
          </p:cNvPr>
          <p:cNvPicPr>
            <a:picLocks noChangeAspect="1"/>
          </p:cNvPicPr>
          <p:nvPr/>
        </p:nvPicPr>
        <p:blipFill>
          <a:blip r:embed="rId4">
            <a:duotone>
              <a:schemeClr val="accent3">
                <a:shade val="45000"/>
                <a:satMod val="135000"/>
              </a:schemeClr>
              <a:prstClr val="white"/>
            </a:duotone>
          </a:blip>
          <a:stretch>
            <a:fillRect/>
          </a:stretch>
        </p:blipFill>
        <p:spPr>
          <a:xfrm>
            <a:off x="3678699" y="3352529"/>
            <a:ext cx="688162" cy="688162"/>
          </a:xfrm>
          <a:prstGeom prst="rect">
            <a:avLst/>
          </a:prstGeom>
        </p:spPr>
      </p:pic>
      <p:pic>
        <p:nvPicPr>
          <p:cNvPr id="14" name="Picture 13">
            <a:extLst>
              <a:ext uri="{FF2B5EF4-FFF2-40B4-BE49-F238E27FC236}">
                <a16:creationId xmlns:a16="http://schemas.microsoft.com/office/drawing/2014/main" id="{6E5915C5-3D6A-1F3C-3BF7-88473E6790AC}"/>
              </a:ext>
            </a:extLst>
          </p:cNvPr>
          <p:cNvPicPr>
            <a:picLocks noChangeAspect="1"/>
          </p:cNvPicPr>
          <p:nvPr/>
        </p:nvPicPr>
        <p:blipFill>
          <a:blip r:embed="rId4">
            <a:duotone>
              <a:schemeClr val="accent3">
                <a:shade val="45000"/>
                <a:satMod val="135000"/>
              </a:schemeClr>
              <a:prstClr val="white"/>
            </a:duotone>
          </a:blip>
          <a:stretch>
            <a:fillRect/>
          </a:stretch>
        </p:blipFill>
        <p:spPr>
          <a:xfrm>
            <a:off x="3677612" y="4131203"/>
            <a:ext cx="688162" cy="688162"/>
          </a:xfrm>
          <a:prstGeom prst="rect">
            <a:avLst/>
          </a:prstGeom>
        </p:spPr>
      </p:pic>
      <p:pic>
        <p:nvPicPr>
          <p:cNvPr id="15" name="Picture 14">
            <a:extLst>
              <a:ext uri="{FF2B5EF4-FFF2-40B4-BE49-F238E27FC236}">
                <a16:creationId xmlns:a16="http://schemas.microsoft.com/office/drawing/2014/main" id="{B5B1D3A7-25D1-E913-927B-68EF675B958E}"/>
              </a:ext>
            </a:extLst>
          </p:cNvPr>
          <p:cNvPicPr>
            <a:picLocks noChangeAspect="1"/>
          </p:cNvPicPr>
          <p:nvPr/>
        </p:nvPicPr>
        <p:blipFill>
          <a:blip r:embed="rId4"/>
          <a:stretch>
            <a:fillRect/>
          </a:stretch>
        </p:blipFill>
        <p:spPr>
          <a:xfrm>
            <a:off x="4415864" y="3605510"/>
            <a:ext cx="688162" cy="688162"/>
          </a:xfrm>
          <a:prstGeom prst="rect">
            <a:avLst/>
          </a:prstGeom>
        </p:spPr>
      </p:pic>
      <p:pic>
        <p:nvPicPr>
          <p:cNvPr id="16" name="Picture 15">
            <a:extLst>
              <a:ext uri="{FF2B5EF4-FFF2-40B4-BE49-F238E27FC236}">
                <a16:creationId xmlns:a16="http://schemas.microsoft.com/office/drawing/2014/main" id="{B53D9FEC-0D5D-9C54-269C-C38B2D81E234}"/>
              </a:ext>
            </a:extLst>
          </p:cNvPr>
          <p:cNvPicPr>
            <a:picLocks noChangeAspect="1"/>
          </p:cNvPicPr>
          <p:nvPr/>
        </p:nvPicPr>
        <p:blipFill>
          <a:blip r:embed="rId4">
            <a:duotone>
              <a:schemeClr val="accent3">
                <a:shade val="45000"/>
                <a:satMod val="135000"/>
              </a:schemeClr>
              <a:prstClr val="white"/>
            </a:duotone>
          </a:blip>
          <a:stretch>
            <a:fillRect/>
          </a:stretch>
        </p:blipFill>
        <p:spPr>
          <a:xfrm>
            <a:off x="5228777" y="3605510"/>
            <a:ext cx="688162" cy="688162"/>
          </a:xfrm>
          <a:prstGeom prst="rect">
            <a:avLst/>
          </a:prstGeom>
        </p:spPr>
      </p:pic>
      <p:pic>
        <p:nvPicPr>
          <p:cNvPr id="17" name="Picture 16">
            <a:extLst>
              <a:ext uri="{FF2B5EF4-FFF2-40B4-BE49-F238E27FC236}">
                <a16:creationId xmlns:a16="http://schemas.microsoft.com/office/drawing/2014/main" id="{8BCA8332-46D6-A108-6435-DAD2F9EA9A28}"/>
              </a:ext>
            </a:extLst>
          </p:cNvPr>
          <p:cNvPicPr>
            <a:picLocks noChangeAspect="1"/>
          </p:cNvPicPr>
          <p:nvPr/>
        </p:nvPicPr>
        <p:blipFill>
          <a:blip r:embed="rId4">
            <a:duotone>
              <a:schemeClr val="accent3">
                <a:shade val="45000"/>
                <a:satMod val="135000"/>
              </a:schemeClr>
              <a:prstClr val="white"/>
            </a:duotone>
          </a:blip>
          <a:stretch>
            <a:fillRect/>
          </a:stretch>
        </p:blipFill>
        <p:spPr>
          <a:xfrm>
            <a:off x="6039554" y="3588063"/>
            <a:ext cx="688162" cy="688162"/>
          </a:xfrm>
          <a:prstGeom prst="rect">
            <a:avLst/>
          </a:prstGeom>
        </p:spPr>
      </p:pic>
      <p:sp>
        <p:nvSpPr>
          <p:cNvPr id="18" name="Rectangle 17">
            <a:extLst>
              <a:ext uri="{FF2B5EF4-FFF2-40B4-BE49-F238E27FC236}">
                <a16:creationId xmlns:a16="http://schemas.microsoft.com/office/drawing/2014/main" id="{7B563505-7EDE-3BE2-C2BB-008F6AAE96E0}"/>
              </a:ext>
            </a:extLst>
          </p:cNvPr>
          <p:cNvSpPr/>
          <p:nvPr/>
        </p:nvSpPr>
        <p:spPr>
          <a:xfrm rot="18000000">
            <a:off x="4460716" y="1992463"/>
            <a:ext cx="134922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Attack</a:t>
            </a:r>
          </a:p>
        </p:txBody>
      </p:sp>
      <p:sp>
        <p:nvSpPr>
          <p:cNvPr id="19" name="Arrow: Up 18">
            <a:extLst>
              <a:ext uri="{FF2B5EF4-FFF2-40B4-BE49-F238E27FC236}">
                <a16:creationId xmlns:a16="http://schemas.microsoft.com/office/drawing/2014/main" id="{F733330E-F53C-EF6C-E3D8-EB3DFB278EB0}"/>
              </a:ext>
            </a:extLst>
          </p:cNvPr>
          <p:cNvSpPr/>
          <p:nvPr/>
        </p:nvSpPr>
        <p:spPr>
          <a:xfrm rot="3030207">
            <a:off x="3060808" y="22230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D3B0F466-5FF1-5B09-CFFF-4C4B826949F9}"/>
              </a:ext>
            </a:extLst>
          </p:cNvPr>
          <p:cNvSpPr/>
          <p:nvPr/>
        </p:nvSpPr>
        <p:spPr>
          <a:xfrm rot="18863264">
            <a:off x="1860501" y="22668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0B69BD3D-7A6C-B0BD-F216-4B8A02E41C7F}"/>
              </a:ext>
            </a:extLst>
          </p:cNvPr>
          <p:cNvSpPr/>
          <p:nvPr/>
        </p:nvSpPr>
        <p:spPr>
          <a:xfrm rot="8401222" flipH="1">
            <a:off x="2924069" y="33692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6DA027D6-BCD1-0988-E0B0-7B6E0D0A3C7B}"/>
              </a:ext>
            </a:extLst>
          </p:cNvPr>
          <p:cNvSpPr/>
          <p:nvPr/>
        </p:nvSpPr>
        <p:spPr>
          <a:xfrm flipV="1">
            <a:off x="2389397" y="35880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01CE954C-7E66-17DD-847A-A6666A64C8F5}"/>
              </a:ext>
            </a:extLst>
          </p:cNvPr>
          <p:cNvSpPr/>
          <p:nvPr/>
        </p:nvSpPr>
        <p:spPr>
          <a:xfrm rot="18000000">
            <a:off x="5269825" y="202001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68" name="Rectangle 67">
            <a:extLst>
              <a:ext uri="{FF2B5EF4-FFF2-40B4-BE49-F238E27FC236}">
                <a16:creationId xmlns:a16="http://schemas.microsoft.com/office/drawing/2014/main" id="{3E6F9B3D-5C79-BED3-8CCE-408B43E259EE}"/>
              </a:ext>
            </a:extLst>
          </p:cNvPr>
          <p:cNvSpPr/>
          <p:nvPr/>
        </p:nvSpPr>
        <p:spPr>
          <a:xfrm rot="18000000">
            <a:off x="5687540" y="1402149"/>
            <a:ext cx="259006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Choose Magic</a:t>
            </a:r>
          </a:p>
        </p:txBody>
      </p:sp>
      <p:sp>
        <p:nvSpPr>
          <p:cNvPr id="69" name="Rectangle 68">
            <a:extLst>
              <a:ext uri="{FF2B5EF4-FFF2-40B4-BE49-F238E27FC236}">
                <a16:creationId xmlns:a16="http://schemas.microsoft.com/office/drawing/2014/main" id="{ED0DEFC5-F563-82F8-1FB4-58742847D6F3}"/>
              </a:ext>
            </a:extLst>
          </p:cNvPr>
          <p:cNvSpPr/>
          <p:nvPr/>
        </p:nvSpPr>
        <p:spPr>
          <a:xfrm rot="3600000">
            <a:off x="4346897" y="4793604"/>
            <a:ext cx="196294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Use Magic</a:t>
            </a:r>
          </a:p>
        </p:txBody>
      </p:sp>
      <p:grpSp>
        <p:nvGrpSpPr>
          <p:cNvPr id="3" name="Group 2">
            <a:extLst>
              <a:ext uri="{FF2B5EF4-FFF2-40B4-BE49-F238E27FC236}">
                <a16:creationId xmlns:a16="http://schemas.microsoft.com/office/drawing/2014/main" id="{BA5B45B1-A616-EA95-5B76-4B2D2D99DBB2}"/>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254E913C-939B-3572-D1D0-254133A2D2B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30D5C261-A5B1-8CB7-3520-020EE816F474}"/>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B7CB9EFB-E3BE-28FE-CAC0-59FE9D0F28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B8CFA60B-E5CF-374A-9111-4E57DC7FC1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4F0C3A62-DADD-6874-969C-867AB313B3E9}"/>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3264152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sky&#10;&#10;Description automatically generated">
            <a:extLst>
              <a:ext uri="{FF2B5EF4-FFF2-40B4-BE49-F238E27FC236}">
                <a16:creationId xmlns:a16="http://schemas.microsoft.com/office/drawing/2014/main" id="{0F0AECD4-DB61-2F0C-EBF9-A458A56E92FF}"/>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8196" r="4856"/>
          <a:stretch/>
        </p:blipFill>
        <p:spPr>
          <a:xfrm>
            <a:off x="0" y="-16665"/>
            <a:ext cx="9144000" cy="6862321"/>
          </a:xfrm>
          <a:prstGeom prst="rect">
            <a:avLst/>
          </a:prstGeom>
        </p:spPr>
      </p:pic>
      <p:pic>
        <p:nvPicPr>
          <p:cNvPr id="6" name="Picture 5">
            <a:extLst>
              <a:ext uri="{FF2B5EF4-FFF2-40B4-BE49-F238E27FC236}">
                <a16:creationId xmlns:a16="http://schemas.microsoft.com/office/drawing/2014/main" id="{579F3A75-9BB5-CF76-9303-1F0E806BE26C}"/>
              </a:ext>
            </a:extLst>
          </p:cNvPr>
          <p:cNvPicPr>
            <a:picLocks noChangeAspect="1"/>
          </p:cNvPicPr>
          <p:nvPr/>
        </p:nvPicPr>
        <p:blipFill>
          <a:blip r:embed="rId3"/>
          <a:stretch>
            <a:fillRect/>
          </a:stretch>
        </p:blipFill>
        <p:spPr>
          <a:xfrm>
            <a:off x="1162228" y="595071"/>
            <a:ext cx="6819544" cy="5414634"/>
          </a:xfrm>
          <a:prstGeom prst="rect">
            <a:avLst/>
          </a:prstGeom>
        </p:spPr>
      </p:pic>
      <p:sp>
        <p:nvSpPr>
          <p:cNvPr id="3" name="TextBox 2">
            <a:extLst>
              <a:ext uri="{FF2B5EF4-FFF2-40B4-BE49-F238E27FC236}">
                <a16:creationId xmlns:a16="http://schemas.microsoft.com/office/drawing/2014/main" id="{88C73FAF-1975-23AC-9626-E3FC22F3E31C}"/>
              </a:ext>
            </a:extLst>
          </p:cNvPr>
          <p:cNvSpPr txBox="1"/>
          <p:nvPr/>
        </p:nvSpPr>
        <p:spPr>
          <a:xfrm>
            <a:off x="-3179535" y="228600"/>
            <a:ext cx="2835454" cy="375704"/>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Airwolf</a:t>
            </a:r>
          </a:p>
        </p:txBody>
      </p:sp>
      <p:grpSp>
        <p:nvGrpSpPr>
          <p:cNvPr id="23" name="Group 22">
            <a:extLst>
              <a:ext uri="{FF2B5EF4-FFF2-40B4-BE49-F238E27FC236}">
                <a16:creationId xmlns:a16="http://schemas.microsoft.com/office/drawing/2014/main" id="{1676705A-5FFC-8309-1024-61D78D25A66E}"/>
              </a:ext>
            </a:extLst>
          </p:cNvPr>
          <p:cNvGrpSpPr/>
          <p:nvPr/>
        </p:nvGrpSpPr>
        <p:grpSpPr>
          <a:xfrm>
            <a:off x="2000633" y="1369414"/>
            <a:ext cx="5142734" cy="3316801"/>
            <a:chOff x="3529436" y="3260554"/>
            <a:chExt cx="5142734" cy="3316801"/>
          </a:xfrm>
        </p:grpSpPr>
        <p:sp>
          <p:nvSpPr>
            <p:cNvPr id="8" name="Arrow: Up 7">
              <a:extLst>
                <a:ext uri="{FF2B5EF4-FFF2-40B4-BE49-F238E27FC236}">
                  <a16:creationId xmlns:a16="http://schemas.microsoft.com/office/drawing/2014/main" id="{29E7BA41-5568-86DF-E739-B4C28797B089}"/>
                </a:ext>
              </a:extLst>
            </p:cNvPr>
            <p:cNvSpPr/>
            <p:nvPr/>
          </p:nvSpPr>
          <p:spPr>
            <a:xfrm>
              <a:off x="4361317" y="38451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AA348C62-2B1D-D60A-C489-A9CFE60E33EA}"/>
                </a:ext>
              </a:extLst>
            </p:cNvPr>
            <p:cNvSpPr/>
            <p:nvPr/>
          </p:nvSpPr>
          <p:spPr>
            <a:xfrm rot="16200000">
              <a:off x="3589307"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E93616D-E738-0F77-4A49-B04C4BCC45DC}"/>
                </a:ext>
              </a:extLst>
            </p:cNvPr>
            <p:cNvSpPr/>
            <p:nvPr/>
          </p:nvSpPr>
          <p:spPr>
            <a:xfrm rot="5400000" flipH="1">
              <a:off x="5039323" y="45739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85970E7E-37F5-BBF1-3C2F-D53E515CF62A}"/>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3857143" y="4268884"/>
              <a:ext cx="1122309" cy="1910215"/>
            </a:xfrm>
            <a:prstGeom prst="rect">
              <a:avLst/>
            </a:prstGeom>
          </p:spPr>
        </p:pic>
        <p:pic>
          <p:nvPicPr>
            <p:cNvPr id="13" name="Picture 12">
              <a:extLst>
                <a:ext uri="{FF2B5EF4-FFF2-40B4-BE49-F238E27FC236}">
                  <a16:creationId xmlns:a16="http://schemas.microsoft.com/office/drawing/2014/main" id="{F950D1EC-1F82-0764-8EA6-75FCFAD0B8EB}"/>
                </a:ext>
              </a:extLst>
            </p:cNvPr>
            <p:cNvPicPr>
              <a:picLocks noChangeAspect="1"/>
            </p:cNvPicPr>
            <p:nvPr/>
          </p:nvPicPr>
          <p:blipFill>
            <a:blip r:embed="rId6">
              <a:duotone>
                <a:schemeClr val="accent3">
                  <a:shade val="45000"/>
                  <a:satMod val="135000"/>
                </a:schemeClr>
                <a:prstClr val="white"/>
              </a:duotone>
            </a:blip>
            <a:stretch>
              <a:fillRect/>
            </a:stretch>
          </p:blipFill>
          <p:spPr>
            <a:xfrm>
              <a:off x="5622067" y="5110519"/>
              <a:ext cx="688162" cy="688162"/>
            </a:xfrm>
            <a:prstGeom prst="rect">
              <a:avLst/>
            </a:prstGeom>
          </p:spPr>
        </p:pic>
        <p:pic>
          <p:nvPicPr>
            <p:cNvPr id="14" name="Picture 13">
              <a:extLst>
                <a:ext uri="{FF2B5EF4-FFF2-40B4-BE49-F238E27FC236}">
                  <a16:creationId xmlns:a16="http://schemas.microsoft.com/office/drawing/2014/main" id="{EC3847CA-C76C-D93D-45C5-A19BD385CC37}"/>
                </a:ext>
              </a:extLst>
            </p:cNvPr>
            <p:cNvPicPr>
              <a:picLocks noChangeAspect="1"/>
            </p:cNvPicPr>
            <p:nvPr/>
          </p:nvPicPr>
          <p:blipFill>
            <a:blip r:embed="rId6">
              <a:duotone>
                <a:schemeClr val="accent3">
                  <a:shade val="45000"/>
                  <a:satMod val="135000"/>
                </a:schemeClr>
                <a:prstClr val="white"/>
              </a:duotone>
            </a:blip>
            <a:stretch>
              <a:fillRect/>
            </a:stretch>
          </p:blipFill>
          <p:spPr>
            <a:xfrm>
              <a:off x="7984008" y="4567379"/>
              <a:ext cx="688162" cy="688162"/>
            </a:xfrm>
            <a:prstGeom prst="rect">
              <a:avLst/>
            </a:prstGeom>
          </p:spPr>
        </p:pic>
        <p:pic>
          <p:nvPicPr>
            <p:cNvPr id="15" name="Picture 14">
              <a:extLst>
                <a:ext uri="{FF2B5EF4-FFF2-40B4-BE49-F238E27FC236}">
                  <a16:creationId xmlns:a16="http://schemas.microsoft.com/office/drawing/2014/main" id="{273B767A-87EE-E115-A2B0-3C7517F13BE5}"/>
                </a:ext>
              </a:extLst>
            </p:cNvPr>
            <p:cNvPicPr>
              <a:picLocks noChangeAspect="1"/>
            </p:cNvPicPr>
            <p:nvPr/>
          </p:nvPicPr>
          <p:blipFill>
            <a:blip r:embed="rId6">
              <a:duotone>
                <a:schemeClr val="accent3">
                  <a:shade val="45000"/>
                  <a:satMod val="135000"/>
                </a:schemeClr>
                <a:prstClr val="white"/>
              </a:duotone>
            </a:blip>
            <a:stretch>
              <a:fillRect/>
            </a:stretch>
          </p:blipFill>
          <p:spPr>
            <a:xfrm>
              <a:off x="5620980" y="5889193"/>
              <a:ext cx="688162" cy="688162"/>
            </a:xfrm>
            <a:prstGeom prst="rect">
              <a:avLst/>
            </a:prstGeom>
          </p:spPr>
        </p:pic>
        <p:pic>
          <p:nvPicPr>
            <p:cNvPr id="16" name="Picture 15">
              <a:extLst>
                <a:ext uri="{FF2B5EF4-FFF2-40B4-BE49-F238E27FC236}">
                  <a16:creationId xmlns:a16="http://schemas.microsoft.com/office/drawing/2014/main" id="{8011A580-704A-2F96-B416-8503F5DEB8B4}"/>
                </a:ext>
              </a:extLst>
            </p:cNvPr>
            <p:cNvPicPr>
              <a:picLocks noChangeAspect="1"/>
            </p:cNvPicPr>
            <p:nvPr/>
          </p:nvPicPr>
          <p:blipFill>
            <a:blip r:embed="rId6">
              <a:duotone>
                <a:schemeClr val="accent3">
                  <a:shade val="45000"/>
                  <a:satMod val="135000"/>
                </a:schemeClr>
                <a:prstClr val="white"/>
              </a:duotone>
            </a:blip>
            <a:stretch>
              <a:fillRect/>
            </a:stretch>
          </p:blipFill>
          <p:spPr>
            <a:xfrm>
              <a:off x="6359232" y="5363500"/>
              <a:ext cx="688162" cy="688162"/>
            </a:xfrm>
            <a:prstGeom prst="rect">
              <a:avLst/>
            </a:prstGeom>
          </p:spPr>
        </p:pic>
        <p:pic>
          <p:nvPicPr>
            <p:cNvPr id="17" name="Picture 16">
              <a:extLst>
                <a:ext uri="{FF2B5EF4-FFF2-40B4-BE49-F238E27FC236}">
                  <a16:creationId xmlns:a16="http://schemas.microsoft.com/office/drawing/2014/main" id="{25C43CA0-DB0D-9C08-EDAE-EC2D6F14801C}"/>
                </a:ext>
              </a:extLst>
            </p:cNvPr>
            <p:cNvPicPr>
              <a:picLocks noChangeAspect="1"/>
            </p:cNvPicPr>
            <p:nvPr/>
          </p:nvPicPr>
          <p:blipFill>
            <a:blip r:embed="rId6">
              <a:duotone>
                <a:schemeClr val="accent3">
                  <a:shade val="45000"/>
                  <a:satMod val="135000"/>
                </a:schemeClr>
                <a:prstClr val="white"/>
              </a:duotone>
            </a:blip>
            <a:stretch>
              <a:fillRect/>
            </a:stretch>
          </p:blipFill>
          <p:spPr>
            <a:xfrm>
              <a:off x="7172145" y="5363500"/>
              <a:ext cx="688162" cy="688162"/>
            </a:xfrm>
            <a:prstGeom prst="rect">
              <a:avLst/>
            </a:prstGeom>
          </p:spPr>
        </p:pic>
        <p:pic>
          <p:nvPicPr>
            <p:cNvPr id="18" name="Picture 17">
              <a:extLst>
                <a:ext uri="{FF2B5EF4-FFF2-40B4-BE49-F238E27FC236}">
                  <a16:creationId xmlns:a16="http://schemas.microsoft.com/office/drawing/2014/main" id="{06BF2D97-9119-BA77-51A4-8A567AD69CB1}"/>
                </a:ext>
              </a:extLst>
            </p:cNvPr>
            <p:cNvPicPr>
              <a:picLocks noChangeAspect="1"/>
            </p:cNvPicPr>
            <p:nvPr/>
          </p:nvPicPr>
          <p:blipFill>
            <a:blip r:embed="rId6">
              <a:duotone>
                <a:schemeClr val="accent3">
                  <a:shade val="45000"/>
                  <a:satMod val="135000"/>
                </a:schemeClr>
                <a:prstClr val="white"/>
              </a:duotone>
            </a:blip>
            <a:stretch>
              <a:fillRect/>
            </a:stretch>
          </p:blipFill>
          <p:spPr>
            <a:xfrm>
              <a:off x="7982922" y="5346053"/>
              <a:ext cx="688162" cy="688162"/>
            </a:xfrm>
            <a:prstGeom prst="rect">
              <a:avLst/>
            </a:prstGeom>
          </p:spPr>
        </p:pic>
        <p:pic>
          <p:nvPicPr>
            <p:cNvPr id="19" name="Picture 18">
              <a:extLst>
                <a:ext uri="{FF2B5EF4-FFF2-40B4-BE49-F238E27FC236}">
                  <a16:creationId xmlns:a16="http://schemas.microsoft.com/office/drawing/2014/main" id="{A84ACE79-2544-A07D-600A-CCB4D6746DFA}"/>
                </a:ext>
              </a:extLst>
            </p:cNvPr>
            <p:cNvPicPr>
              <a:picLocks noChangeAspect="1"/>
            </p:cNvPicPr>
            <p:nvPr/>
          </p:nvPicPr>
          <p:blipFill>
            <a:blip r:embed="rId6"/>
            <a:stretch>
              <a:fillRect/>
            </a:stretch>
          </p:blipFill>
          <p:spPr>
            <a:xfrm>
              <a:off x="6360319" y="4584826"/>
              <a:ext cx="688162" cy="688162"/>
            </a:xfrm>
            <a:prstGeom prst="rect">
              <a:avLst/>
            </a:prstGeom>
          </p:spPr>
        </p:pic>
        <p:pic>
          <p:nvPicPr>
            <p:cNvPr id="20" name="Picture 19">
              <a:extLst>
                <a:ext uri="{FF2B5EF4-FFF2-40B4-BE49-F238E27FC236}">
                  <a16:creationId xmlns:a16="http://schemas.microsoft.com/office/drawing/2014/main" id="{1EE03535-35EB-E749-783C-F9644445EB1D}"/>
                </a:ext>
              </a:extLst>
            </p:cNvPr>
            <p:cNvPicPr>
              <a:picLocks noChangeAspect="1"/>
            </p:cNvPicPr>
            <p:nvPr/>
          </p:nvPicPr>
          <p:blipFill>
            <a:blip r:embed="rId6"/>
            <a:stretch>
              <a:fillRect/>
            </a:stretch>
          </p:blipFill>
          <p:spPr>
            <a:xfrm>
              <a:off x="7173231" y="4584826"/>
              <a:ext cx="688162" cy="688162"/>
            </a:xfrm>
            <a:prstGeom prst="rect">
              <a:avLst/>
            </a:prstGeom>
          </p:spPr>
        </p:pic>
        <p:sp>
          <p:nvSpPr>
            <p:cNvPr id="21" name="Rectangle 20">
              <a:extLst>
                <a:ext uri="{FF2B5EF4-FFF2-40B4-BE49-F238E27FC236}">
                  <a16:creationId xmlns:a16="http://schemas.microsoft.com/office/drawing/2014/main" id="{02AD46D6-4734-7019-FFFD-D0D360C8A8AB}"/>
                </a:ext>
              </a:extLst>
            </p:cNvPr>
            <p:cNvSpPr/>
            <p:nvPr/>
          </p:nvSpPr>
          <p:spPr>
            <a:xfrm rot="18000000">
              <a:off x="6373945" y="3829705"/>
              <a:ext cx="94068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22" name="Rectangle 21">
              <a:extLst>
                <a:ext uri="{FF2B5EF4-FFF2-40B4-BE49-F238E27FC236}">
                  <a16:creationId xmlns:a16="http://schemas.microsoft.com/office/drawing/2014/main" id="{5DC725F4-A4D8-393E-FA4E-2C3054DFF50F}"/>
                </a:ext>
              </a:extLst>
            </p:cNvPr>
            <p:cNvSpPr/>
            <p:nvPr/>
          </p:nvSpPr>
          <p:spPr>
            <a:xfrm rot="18000000">
              <a:off x="7137081" y="3665884"/>
              <a:ext cx="138774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26" name="Arrow: Up 25">
              <a:extLst>
                <a:ext uri="{FF2B5EF4-FFF2-40B4-BE49-F238E27FC236}">
                  <a16:creationId xmlns:a16="http://schemas.microsoft.com/office/drawing/2014/main" id="{A4F553EC-9F94-B117-8AF8-57A8D8FB8CA5}"/>
                </a:ext>
              </a:extLst>
            </p:cNvPr>
            <p:cNvSpPr/>
            <p:nvPr/>
          </p:nvSpPr>
          <p:spPr>
            <a:xfrm flipV="1">
              <a:off x="4332765" y="5346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5" name="Arrow: Up 24">
            <a:extLst>
              <a:ext uri="{FF2B5EF4-FFF2-40B4-BE49-F238E27FC236}">
                <a16:creationId xmlns:a16="http://schemas.microsoft.com/office/drawing/2014/main" id="{040E0D5F-D2D7-6174-2DBA-840467D1F58C}"/>
              </a:ext>
            </a:extLst>
          </p:cNvPr>
          <p:cNvSpPr/>
          <p:nvPr/>
        </p:nvSpPr>
        <p:spPr>
          <a:xfrm rot="2707381" flipV="1">
            <a:off x="2227647" y="32612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Arrow: Up 36">
            <a:extLst>
              <a:ext uri="{FF2B5EF4-FFF2-40B4-BE49-F238E27FC236}">
                <a16:creationId xmlns:a16="http://schemas.microsoft.com/office/drawing/2014/main" id="{ED34446C-CF4F-46B8-7F75-595198FB2476}"/>
              </a:ext>
            </a:extLst>
          </p:cNvPr>
          <p:cNvSpPr/>
          <p:nvPr/>
        </p:nvSpPr>
        <p:spPr>
          <a:xfrm rot="3030207">
            <a:off x="3453422" y="21369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Arrow: Up 37">
            <a:extLst>
              <a:ext uri="{FF2B5EF4-FFF2-40B4-BE49-F238E27FC236}">
                <a16:creationId xmlns:a16="http://schemas.microsoft.com/office/drawing/2014/main" id="{CC0CA0F7-19A1-C637-6CF1-B67C30ABBFFC}"/>
              </a:ext>
            </a:extLst>
          </p:cNvPr>
          <p:cNvSpPr/>
          <p:nvPr/>
        </p:nvSpPr>
        <p:spPr>
          <a:xfrm rot="18863264">
            <a:off x="2253115" y="21807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Arrow: Up 38">
            <a:extLst>
              <a:ext uri="{FF2B5EF4-FFF2-40B4-BE49-F238E27FC236}">
                <a16:creationId xmlns:a16="http://schemas.microsoft.com/office/drawing/2014/main" id="{9E099408-603F-DFCA-71EA-7811024EF9C1}"/>
              </a:ext>
            </a:extLst>
          </p:cNvPr>
          <p:cNvSpPr/>
          <p:nvPr/>
        </p:nvSpPr>
        <p:spPr>
          <a:xfrm rot="8401222" flipH="1">
            <a:off x="3316683" y="32831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TextBox 39">
            <a:extLst>
              <a:ext uri="{FF2B5EF4-FFF2-40B4-BE49-F238E27FC236}">
                <a16:creationId xmlns:a16="http://schemas.microsoft.com/office/drawing/2014/main" id="{A9268053-78D7-0087-D71F-CBFBA531925F}"/>
              </a:ext>
            </a:extLst>
          </p:cNvPr>
          <p:cNvSpPr txBox="1"/>
          <p:nvPr/>
        </p:nvSpPr>
        <p:spPr>
          <a:xfrm>
            <a:off x="4780339" y="4199304"/>
            <a:ext cx="2516395" cy="400110"/>
          </a:xfrm>
          <a:prstGeom prst="rect">
            <a:avLst/>
          </a:prstGeom>
          <a:noFill/>
        </p:spPr>
        <p:txBody>
          <a:bodyPr wrap="none" rtlCol="0">
            <a:spAutoFit/>
          </a:bodyPr>
          <a:lstStyle/>
          <a:p>
            <a:r>
              <a:rPr lang="en-US" sz="2000" b="1" dirty="0"/>
              <a:t>Left side controls only</a:t>
            </a:r>
          </a:p>
        </p:txBody>
      </p:sp>
      <p:grpSp>
        <p:nvGrpSpPr>
          <p:cNvPr id="24" name="Group 23">
            <a:extLst>
              <a:ext uri="{FF2B5EF4-FFF2-40B4-BE49-F238E27FC236}">
                <a16:creationId xmlns:a16="http://schemas.microsoft.com/office/drawing/2014/main" id="{2C3EF776-597B-0F4D-8A5F-DACBF3063762}"/>
              </a:ext>
            </a:extLst>
          </p:cNvPr>
          <p:cNvGrpSpPr/>
          <p:nvPr/>
        </p:nvGrpSpPr>
        <p:grpSpPr>
          <a:xfrm>
            <a:off x="70338" y="5837637"/>
            <a:ext cx="1315776" cy="960943"/>
            <a:chOff x="-2779612" y="6214530"/>
            <a:chExt cx="1315776" cy="960943"/>
          </a:xfrm>
        </p:grpSpPr>
        <p:sp>
          <p:nvSpPr>
            <p:cNvPr id="42" name="Flowchart: Alternate Process 41">
              <a:extLst>
                <a:ext uri="{FF2B5EF4-FFF2-40B4-BE49-F238E27FC236}">
                  <a16:creationId xmlns:a16="http://schemas.microsoft.com/office/drawing/2014/main" id="{265D4F54-0062-52C9-50A6-6BCCBB497C5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3" name="Group 42">
              <a:extLst>
                <a:ext uri="{FF2B5EF4-FFF2-40B4-BE49-F238E27FC236}">
                  <a16:creationId xmlns:a16="http://schemas.microsoft.com/office/drawing/2014/main" id="{57AE46F3-0117-DCA0-E3A2-8952247C2C11}"/>
                </a:ext>
              </a:extLst>
            </p:cNvPr>
            <p:cNvGrpSpPr/>
            <p:nvPr/>
          </p:nvGrpSpPr>
          <p:grpSpPr>
            <a:xfrm>
              <a:off x="-2541291" y="6352101"/>
              <a:ext cx="839133" cy="685800"/>
              <a:chOff x="7462592" y="4655465"/>
              <a:chExt cx="839133" cy="685800"/>
            </a:xfrm>
          </p:grpSpPr>
          <p:pic>
            <p:nvPicPr>
              <p:cNvPr id="44" name="Graphic 43" descr="User with solid fill">
                <a:extLst>
                  <a:ext uri="{FF2B5EF4-FFF2-40B4-BE49-F238E27FC236}">
                    <a16:creationId xmlns:a16="http://schemas.microsoft.com/office/drawing/2014/main" id="{B2587F93-FA57-B049-BF7D-585C751ED9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45" name="Graphic 44" descr="User with solid fill">
                <a:extLst>
                  <a:ext uri="{FF2B5EF4-FFF2-40B4-BE49-F238E27FC236}">
                    <a16:creationId xmlns:a16="http://schemas.microsoft.com/office/drawing/2014/main" id="{6ACD58C5-3EC5-F87F-1541-82511F3280A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46" name="TextBox 45">
                <a:extLst>
                  <a:ext uri="{FF2B5EF4-FFF2-40B4-BE49-F238E27FC236}">
                    <a16:creationId xmlns:a16="http://schemas.microsoft.com/office/drawing/2014/main" id="{3BAAD724-07DD-17DA-B76D-73A1F673BAA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4" name="Table 3">
            <a:extLst>
              <a:ext uri="{FF2B5EF4-FFF2-40B4-BE49-F238E27FC236}">
                <a16:creationId xmlns:a16="http://schemas.microsoft.com/office/drawing/2014/main" id="{DF22B016-A7A5-3352-BDDD-29FAC3AEEF49}"/>
              </a:ext>
            </a:extLst>
          </p:cNvPr>
          <p:cNvGraphicFramePr>
            <a:graphicFrameLocks noGrp="1"/>
          </p:cNvGraphicFramePr>
          <p:nvPr>
            <p:extLst>
              <p:ext uri="{D42A27DB-BD31-4B8C-83A1-F6EECF244321}">
                <p14:modId xmlns:p14="http://schemas.microsoft.com/office/powerpoint/2010/main" val="2325669855"/>
              </p:ext>
            </p:extLst>
          </p:nvPr>
        </p:nvGraphicFramePr>
        <p:xfrm>
          <a:off x="-3285163" y="1677393"/>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Airwolf</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b="0" i="0" u="none" strike="noStrike" dirty="0" err="1">
                          <a:solidFill>
                            <a:srgbClr val="000000"/>
                          </a:solidFill>
                          <a:effectLst/>
                          <a:latin typeface="Calibri" panose="020F0502020204030204" pitchFamily="34" charset="0"/>
                        </a:rPr>
                        <a:t>airwolf</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147038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a:extLst>
              <a:ext uri="{FF2B5EF4-FFF2-40B4-BE49-F238E27FC236}">
                <a16:creationId xmlns:a16="http://schemas.microsoft.com/office/drawing/2014/main" id="{43C19EBF-293D-AB71-B8AB-CD06BCC8BD72}"/>
              </a:ext>
            </a:extLst>
          </p:cNvPr>
          <p:cNvPicPr>
            <a:picLocks noChangeAspect="1"/>
          </p:cNvPicPr>
          <p:nvPr/>
        </p:nvPicPr>
        <p:blipFill rotWithShape="1">
          <a:blip r:embed="rId2">
            <a:extLst>
              <a:ext uri="{28A0092B-C50C-407E-A947-70E740481C1C}">
                <a14:useLocalDpi xmlns:a14="http://schemas.microsoft.com/office/drawing/2010/main" val="0"/>
              </a:ext>
            </a:extLst>
          </a:blip>
          <a:srcRect t="7152" b="36633"/>
          <a:stretch/>
        </p:blipFill>
        <p:spPr>
          <a:xfrm>
            <a:off x="-2098" y="2661"/>
            <a:ext cx="9146098" cy="6855340"/>
          </a:xfrm>
          <a:prstGeom prst="rect">
            <a:avLst/>
          </a:prstGeom>
        </p:spPr>
      </p:pic>
      <p:pic>
        <p:nvPicPr>
          <p:cNvPr id="23" name="Picture 22">
            <a:extLst>
              <a:ext uri="{FF2B5EF4-FFF2-40B4-BE49-F238E27FC236}">
                <a16:creationId xmlns:a16="http://schemas.microsoft.com/office/drawing/2014/main" id="{568DABCA-58E2-C4A5-FF6F-9ED15590E25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7472560A-7D8B-86EB-4BCC-AB5ADE7A5C28}"/>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Fever S.O.S.</a:t>
            </a:r>
            <a:r>
              <a:rPr lang="en-US" sz="3600" dirty="0"/>
              <a:t> </a:t>
            </a:r>
            <a:endParaRPr lang="en-US" sz="7200" dirty="0"/>
          </a:p>
        </p:txBody>
      </p:sp>
      <p:graphicFrame>
        <p:nvGraphicFramePr>
          <p:cNvPr id="2" name="Table 1">
            <a:extLst>
              <a:ext uri="{FF2B5EF4-FFF2-40B4-BE49-F238E27FC236}">
                <a16:creationId xmlns:a16="http://schemas.microsoft.com/office/drawing/2014/main" id="{7B7DB59C-D2DC-D903-541E-C3A6DFFAA2E5}"/>
              </a:ext>
            </a:extLst>
          </p:cNvPr>
          <p:cNvGraphicFramePr>
            <a:graphicFrameLocks noGrp="1"/>
          </p:cNvGraphicFramePr>
          <p:nvPr>
            <p:extLst>
              <p:ext uri="{D42A27DB-BD31-4B8C-83A1-F6EECF244321}">
                <p14:modId xmlns:p14="http://schemas.microsoft.com/office/powerpoint/2010/main" val="3843990634"/>
              </p:ext>
            </p:extLst>
          </p:nvPr>
        </p:nvGraphicFramePr>
        <p:xfrm>
          <a:off x="-3629740" y="1806060"/>
          <a:ext cx="3199915" cy="1087134"/>
        </p:xfrm>
        <a:graphic>
          <a:graphicData uri="http://schemas.openxmlformats.org/drawingml/2006/table">
            <a:tbl>
              <a:tblPr>
                <a:tableStyleId>{5C22544A-7EE6-4342-B048-85BDC9FD1C3A}</a:tableStyleId>
              </a:tblPr>
              <a:tblGrid>
                <a:gridCol w="2004765">
                  <a:extLst>
                    <a:ext uri="{9D8B030D-6E8A-4147-A177-3AD203B41FA5}">
                      <a16:colId xmlns:a16="http://schemas.microsoft.com/office/drawing/2014/main" val="1306157281"/>
                    </a:ext>
                  </a:extLst>
                </a:gridCol>
                <a:gridCol w="1195150">
                  <a:extLst>
                    <a:ext uri="{9D8B030D-6E8A-4147-A177-3AD203B41FA5}">
                      <a16:colId xmlns:a16="http://schemas.microsoft.com/office/drawing/2014/main" val="3696122499"/>
                    </a:ext>
                  </a:extLst>
                </a:gridCol>
              </a:tblGrid>
              <a:tr h="54356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43567">
                <a:tc>
                  <a:txBody>
                    <a:bodyPr/>
                    <a:lstStyle/>
                    <a:p>
                      <a:pPr algn="l" fontAlgn="b"/>
                      <a:r>
                        <a:rPr lang="en-US" sz="2400" u="none" strike="noStrike">
                          <a:effectLst/>
                        </a:rPr>
                        <a:t>Fever S.O.S.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feversos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667372256"/>
                  </a:ext>
                </a:extLst>
              </a:tr>
            </a:tbl>
          </a:graphicData>
        </a:graphic>
      </p:graphicFrame>
      <p:pic>
        <p:nvPicPr>
          <p:cNvPr id="5" name="Picture 4">
            <a:extLst>
              <a:ext uri="{FF2B5EF4-FFF2-40B4-BE49-F238E27FC236}">
                <a16:creationId xmlns:a16="http://schemas.microsoft.com/office/drawing/2014/main" id="{EB02F4A5-E1F6-4E1A-3983-8CA5A77F0172}"/>
              </a:ext>
            </a:extLst>
          </p:cNvPr>
          <p:cNvPicPr>
            <a:picLocks noChangeAspect="1"/>
          </p:cNvPicPr>
          <p:nvPr/>
        </p:nvPicPr>
        <p:blipFill>
          <a:blip r:embed="rId4">
            <a:duotone>
              <a:schemeClr val="accent3">
                <a:shade val="45000"/>
                <a:satMod val="135000"/>
              </a:schemeClr>
              <a:prstClr val="white"/>
            </a:duotone>
          </a:blip>
          <a:stretch>
            <a:fillRect/>
          </a:stretch>
        </p:blipFill>
        <p:spPr>
          <a:xfrm>
            <a:off x="6776632" y="2893193"/>
            <a:ext cx="688162" cy="688162"/>
          </a:xfrm>
          <a:prstGeom prst="rect">
            <a:avLst/>
          </a:prstGeom>
        </p:spPr>
      </p:pic>
      <p:pic>
        <p:nvPicPr>
          <p:cNvPr id="6" name="Picture 5">
            <a:extLst>
              <a:ext uri="{FF2B5EF4-FFF2-40B4-BE49-F238E27FC236}">
                <a16:creationId xmlns:a16="http://schemas.microsoft.com/office/drawing/2014/main" id="{0D33D8B1-B2E3-33FF-B9A8-D909ACF671F8}"/>
              </a:ext>
            </a:extLst>
          </p:cNvPr>
          <p:cNvPicPr>
            <a:picLocks noChangeAspect="1"/>
          </p:cNvPicPr>
          <p:nvPr/>
        </p:nvPicPr>
        <p:blipFill>
          <a:blip r:embed="rId4"/>
          <a:stretch>
            <a:fillRect/>
          </a:stretch>
        </p:blipFill>
        <p:spPr>
          <a:xfrm>
            <a:off x="5152943" y="2910640"/>
            <a:ext cx="688162" cy="688162"/>
          </a:xfrm>
          <a:prstGeom prst="rect">
            <a:avLst/>
          </a:prstGeom>
        </p:spPr>
      </p:pic>
      <p:pic>
        <p:nvPicPr>
          <p:cNvPr id="7" name="Picture 6">
            <a:extLst>
              <a:ext uri="{FF2B5EF4-FFF2-40B4-BE49-F238E27FC236}">
                <a16:creationId xmlns:a16="http://schemas.microsoft.com/office/drawing/2014/main" id="{F21D86D5-8B11-2215-A100-C48EC4ACDFF0}"/>
              </a:ext>
            </a:extLst>
          </p:cNvPr>
          <p:cNvPicPr>
            <a:picLocks noChangeAspect="1"/>
          </p:cNvPicPr>
          <p:nvPr/>
        </p:nvPicPr>
        <p:blipFill>
          <a:blip r:embed="rId4"/>
          <a:stretch>
            <a:fillRect/>
          </a:stretch>
        </p:blipFill>
        <p:spPr>
          <a:xfrm>
            <a:off x="5965855" y="2910640"/>
            <a:ext cx="688162" cy="688162"/>
          </a:xfrm>
          <a:prstGeom prst="rect">
            <a:avLst/>
          </a:prstGeom>
        </p:spPr>
      </p:pic>
      <p:sp>
        <p:nvSpPr>
          <p:cNvPr id="8" name="Arrow: Up 7">
            <a:extLst>
              <a:ext uri="{FF2B5EF4-FFF2-40B4-BE49-F238E27FC236}">
                <a16:creationId xmlns:a16="http://schemas.microsoft.com/office/drawing/2014/main" id="{DF576B6F-4B2D-60C0-6E7C-3A6F30C31D8F}"/>
              </a:ext>
            </a:extLst>
          </p:cNvPr>
          <p:cNvSpPr/>
          <p:nvPr/>
        </p:nvSpPr>
        <p:spPr>
          <a:xfrm>
            <a:off x="3153941" y="217100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25A30CE2-06ED-79B5-ADC8-553149B70720}"/>
              </a:ext>
            </a:extLst>
          </p:cNvPr>
          <p:cNvSpPr/>
          <p:nvPr/>
        </p:nvSpPr>
        <p:spPr>
          <a:xfrm rot="16200000">
            <a:off x="2381931" y="2899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6E0424A7-DE8B-8488-3E33-2A238E8CFF6B}"/>
              </a:ext>
            </a:extLst>
          </p:cNvPr>
          <p:cNvSpPr/>
          <p:nvPr/>
        </p:nvSpPr>
        <p:spPr>
          <a:xfrm rot="5400000" flipH="1">
            <a:off x="3831947" y="2899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7A4DD3A4-9481-1AEE-DBD1-31DC075BF4D0}"/>
              </a:ext>
            </a:extLst>
          </p:cNvPr>
          <p:cNvSpPr/>
          <p:nvPr/>
        </p:nvSpPr>
        <p:spPr>
          <a:xfrm rot="2707381" flipV="1">
            <a:off x="2571025" y="34311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30A93F6A-6740-AC6B-54FF-16FB4D84510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49767" y="2594698"/>
            <a:ext cx="1122309" cy="1910215"/>
          </a:xfrm>
          <a:prstGeom prst="rect">
            <a:avLst/>
          </a:prstGeom>
        </p:spPr>
      </p:pic>
      <p:pic>
        <p:nvPicPr>
          <p:cNvPr id="13" name="Picture 12">
            <a:extLst>
              <a:ext uri="{FF2B5EF4-FFF2-40B4-BE49-F238E27FC236}">
                <a16:creationId xmlns:a16="http://schemas.microsoft.com/office/drawing/2014/main" id="{4914FCCA-DEBB-BF1D-2145-26BBB9ED66C3}"/>
              </a:ext>
            </a:extLst>
          </p:cNvPr>
          <p:cNvPicPr>
            <a:picLocks noChangeAspect="1"/>
          </p:cNvPicPr>
          <p:nvPr/>
        </p:nvPicPr>
        <p:blipFill>
          <a:blip r:embed="rId4">
            <a:duotone>
              <a:schemeClr val="accent3">
                <a:shade val="45000"/>
                <a:satMod val="135000"/>
              </a:schemeClr>
              <a:prstClr val="white"/>
            </a:duotone>
          </a:blip>
          <a:stretch>
            <a:fillRect/>
          </a:stretch>
        </p:blipFill>
        <p:spPr>
          <a:xfrm>
            <a:off x="4414691" y="3436333"/>
            <a:ext cx="688162" cy="688162"/>
          </a:xfrm>
          <a:prstGeom prst="rect">
            <a:avLst/>
          </a:prstGeom>
        </p:spPr>
      </p:pic>
      <p:pic>
        <p:nvPicPr>
          <p:cNvPr id="14" name="Picture 13">
            <a:extLst>
              <a:ext uri="{FF2B5EF4-FFF2-40B4-BE49-F238E27FC236}">
                <a16:creationId xmlns:a16="http://schemas.microsoft.com/office/drawing/2014/main" id="{43356A67-73FE-400D-5060-D20AD9E72653}"/>
              </a:ext>
            </a:extLst>
          </p:cNvPr>
          <p:cNvPicPr>
            <a:picLocks noChangeAspect="1"/>
          </p:cNvPicPr>
          <p:nvPr/>
        </p:nvPicPr>
        <p:blipFill>
          <a:blip r:embed="rId4">
            <a:duotone>
              <a:schemeClr val="accent3">
                <a:shade val="45000"/>
                <a:satMod val="135000"/>
              </a:schemeClr>
              <a:prstClr val="white"/>
            </a:duotone>
          </a:blip>
          <a:stretch>
            <a:fillRect/>
          </a:stretch>
        </p:blipFill>
        <p:spPr>
          <a:xfrm>
            <a:off x="4413604" y="4215007"/>
            <a:ext cx="688162" cy="688162"/>
          </a:xfrm>
          <a:prstGeom prst="rect">
            <a:avLst/>
          </a:prstGeom>
        </p:spPr>
      </p:pic>
      <p:pic>
        <p:nvPicPr>
          <p:cNvPr id="15" name="Picture 14">
            <a:extLst>
              <a:ext uri="{FF2B5EF4-FFF2-40B4-BE49-F238E27FC236}">
                <a16:creationId xmlns:a16="http://schemas.microsoft.com/office/drawing/2014/main" id="{9452D086-1C2D-5480-44CA-EC4602F96FF1}"/>
              </a:ext>
            </a:extLst>
          </p:cNvPr>
          <p:cNvPicPr>
            <a:picLocks noChangeAspect="1"/>
          </p:cNvPicPr>
          <p:nvPr/>
        </p:nvPicPr>
        <p:blipFill>
          <a:blip r:embed="rId4">
            <a:duotone>
              <a:schemeClr val="accent3">
                <a:shade val="45000"/>
                <a:satMod val="135000"/>
              </a:schemeClr>
              <a:prstClr val="white"/>
            </a:duotone>
          </a:blip>
          <a:stretch>
            <a:fillRect/>
          </a:stretch>
        </p:blipFill>
        <p:spPr>
          <a:xfrm>
            <a:off x="5151856" y="3689314"/>
            <a:ext cx="688162" cy="688162"/>
          </a:xfrm>
          <a:prstGeom prst="rect">
            <a:avLst/>
          </a:prstGeom>
        </p:spPr>
      </p:pic>
      <p:pic>
        <p:nvPicPr>
          <p:cNvPr id="16" name="Picture 15">
            <a:extLst>
              <a:ext uri="{FF2B5EF4-FFF2-40B4-BE49-F238E27FC236}">
                <a16:creationId xmlns:a16="http://schemas.microsoft.com/office/drawing/2014/main" id="{73A8921C-5302-597A-122F-0BF5EA2F809C}"/>
              </a:ext>
            </a:extLst>
          </p:cNvPr>
          <p:cNvPicPr>
            <a:picLocks noChangeAspect="1"/>
          </p:cNvPicPr>
          <p:nvPr/>
        </p:nvPicPr>
        <p:blipFill>
          <a:blip r:embed="rId4">
            <a:duotone>
              <a:schemeClr val="accent3">
                <a:shade val="45000"/>
                <a:satMod val="135000"/>
              </a:schemeClr>
              <a:prstClr val="white"/>
            </a:duotone>
          </a:blip>
          <a:stretch>
            <a:fillRect/>
          </a:stretch>
        </p:blipFill>
        <p:spPr>
          <a:xfrm>
            <a:off x="5964769" y="3689314"/>
            <a:ext cx="688162" cy="688162"/>
          </a:xfrm>
          <a:prstGeom prst="rect">
            <a:avLst/>
          </a:prstGeom>
        </p:spPr>
      </p:pic>
      <p:pic>
        <p:nvPicPr>
          <p:cNvPr id="17" name="Picture 16">
            <a:extLst>
              <a:ext uri="{FF2B5EF4-FFF2-40B4-BE49-F238E27FC236}">
                <a16:creationId xmlns:a16="http://schemas.microsoft.com/office/drawing/2014/main" id="{5B624A03-52B2-63EB-2CE9-7FADACD404BE}"/>
              </a:ext>
            </a:extLst>
          </p:cNvPr>
          <p:cNvPicPr>
            <a:picLocks noChangeAspect="1"/>
          </p:cNvPicPr>
          <p:nvPr/>
        </p:nvPicPr>
        <p:blipFill>
          <a:blip r:embed="rId4">
            <a:duotone>
              <a:schemeClr val="accent3">
                <a:shade val="45000"/>
                <a:satMod val="135000"/>
              </a:schemeClr>
              <a:prstClr val="white"/>
            </a:duotone>
          </a:blip>
          <a:stretch>
            <a:fillRect/>
          </a:stretch>
        </p:blipFill>
        <p:spPr>
          <a:xfrm>
            <a:off x="6775546" y="3671867"/>
            <a:ext cx="688162" cy="688162"/>
          </a:xfrm>
          <a:prstGeom prst="rect">
            <a:avLst/>
          </a:prstGeom>
        </p:spPr>
      </p:pic>
      <p:sp>
        <p:nvSpPr>
          <p:cNvPr id="18" name="Rectangle 17">
            <a:extLst>
              <a:ext uri="{FF2B5EF4-FFF2-40B4-BE49-F238E27FC236}">
                <a16:creationId xmlns:a16="http://schemas.microsoft.com/office/drawing/2014/main" id="{6D96A68B-0A61-0C5C-A19A-C398D9F895C3}"/>
              </a:ext>
            </a:extLst>
          </p:cNvPr>
          <p:cNvSpPr/>
          <p:nvPr/>
        </p:nvSpPr>
        <p:spPr>
          <a:xfrm rot="18000000">
            <a:off x="5061625" y="205048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a:t>
            </a:r>
          </a:p>
        </p:txBody>
      </p:sp>
      <p:sp>
        <p:nvSpPr>
          <p:cNvPr id="19" name="Arrow: Up 18">
            <a:extLst>
              <a:ext uri="{FF2B5EF4-FFF2-40B4-BE49-F238E27FC236}">
                <a16:creationId xmlns:a16="http://schemas.microsoft.com/office/drawing/2014/main" id="{AFD8A688-9828-4A8C-692C-14B7C983722E}"/>
              </a:ext>
            </a:extLst>
          </p:cNvPr>
          <p:cNvSpPr/>
          <p:nvPr/>
        </p:nvSpPr>
        <p:spPr>
          <a:xfrm rot="3030207">
            <a:off x="3796800" y="23068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8EC31465-BA41-1905-56F3-0D22BAD35F0B}"/>
              </a:ext>
            </a:extLst>
          </p:cNvPr>
          <p:cNvSpPr/>
          <p:nvPr/>
        </p:nvSpPr>
        <p:spPr>
          <a:xfrm rot="18863264">
            <a:off x="2596493" y="23506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645AC36-6188-F729-6C57-8405A4126F11}"/>
              </a:ext>
            </a:extLst>
          </p:cNvPr>
          <p:cNvSpPr/>
          <p:nvPr/>
        </p:nvSpPr>
        <p:spPr>
          <a:xfrm rot="8401222" flipH="1">
            <a:off x="3660061" y="34530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BE3A0989-6AA2-41E7-E85B-2E4E2D4B8555}"/>
              </a:ext>
            </a:extLst>
          </p:cNvPr>
          <p:cNvSpPr/>
          <p:nvPr/>
        </p:nvSpPr>
        <p:spPr>
          <a:xfrm flipV="1">
            <a:off x="3125389" y="36718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DF46C7AF-4F9D-67A4-46E4-A0197BF46327}"/>
              </a:ext>
            </a:extLst>
          </p:cNvPr>
          <p:cNvSpPr/>
          <p:nvPr/>
        </p:nvSpPr>
        <p:spPr>
          <a:xfrm rot="18000000">
            <a:off x="5930542" y="208931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25" name="Group 24">
            <a:extLst>
              <a:ext uri="{FF2B5EF4-FFF2-40B4-BE49-F238E27FC236}">
                <a16:creationId xmlns:a16="http://schemas.microsoft.com/office/drawing/2014/main" id="{3FE3A2AF-B178-5DB4-99B4-3D261A7770C4}"/>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856E1B58-19BB-6515-2441-04F3CE04FDA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7CD5DC86-2046-4C8F-7326-8D62F48CE2ED}"/>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098F1FC2-7D0F-890C-4822-B9F57658BBE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CC8E289B-B75E-592D-72AC-176DAFC605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016E69CB-F19C-FC02-7CD0-34DFBD97B27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676867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picture containing text, outdoor&#10;&#10;Description automatically generated">
            <a:extLst>
              <a:ext uri="{FF2B5EF4-FFF2-40B4-BE49-F238E27FC236}">
                <a16:creationId xmlns:a16="http://schemas.microsoft.com/office/drawing/2014/main" id="{9F95CF08-2999-6C6B-D36A-97C0D1FE0112}"/>
              </a:ext>
            </a:extLst>
          </p:cNvPr>
          <p:cNvPicPr>
            <a:picLocks noChangeAspect="1"/>
          </p:cNvPicPr>
          <p:nvPr/>
        </p:nvPicPr>
        <p:blipFill rotWithShape="1">
          <a:blip r:embed="rId2">
            <a:extLst>
              <a:ext uri="{28A0092B-C50C-407E-A947-70E740481C1C}">
                <a14:useLocalDpi xmlns:a14="http://schemas.microsoft.com/office/drawing/2010/main" val="0"/>
              </a:ext>
            </a:extLst>
          </a:blip>
          <a:srcRect l="22116"/>
          <a:stretch/>
        </p:blipFill>
        <p:spPr>
          <a:xfrm>
            <a:off x="-10536" y="-1296"/>
            <a:ext cx="9154536" cy="6856556"/>
          </a:xfrm>
          <a:prstGeom prst="rect">
            <a:avLst/>
          </a:prstGeom>
        </p:spPr>
      </p:pic>
      <p:pic>
        <p:nvPicPr>
          <p:cNvPr id="23" name="Picture 22">
            <a:extLst>
              <a:ext uri="{FF2B5EF4-FFF2-40B4-BE49-F238E27FC236}">
                <a16:creationId xmlns:a16="http://schemas.microsoft.com/office/drawing/2014/main" id="{3B34191B-92FF-8CCF-5ABD-724E6586AD6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878EC9B9-50C7-86AB-BA28-1F00C2BC5FFF}"/>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Final Fight</a:t>
            </a:r>
            <a:r>
              <a:rPr lang="en-US" sz="3600" dirty="0"/>
              <a:t> </a:t>
            </a:r>
            <a:endParaRPr lang="en-US" sz="7200" dirty="0"/>
          </a:p>
        </p:txBody>
      </p:sp>
      <p:graphicFrame>
        <p:nvGraphicFramePr>
          <p:cNvPr id="2" name="Table 1">
            <a:extLst>
              <a:ext uri="{FF2B5EF4-FFF2-40B4-BE49-F238E27FC236}">
                <a16:creationId xmlns:a16="http://schemas.microsoft.com/office/drawing/2014/main" id="{69BBC4F7-B014-C207-D5CF-CC0C67F81F4E}"/>
              </a:ext>
            </a:extLst>
          </p:cNvPr>
          <p:cNvGraphicFramePr>
            <a:graphicFrameLocks noGrp="1"/>
          </p:cNvGraphicFramePr>
          <p:nvPr>
            <p:extLst>
              <p:ext uri="{D42A27DB-BD31-4B8C-83A1-F6EECF244321}">
                <p14:modId xmlns:p14="http://schemas.microsoft.com/office/powerpoint/2010/main" val="1239914897"/>
              </p:ext>
            </p:extLst>
          </p:nvPr>
        </p:nvGraphicFramePr>
        <p:xfrm>
          <a:off x="-3758691" y="2489783"/>
          <a:ext cx="3340953" cy="939218"/>
        </p:xfrm>
        <a:graphic>
          <a:graphicData uri="http://schemas.openxmlformats.org/drawingml/2006/table">
            <a:tbl>
              <a:tblPr>
                <a:tableStyleId>{5C22544A-7EE6-4342-B048-85BDC9FD1C3A}</a:tableStyleId>
              </a:tblPr>
              <a:tblGrid>
                <a:gridCol w="2093126">
                  <a:extLst>
                    <a:ext uri="{9D8B030D-6E8A-4147-A177-3AD203B41FA5}">
                      <a16:colId xmlns:a16="http://schemas.microsoft.com/office/drawing/2014/main" val="1306157281"/>
                    </a:ext>
                  </a:extLst>
                </a:gridCol>
                <a:gridCol w="1247827">
                  <a:extLst>
                    <a:ext uri="{9D8B030D-6E8A-4147-A177-3AD203B41FA5}">
                      <a16:colId xmlns:a16="http://schemas.microsoft.com/office/drawing/2014/main" val="3696122499"/>
                    </a:ext>
                  </a:extLst>
                </a:gridCol>
              </a:tblGrid>
              <a:tr h="46960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69609">
                <a:tc>
                  <a:txBody>
                    <a:bodyPr/>
                    <a:lstStyle/>
                    <a:p>
                      <a:pPr algn="l" fontAlgn="b"/>
                      <a:r>
                        <a:rPr lang="en-US" sz="2400" u="none" strike="noStrike">
                          <a:effectLst/>
                        </a:rPr>
                        <a:t>Final Fight</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ffight</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187527853"/>
                  </a:ext>
                </a:extLst>
              </a:tr>
            </a:tbl>
          </a:graphicData>
        </a:graphic>
      </p:graphicFrame>
      <p:pic>
        <p:nvPicPr>
          <p:cNvPr id="5" name="Picture 4">
            <a:extLst>
              <a:ext uri="{FF2B5EF4-FFF2-40B4-BE49-F238E27FC236}">
                <a16:creationId xmlns:a16="http://schemas.microsoft.com/office/drawing/2014/main" id="{30819959-509C-C935-1B70-5E375369CE47}"/>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826705"/>
            <a:ext cx="688162" cy="688162"/>
          </a:xfrm>
          <a:prstGeom prst="rect">
            <a:avLst/>
          </a:prstGeom>
        </p:spPr>
      </p:pic>
      <p:pic>
        <p:nvPicPr>
          <p:cNvPr id="6" name="Picture 5">
            <a:extLst>
              <a:ext uri="{FF2B5EF4-FFF2-40B4-BE49-F238E27FC236}">
                <a16:creationId xmlns:a16="http://schemas.microsoft.com/office/drawing/2014/main" id="{8EAB3A70-E52E-8761-1510-D6E1A1F5FA49}"/>
              </a:ext>
            </a:extLst>
          </p:cNvPr>
          <p:cNvPicPr>
            <a:picLocks noChangeAspect="1"/>
          </p:cNvPicPr>
          <p:nvPr/>
        </p:nvPicPr>
        <p:blipFill>
          <a:blip r:embed="rId4"/>
          <a:stretch>
            <a:fillRect/>
          </a:stretch>
        </p:blipFill>
        <p:spPr>
          <a:xfrm>
            <a:off x="5311339" y="2844152"/>
            <a:ext cx="688162" cy="688162"/>
          </a:xfrm>
          <a:prstGeom prst="rect">
            <a:avLst/>
          </a:prstGeom>
        </p:spPr>
      </p:pic>
      <p:pic>
        <p:nvPicPr>
          <p:cNvPr id="7" name="Picture 6">
            <a:extLst>
              <a:ext uri="{FF2B5EF4-FFF2-40B4-BE49-F238E27FC236}">
                <a16:creationId xmlns:a16="http://schemas.microsoft.com/office/drawing/2014/main" id="{33071029-C906-2642-2BD7-80B56531662A}"/>
              </a:ext>
            </a:extLst>
          </p:cNvPr>
          <p:cNvPicPr>
            <a:picLocks noChangeAspect="1"/>
          </p:cNvPicPr>
          <p:nvPr/>
        </p:nvPicPr>
        <p:blipFill>
          <a:blip r:embed="rId4"/>
          <a:stretch>
            <a:fillRect/>
          </a:stretch>
        </p:blipFill>
        <p:spPr>
          <a:xfrm>
            <a:off x="6124251" y="2844152"/>
            <a:ext cx="688162" cy="688162"/>
          </a:xfrm>
          <a:prstGeom prst="rect">
            <a:avLst/>
          </a:prstGeom>
        </p:spPr>
      </p:pic>
      <p:sp>
        <p:nvSpPr>
          <p:cNvPr id="8" name="Arrow: Up 7">
            <a:extLst>
              <a:ext uri="{FF2B5EF4-FFF2-40B4-BE49-F238E27FC236}">
                <a16:creationId xmlns:a16="http://schemas.microsoft.com/office/drawing/2014/main" id="{77F9151A-927C-894D-933B-A82E86505460}"/>
              </a:ext>
            </a:extLst>
          </p:cNvPr>
          <p:cNvSpPr/>
          <p:nvPr/>
        </p:nvSpPr>
        <p:spPr>
          <a:xfrm>
            <a:off x="3312337" y="21045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6E5C353B-1F0D-E4BE-242E-1647F35BCC45}"/>
              </a:ext>
            </a:extLst>
          </p:cNvPr>
          <p:cNvSpPr/>
          <p:nvPr/>
        </p:nvSpPr>
        <p:spPr>
          <a:xfrm rot="16200000">
            <a:off x="2540327" y="28332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F0BD634E-F097-7C69-CD59-33F9B6CBE8B5}"/>
              </a:ext>
            </a:extLst>
          </p:cNvPr>
          <p:cNvSpPr/>
          <p:nvPr/>
        </p:nvSpPr>
        <p:spPr>
          <a:xfrm rot="5400000" flipH="1">
            <a:off x="3990343" y="283324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C10F5BF4-C480-C89C-DF5E-140090C77EBF}"/>
              </a:ext>
            </a:extLst>
          </p:cNvPr>
          <p:cNvSpPr/>
          <p:nvPr/>
        </p:nvSpPr>
        <p:spPr>
          <a:xfrm rot="2707381" flipV="1">
            <a:off x="2729421" y="336468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2F39B48F-3B80-19FC-96E1-15E2D948315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528210"/>
            <a:ext cx="1122309" cy="1910215"/>
          </a:xfrm>
          <a:prstGeom prst="rect">
            <a:avLst/>
          </a:prstGeom>
        </p:spPr>
      </p:pic>
      <p:pic>
        <p:nvPicPr>
          <p:cNvPr id="13" name="Picture 12">
            <a:extLst>
              <a:ext uri="{FF2B5EF4-FFF2-40B4-BE49-F238E27FC236}">
                <a16:creationId xmlns:a16="http://schemas.microsoft.com/office/drawing/2014/main" id="{A3F6353A-0C56-1BC6-431F-8EAF3D644AC2}"/>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369845"/>
            <a:ext cx="688162" cy="688162"/>
          </a:xfrm>
          <a:prstGeom prst="rect">
            <a:avLst/>
          </a:prstGeom>
        </p:spPr>
      </p:pic>
      <p:pic>
        <p:nvPicPr>
          <p:cNvPr id="14" name="Picture 13">
            <a:extLst>
              <a:ext uri="{FF2B5EF4-FFF2-40B4-BE49-F238E27FC236}">
                <a16:creationId xmlns:a16="http://schemas.microsoft.com/office/drawing/2014/main" id="{1B0FE0FE-DE8F-D448-486E-1386DCBB60F5}"/>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148519"/>
            <a:ext cx="688162" cy="688162"/>
          </a:xfrm>
          <a:prstGeom prst="rect">
            <a:avLst/>
          </a:prstGeom>
        </p:spPr>
      </p:pic>
      <p:pic>
        <p:nvPicPr>
          <p:cNvPr id="15" name="Picture 14">
            <a:extLst>
              <a:ext uri="{FF2B5EF4-FFF2-40B4-BE49-F238E27FC236}">
                <a16:creationId xmlns:a16="http://schemas.microsoft.com/office/drawing/2014/main" id="{32448E19-35C0-5972-901B-3010BD2C47EE}"/>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622826"/>
            <a:ext cx="688162" cy="688162"/>
          </a:xfrm>
          <a:prstGeom prst="rect">
            <a:avLst/>
          </a:prstGeom>
        </p:spPr>
      </p:pic>
      <p:pic>
        <p:nvPicPr>
          <p:cNvPr id="16" name="Picture 15">
            <a:extLst>
              <a:ext uri="{FF2B5EF4-FFF2-40B4-BE49-F238E27FC236}">
                <a16:creationId xmlns:a16="http://schemas.microsoft.com/office/drawing/2014/main" id="{CE55D30A-F81F-08FD-6A30-64F1958AEF18}"/>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622826"/>
            <a:ext cx="688162" cy="688162"/>
          </a:xfrm>
          <a:prstGeom prst="rect">
            <a:avLst/>
          </a:prstGeom>
        </p:spPr>
      </p:pic>
      <p:pic>
        <p:nvPicPr>
          <p:cNvPr id="17" name="Picture 16">
            <a:extLst>
              <a:ext uri="{FF2B5EF4-FFF2-40B4-BE49-F238E27FC236}">
                <a16:creationId xmlns:a16="http://schemas.microsoft.com/office/drawing/2014/main" id="{D4A7D5AB-57E9-E879-C2A7-F75AAFC417C5}"/>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605379"/>
            <a:ext cx="688162" cy="688162"/>
          </a:xfrm>
          <a:prstGeom prst="rect">
            <a:avLst/>
          </a:prstGeom>
        </p:spPr>
      </p:pic>
      <p:sp>
        <p:nvSpPr>
          <p:cNvPr id="18" name="Rectangle 17">
            <a:extLst>
              <a:ext uri="{FF2B5EF4-FFF2-40B4-BE49-F238E27FC236}">
                <a16:creationId xmlns:a16="http://schemas.microsoft.com/office/drawing/2014/main" id="{31CA3486-B37D-5954-3745-16CC41738DB0}"/>
              </a:ext>
            </a:extLst>
          </p:cNvPr>
          <p:cNvSpPr/>
          <p:nvPr/>
        </p:nvSpPr>
        <p:spPr>
          <a:xfrm rot="18000000">
            <a:off x="5277699" y="20225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19" name="Arrow: Up 18">
            <a:extLst>
              <a:ext uri="{FF2B5EF4-FFF2-40B4-BE49-F238E27FC236}">
                <a16:creationId xmlns:a16="http://schemas.microsoft.com/office/drawing/2014/main" id="{CDDE749D-1394-A86D-7DA1-2985F5289421}"/>
              </a:ext>
            </a:extLst>
          </p:cNvPr>
          <p:cNvSpPr/>
          <p:nvPr/>
        </p:nvSpPr>
        <p:spPr>
          <a:xfrm rot="3030207">
            <a:off x="3955196" y="22403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7FE7ED0F-80D4-B8DE-1386-F1695FDF1B30}"/>
              </a:ext>
            </a:extLst>
          </p:cNvPr>
          <p:cNvSpPr/>
          <p:nvPr/>
        </p:nvSpPr>
        <p:spPr>
          <a:xfrm rot="18863264">
            <a:off x="2754889" y="22841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F5E6BAA9-BFF7-6918-52C1-B26AE99591FA}"/>
              </a:ext>
            </a:extLst>
          </p:cNvPr>
          <p:cNvSpPr/>
          <p:nvPr/>
        </p:nvSpPr>
        <p:spPr>
          <a:xfrm rot="8401222" flipH="1">
            <a:off x="3818457" y="338657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9E764A13-4B1F-57F2-998F-038EE7EF7194}"/>
              </a:ext>
            </a:extLst>
          </p:cNvPr>
          <p:cNvSpPr/>
          <p:nvPr/>
        </p:nvSpPr>
        <p:spPr>
          <a:xfrm flipV="1">
            <a:off x="3283785" y="36053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510EE399-975F-F790-3EC7-FFAC5FA70867}"/>
              </a:ext>
            </a:extLst>
          </p:cNvPr>
          <p:cNvSpPr/>
          <p:nvPr/>
        </p:nvSpPr>
        <p:spPr>
          <a:xfrm rot="18000000">
            <a:off x="6088556" y="205169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Fight</a:t>
            </a:r>
          </a:p>
        </p:txBody>
      </p:sp>
      <p:grpSp>
        <p:nvGrpSpPr>
          <p:cNvPr id="25" name="Group 24">
            <a:extLst>
              <a:ext uri="{FF2B5EF4-FFF2-40B4-BE49-F238E27FC236}">
                <a16:creationId xmlns:a16="http://schemas.microsoft.com/office/drawing/2014/main" id="{17479E65-6EEF-B134-59E3-37E03AE59E58}"/>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1D0275CF-37E7-9999-D7EB-F8D9F6387AE6}"/>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3CA010C8-9CA6-2C8D-0B61-B0BD13DCEF77}"/>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C46D8BEF-0D65-2D84-9FCA-B850676014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F870E8CD-30CE-4B6B-3748-7A096CEC02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B5BE0933-41CD-1461-0850-1D2917F4E83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30520583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A screenshot of a video game&#10;&#10;Description automatically generated">
            <a:extLst>
              <a:ext uri="{FF2B5EF4-FFF2-40B4-BE49-F238E27FC236}">
                <a16:creationId xmlns:a16="http://schemas.microsoft.com/office/drawing/2014/main" id="{2D591843-9EAB-698B-8437-088CDA6C30A0}"/>
              </a:ext>
            </a:extLst>
          </p:cNvPr>
          <p:cNvPicPr>
            <a:picLocks noChangeAspect="1"/>
          </p:cNvPicPr>
          <p:nvPr/>
        </p:nvPicPr>
        <p:blipFill rotWithShape="1">
          <a:blip r:embed="rId2">
            <a:extLst>
              <a:ext uri="{28A0092B-C50C-407E-A947-70E740481C1C}">
                <a14:useLocalDpi xmlns:a14="http://schemas.microsoft.com/office/drawing/2010/main" val="0"/>
              </a:ext>
            </a:extLst>
          </a:blip>
          <a:srcRect l="-120" t="5833" r="120" b="28571"/>
          <a:stretch/>
        </p:blipFill>
        <p:spPr>
          <a:xfrm>
            <a:off x="18004" y="16531"/>
            <a:ext cx="9125995" cy="6841469"/>
          </a:xfrm>
          <a:prstGeom prst="rect">
            <a:avLst/>
          </a:prstGeom>
        </p:spPr>
      </p:pic>
      <p:pic>
        <p:nvPicPr>
          <p:cNvPr id="24" name="Picture 23">
            <a:extLst>
              <a:ext uri="{FF2B5EF4-FFF2-40B4-BE49-F238E27FC236}">
                <a16:creationId xmlns:a16="http://schemas.microsoft.com/office/drawing/2014/main" id="{56DEF3A3-DFB8-D461-5F08-8F8F4895805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E30F99E6-B8AE-34F7-C1BA-3E95A2160587}"/>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Frogger</a:t>
            </a:r>
            <a:endParaRPr lang="en-US" sz="7200" dirty="0"/>
          </a:p>
        </p:txBody>
      </p:sp>
      <p:graphicFrame>
        <p:nvGraphicFramePr>
          <p:cNvPr id="2" name="Table 1">
            <a:extLst>
              <a:ext uri="{FF2B5EF4-FFF2-40B4-BE49-F238E27FC236}">
                <a16:creationId xmlns:a16="http://schemas.microsoft.com/office/drawing/2014/main" id="{DB5907B1-F1A1-615E-C1CB-98F1FE53AB1D}"/>
              </a:ext>
            </a:extLst>
          </p:cNvPr>
          <p:cNvGraphicFramePr>
            <a:graphicFrameLocks noGrp="1"/>
          </p:cNvGraphicFramePr>
          <p:nvPr>
            <p:extLst>
              <p:ext uri="{D42A27DB-BD31-4B8C-83A1-F6EECF244321}">
                <p14:modId xmlns:p14="http://schemas.microsoft.com/office/powerpoint/2010/main" val="4160923192"/>
              </p:ext>
            </p:extLst>
          </p:nvPr>
        </p:nvGraphicFramePr>
        <p:xfrm>
          <a:off x="-3413407" y="1741022"/>
          <a:ext cx="3217014" cy="819897"/>
        </p:xfrm>
        <a:graphic>
          <a:graphicData uri="http://schemas.openxmlformats.org/drawingml/2006/table">
            <a:tbl>
              <a:tblPr>
                <a:tableStyleId>{5C22544A-7EE6-4342-B048-85BDC9FD1C3A}</a:tableStyleId>
              </a:tblPr>
              <a:tblGrid>
                <a:gridCol w="2015477">
                  <a:extLst>
                    <a:ext uri="{9D8B030D-6E8A-4147-A177-3AD203B41FA5}">
                      <a16:colId xmlns:a16="http://schemas.microsoft.com/office/drawing/2014/main" val="1306157281"/>
                    </a:ext>
                  </a:extLst>
                </a:gridCol>
                <a:gridCol w="1201537">
                  <a:extLst>
                    <a:ext uri="{9D8B030D-6E8A-4147-A177-3AD203B41FA5}">
                      <a16:colId xmlns:a16="http://schemas.microsoft.com/office/drawing/2014/main" val="3696122499"/>
                    </a:ext>
                  </a:extLst>
                </a:gridCol>
              </a:tblGrid>
              <a:tr h="27219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53532">
                <a:tc>
                  <a:txBody>
                    <a:bodyPr/>
                    <a:lstStyle/>
                    <a:p>
                      <a:pPr algn="l" fontAlgn="b"/>
                      <a:r>
                        <a:rPr lang="en-US" sz="2400" u="none" strike="noStrike" dirty="0">
                          <a:effectLst/>
                        </a:rPr>
                        <a:t>Frogger</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frogger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743531135"/>
                  </a:ext>
                </a:extLst>
              </a:tr>
            </a:tbl>
          </a:graphicData>
        </a:graphic>
      </p:graphicFrame>
      <p:pic>
        <p:nvPicPr>
          <p:cNvPr id="5" name="Picture 4">
            <a:extLst>
              <a:ext uri="{FF2B5EF4-FFF2-40B4-BE49-F238E27FC236}">
                <a16:creationId xmlns:a16="http://schemas.microsoft.com/office/drawing/2014/main" id="{71792674-E240-C7D9-A057-756D72B44E11}"/>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613046"/>
            <a:ext cx="688162" cy="688162"/>
          </a:xfrm>
          <a:prstGeom prst="rect">
            <a:avLst/>
          </a:prstGeom>
        </p:spPr>
      </p:pic>
      <p:pic>
        <p:nvPicPr>
          <p:cNvPr id="6" name="Picture 5">
            <a:extLst>
              <a:ext uri="{FF2B5EF4-FFF2-40B4-BE49-F238E27FC236}">
                <a16:creationId xmlns:a16="http://schemas.microsoft.com/office/drawing/2014/main" id="{90849730-C809-AA39-5B12-0D6FF4BB914C}"/>
              </a:ext>
            </a:extLst>
          </p:cNvPr>
          <p:cNvPicPr>
            <a:picLocks noChangeAspect="1"/>
          </p:cNvPicPr>
          <p:nvPr/>
        </p:nvPicPr>
        <p:blipFill>
          <a:blip r:embed="rId4">
            <a:duotone>
              <a:schemeClr val="accent3">
                <a:shade val="45000"/>
                <a:satMod val="135000"/>
              </a:schemeClr>
              <a:prstClr val="white"/>
            </a:duotone>
          </a:blip>
          <a:stretch>
            <a:fillRect/>
          </a:stretch>
        </p:blipFill>
        <p:spPr>
          <a:xfrm>
            <a:off x="5311339" y="2630493"/>
            <a:ext cx="688162" cy="688162"/>
          </a:xfrm>
          <a:prstGeom prst="rect">
            <a:avLst/>
          </a:prstGeom>
        </p:spPr>
      </p:pic>
      <p:pic>
        <p:nvPicPr>
          <p:cNvPr id="7" name="Picture 6">
            <a:extLst>
              <a:ext uri="{FF2B5EF4-FFF2-40B4-BE49-F238E27FC236}">
                <a16:creationId xmlns:a16="http://schemas.microsoft.com/office/drawing/2014/main" id="{FAFE6269-1AC8-A8BD-A3AD-9EDD73D5ACF9}"/>
              </a:ext>
            </a:extLst>
          </p:cNvPr>
          <p:cNvPicPr>
            <a:picLocks noChangeAspect="1"/>
          </p:cNvPicPr>
          <p:nvPr/>
        </p:nvPicPr>
        <p:blipFill>
          <a:blip r:embed="rId4">
            <a:duotone>
              <a:schemeClr val="accent3">
                <a:shade val="45000"/>
                <a:satMod val="135000"/>
              </a:schemeClr>
              <a:prstClr val="white"/>
            </a:duotone>
          </a:blip>
          <a:stretch>
            <a:fillRect/>
          </a:stretch>
        </p:blipFill>
        <p:spPr>
          <a:xfrm>
            <a:off x="6124251" y="2630493"/>
            <a:ext cx="688162" cy="688162"/>
          </a:xfrm>
          <a:prstGeom prst="rect">
            <a:avLst/>
          </a:prstGeom>
        </p:spPr>
      </p:pic>
      <p:sp>
        <p:nvSpPr>
          <p:cNvPr id="8" name="Arrow: Up 7">
            <a:extLst>
              <a:ext uri="{FF2B5EF4-FFF2-40B4-BE49-F238E27FC236}">
                <a16:creationId xmlns:a16="http://schemas.microsoft.com/office/drawing/2014/main" id="{97F85839-3883-3FF3-652A-37274B71CD70}"/>
              </a:ext>
            </a:extLst>
          </p:cNvPr>
          <p:cNvSpPr/>
          <p:nvPr/>
        </p:nvSpPr>
        <p:spPr>
          <a:xfrm>
            <a:off x="3312337" y="18908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0F66B16F-85B0-CA5F-B4A8-A75692D002CA}"/>
              </a:ext>
            </a:extLst>
          </p:cNvPr>
          <p:cNvSpPr/>
          <p:nvPr/>
        </p:nvSpPr>
        <p:spPr>
          <a:xfrm rot="16200000">
            <a:off x="2540327" y="26195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DDD86B0-3EC4-9627-134C-C773A972D275}"/>
              </a:ext>
            </a:extLst>
          </p:cNvPr>
          <p:cNvSpPr/>
          <p:nvPr/>
        </p:nvSpPr>
        <p:spPr>
          <a:xfrm rot="5400000" flipH="1">
            <a:off x="3990343" y="26195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2C391FCE-C5F6-4F49-F3DC-2860576218E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314551"/>
            <a:ext cx="1122309" cy="1910215"/>
          </a:xfrm>
          <a:prstGeom prst="rect">
            <a:avLst/>
          </a:prstGeom>
        </p:spPr>
      </p:pic>
      <p:pic>
        <p:nvPicPr>
          <p:cNvPr id="13" name="Picture 12">
            <a:extLst>
              <a:ext uri="{FF2B5EF4-FFF2-40B4-BE49-F238E27FC236}">
                <a16:creationId xmlns:a16="http://schemas.microsoft.com/office/drawing/2014/main" id="{0E61A7DF-DD27-D598-1B05-C5D2C345AD33}"/>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156186"/>
            <a:ext cx="688162" cy="688162"/>
          </a:xfrm>
          <a:prstGeom prst="rect">
            <a:avLst/>
          </a:prstGeom>
        </p:spPr>
      </p:pic>
      <p:pic>
        <p:nvPicPr>
          <p:cNvPr id="14" name="Picture 13">
            <a:extLst>
              <a:ext uri="{FF2B5EF4-FFF2-40B4-BE49-F238E27FC236}">
                <a16:creationId xmlns:a16="http://schemas.microsoft.com/office/drawing/2014/main" id="{98C8982B-0175-3F56-E2EF-196E06AF0D98}"/>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3934860"/>
            <a:ext cx="688162" cy="688162"/>
          </a:xfrm>
          <a:prstGeom prst="rect">
            <a:avLst/>
          </a:prstGeom>
        </p:spPr>
      </p:pic>
      <p:pic>
        <p:nvPicPr>
          <p:cNvPr id="15" name="Picture 14">
            <a:extLst>
              <a:ext uri="{FF2B5EF4-FFF2-40B4-BE49-F238E27FC236}">
                <a16:creationId xmlns:a16="http://schemas.microsoft.com/office/drawing/2014/main" id="{3C2685F4-4811-AB38-DF64-30614F5120F6}"/>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409167"/>
            <a:ext cx="688162" cy="688162"/>
          </a:xfrm>
          <a:prstGeom prst="rect">
            <a:avLst/>
          </a:prstGeom>
        </p:spPr>
      </p:pic>
      <p:pic>
        <p:nvPicPr>
          <p:cNvPr id="16" name="Picture 15">
            <a:extLst>
              <a:ext uri="{FF2B5EF4-FFF2-40B4-BE49-F238E27FC236}">
                <a16:creationId xmlns:a16="http://schemas.microsoft.com/office/drawing/2014/main" id="{66E3BC14-B973-7143-92FB-215CF013F047}"/>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409167"/>
            <a:ext cx="688162" cy="688162"/>
          </a:xfrm>
          <a:prstGeom prst="rect">
            <a:avLst/>
          </a:prstGeom>
        </p:spPr>
      </p:pic>
      <p:pic>
        <p:nvPicPr>
          <p:cNvPr id="17" name="Picture 16">
            <a:extLst>
              <a:ext uri="{FF2B5EF4-FFF2-40B4-BE49-F238E27FC236}">
                <a16:creationId xmlns:a16="http://schemas.microsoft.com/office/drawing/2014/main" id="{C1EFA2AA-BEE4-CE86-9483-1DB3B0FE16E7}"/>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391720"/>
            <a:ext cx="688162" cy="688162"/>
          </a:xfrm>
          <a:prstGeom prst="rect">
            <a:avLst/>
          </a:prstGeom>
        </p:spPr>
      </p:pic>
      <p:sp>
        <p:nvSpPr>
          <p:cNvPr id="22" name="Arrow: Up 21">
            <a:extLst>
              <a:ext uri="{FF2B5EF4-FFF2-40B4-BE49-F238E27FC236}">
                <a16:creationId xmlns:a16="http://schemas.microsoft.com/office/drawing/2014/main" id="{94F402F0-8437-DC40-3E17-118A2F0087A7}"/>
              </a:ext>
            </a:extLst>
          </p:cNvPr>
          <p:cNvSpPr/>
          <p:nvPr/>
        </p:nvSpPr>
        <p:spPr>
          <a:xfrm flipV="1">
            <a:off x="3283785" y="33917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E0E0F23A-CABD-E193-DBD8-8A2B43E62EA0}"/>
              </a:ext>
            </a:extLst>
          </p:cNvPr>
          <p:cNvSpPr txBox="1"/>
          <p:nvPr/>
        </p:nvSpPr>
        <p:spPr>
          <a:xfrm>
            <a:off x="5284562" y="4078886"/>
            <a:ext cx="2516395" cy="400110"/>
          </a:xfrm>
          <a:prstGeom prst="rect">
            <a:avLst/>
          </a:prstGeom>
          <a:noFill/>
        </p:spPr>
        <p:txBody>
          <a:bodyPr wrap="none" rtlCol="0">
            <a:spAutoFit/>
          </a:bodyPr>
          <a:lstStyle/>
          <a:p>
            <a:r>
              <a:rPr lang="en-US" sz="2000" b="1" dirty="0"/>
              <a:t>Left side controls only</a:t>
            </a:r>
          </a:p>
        </p:txBody>
      </p:sp>
      <p:grpSp>
        <p:nvGrpSpPr>
          <p:cNvPr id="11" name="Group 10">
            <a:extLst>
              <a:ext uri="{FF2B5EF4-FFF2-40B4-BE49-F238E27FC236}">
                <a16:creationId xmlns:a16="http://schemas.microsoft.com/office/drawing/2014/main" id="{D75FF4E4-2A27-2FD9-1E5A-19DB40F4D418}"/>
              </a:ext>
            </a:extLst>
          </p:cNvPr>
          <p:cNvGrpSpPr/>
          <p:nvPr/>
        </p:nvGrpSpPr>
        <p:grpSpPr>
          <a:xfrm>
            <a:off x="70338" y="5837637"/>
            <a:ext cx="1315776" cy="960943"/>
            <a:chOff x="-2779612" y="6214530"/>
            <a:chExt cx="1315776" cy="960943"/>
          </a:xfrm>
        </p:grpSpPr>
        <p:sp>
          <p:nvSpPr>
            <p:cNvPr id="18" name="Flowchart: Alternate Process 17">
              <a:extLst>
                <a:ext uri="{FF2B5EF4-FFF2-40B4-BE49-F238E27FC236}">
                  <a16:creationId xmlns:a16="http://schemas.microsoft.com/office/drawing/2014/main" id="{FBA79285-76E7-42A9-6052-A586E6E560D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10F5AC63-ADF8-E661-4455-A8C939FED027}"/>
                </a:ext>
              </a:extLst>
            </p:cNvPr>
            <p:cNvGrpSpPr/>
            <p:nvPr/>
          </p:nvGrpSpPr>
          <p:grpSpPr>
            <a:xfrm>
              <a:off x="-2541291" y="6352101"/>
              <a:ext cx="839133" cy="685800"/>
              <a:chOff x="7462592" y="4655465"/>
              <a:chExt cx="839133" cy="685800"/>
            </a:xfrm>
          </p:grpSpPr>
          <p:pic>
            <p:nvPicPr>
              <p:cNvPr id="20" name="Graphic 19" descr="User with solid fill">
                <a:extLst>
                  <a:ext uri="{FF2B5EF4-FFF2-40B4-BE49-F238E27FC236}">
                    <a16:creationId xmlns:a16="http://schemas.microsoft.com/office/drawing/2014/main" id="{139EB304-5463-DAE4-1AD1-7CA89DE0C4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1" name="Graphic 20" descr="User with solid fill">
                <a:extLst>
                  <a:ext uri="{FF2B5EF4-FFF2-40B4-BE49-F238E27FC236}">
                    <a16:creationId xmlns:a16="http://schemas.microsoft.com/office/drawing/2014/main" id="{D21638F3-8699-F86E-488F-7C392C577A72}"/>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3" name="TextBox 22">
                <a:extLst>
                  <a:ext uri="{FF2B5EF4-FFF2-40B4-BE49-F238E27FC236}">
                    <a16:creationId xmlns:a16="http://schemas.microsoft.com/office/drawing/2014/main" id="{8D25948C-D8B2-735B-3591-0032E289059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41996496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Background pattern&#10;&#10;Description automatically generated">
            <a:extLst>
              <a:ext uri="{FF2B5EF4-FFF2-40B4-BE49-F238E27FC236}">
                <a16:creationId xmlns:a16="http://schemas.microsoft.com/office/drawing/2014/main" id="{2D4471CF-3A50-42EB-D8F6-67E93D01766E}"/>
              </a:ext>
            </a:extLst>
          </p:cNvPr>
          <p:cNvPicPr>
            <a:picLocks noChangeAspect="1"/>
          </p:cNvPicPr>
          <p:nvPr/>
        </p:nvPicPr>
        <p:blipFill rotWithShape="1">
          <a:blip r:embed="rId2">
            <a:extLst>
              <a:ext uri="{28A0092B-C50C-407E-A947-70E740481C1C}">
                <a14:useLocalDpi xmlns:a14="http://schemas.microsoft.com/office/drawing/2010/main" val="0"/>
              </a:ext>
            </a:extLst>
          </a:blip>
          <a:srcRect l="209" t="5440" r="-209" b="36199"/>
          <a:stretch/>
        </p:blipFill>
        <p:spPr>
          <a:xfrm>
            <a:off x="-10100" y="-10805"/>
            <a:ext cx="9154100" cy="6868805"/>
          </a:xfrm>
          <a:prstGeom prst="rect">
            <a:avLst/>
          </a:prstGeom>
        </p:spPr>
      </p:pic>
      <p:pic>
        <p:nvPicPr>
          <p:cNvPr id="23" name="Picture 22">
            <a:extLst>
              <a:ext uri="{FF2B5EF4-FFF2-40B4-BE49-F238E27FC236}">
                <a16:creationId xmlns:a16="http://schemas.microsoft.com/office/drawing/2014/main" id="{CA633612-0BF5-5771-9C3F-363D9EECA06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7FB524E-5486-7BC1-8335-0BCE27436448}"/>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Galaga</a:t>
            </a:r>
            <a:r>
              <a:rPr lang="en-US" sz="3600" dirty="0"/>
              <a:t> </a:t>
            </a:r>
            <a:endParaRPr lang="en-US" sz="7200" dirty="0"/>
          </a:p>
        </p:txBody>
      </p:sp>
      <p:graphicFrame>
        <p:nvGraphicFramePr>
          <p:cNvPr id="2" name="Table 1">
            <a:extLst>
              <a:ext uri="{FF2B5EF4-FFF2-40B4-BE49-F238E27FC236}">
                <a16:creationId xmlns:a16="http://schemas.microsoft.com/office/drawing/2014/main" id="{AFAD568D-06CD-02FB-F765-66B70944DDED}"/>
              </a:ext>
            </a:extLst>
          </p:cNvPr>
          <p:cNvGraphicFramePr>
            <a:graphicFrameLocks noGrp="1"/>
          </p:cNvGraphicFramePr>
          <p:nvPr>
            <p:extLst>
              <p:ext uri="{D42A27DB-BD31-4B8C-83A1-F6EECF244321}">
                <p14:modId xmlns:p14="http://schemas.microsoft.com/office/powerpoint/2010/main" val="771834313"/>
              </p:ext>
            </p:extLst>
          </p:nvPr>
        </p:nvGraphicFramePr>
        <p:xfrm>
          <a:off x="-3342807" y="2354327"/>
          <a:ext cx="3238792" cy="867006"/>
        </p:xfrm>
        <a:graphic>
          <a:graphicData uri="http://schemas.openxmlformats.org/drawingml/2006/table">
            <a:tbl>
              <a:tblPr>
                <a:tableStyleId>{5C22544A-7EE6-4342-B048-85BDC9FD1C3A}</a:tableStyleId>
              </a:tblPr>
              <a:tblGrid>
                <a:gridCol w="2029121">
                  <a:extLst>
                    <a:ext uri="{9D8B030D-6E8A-4147-A177-3AD203B41FA5}">
                      <a16:colId xmlns:a16="http://schemas.microsoft.com/office/drawing/2014/main" val="1306157281"/>
                    </a:ext>
                  </a:extLst>
                </a:gridCol>
                <a:gridCol w="1209671">
                  <a:extLst>
                    <a:ext uri="{9D8B030D-6E8A-4147-A177-3AD203B41FA5}">
                      <a16:colId xmlns:a16="http://schemas.microsoft.com/office/drawing/2014/main" val="3696122499"/>
                    </a:ext>
                  </a:extLst>
                </a:gridCol>
              </a:tblGrid>
              <a:tr h="43350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33503">
                <a:tc>
                  <a:txBody>
                    <a:bodyPr/>
                    <a:lstStyle/>
                    <a:p>
                      <a:pPr algn="l" fontAlgn="b"/>
                      <a:r>
                        <a:rPr lang="en-US" sz="2400" u="none" strike="noStrike">
                          <a:effectLst/>
                        </a:rPr>
                        <a:t>Galaga</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galaga</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327905764"/>
                  </a:ext>
                </a:extLst>
              </a:tr>
            </a:tbl>
          </a:graphicData>
        </a:graphic>
      </p:graphicFrame>
      <p:pic>
        <p:nvPicPr>
          <p:cNvPr id="5" name="Picture 4">
            <a:extLst>
              <a:ext uri="{FF2B5EF4-FFF2-40B4-BE49-F238E27FC236}">
                <a16:creationId xmlns:a16="http://schemas.microsoft.com/office/drawing/2014/main" id="{EEFED302-51DC-AC09-4887-AC99F05A58F3}"/>
              </a:ext>
            </a:extLst>
          </p:cNvPr>
          <p:cNvPicPr>
            <a:picLocks noChangeAspect="1"/>
          </p:cNvPicPr>
          <p:nvPr/>
        </p:nvPicPr>
        <p:blipFill>
          <a:blip r:embed="rId4">
            <a:duotone>
              <a:schemeClr val="accent3">
                <a:shade val="45000"/>
                <a:satMod val="135000"/>
              </a:schemeClr>
              <a:prstClr val="white"/>
            </a:duotone>
          </a:blip>
          <a:stretch>
            <a:fillRect/>
          </a:stretch>
        </p:blipFill>
        <p:spPr>
          <a:xfrm>
            <a:off x="6762564" y="2678193"/>
            <a:ext cx="688162" cy="688162"/>
          </a:xfrm>
          <a:prstGeom prst="rect">
            <a:avLst/>
          </a:prstGeom>
        </p:spPr>
      </p:pic>
      <p:pic>
        <p:nvPicPr>
          <p:cNvPr id="6" name="Picture 5">
            <a:extLst>
              <a:ext uri="{FF2B5EF4-FFF2-40B4-BE49-F238E27FC236}">
                <a16:creationId xmlns:a16="http://schemas.microsoft.com/office/drawing/2014/main" id="{00017CAB-01BB-BC28-4F8B-6815C5E7F995}"/>
              </a:ext>
            </a:extLst>
          </p:cNvPr>
          <p:cNvPicPr>
            <a:picLocks noChangeAspect="1"/>
          </p:cNvPicPr>
          <p:nvPr/>
        </p:nvPicPr>
        <p:blipFill>
          <a:blip r:embed="rId4"/>
          <a:stretch>
            <a:fillRect/>
          </a:stretch>
        </p:blipFill>
        <p:spPr>
          <a:xfrm>
            <a:off x="5138875" y="2695640"/>
            <a:ext cx="688162" cy="688162"/>
          </a:xfrm>
          <a:prstGeom prst="rect">
            <a:avLst/>
          </a:prstGeom>
        </p:spPr>
      </p:pic>
      <p:pic>
        <p:nvPicPr>
          <p:cNvPr id="7" name="Picture 6">
            <a:extLst>
              <a:ext uri="{FF2B5EF4-FFF2-40B4-BE49-F238E27FC236}">
                <a16:creationId xmlns:a16="http://schemas.microsoft.com/office/drawing/2014/main" id="{42179784-26EA-8C46-01F6-AA8DD1668334}"/>
              </a:ext>
            </a:extLst>
          </p:cNvPr>
          <p:cNvPicPr>
            <a:picLocks noChangeAspect="1"/>
          </p:cNvPicPr>
          <p:nvPr/>
        </p:nvPicPr>
        <p:blipFill>
          <a:blip r:embed="rId4">
            <a:duotone>
              <a:schemeClr val="accent3">
                <a:shade val="45000"/>
                <a:satMod val="135000"/>
              </a:schemeClr>
              <a:prstClr val="white"/>
            </a:duotone>
          </a:blip>
          <a:stretch>
            <a:fillRect/>
          </a:stretch>
        </p:blipFill>
        <p:spPr>
          <a:xfrm>
            <a:off x="5951787" y="2695640"/>
            <a:ext cx="688162" cy="688162"/>
          </a:xfrm>
          <a:prstGeom prst="rect">
            <a:avLst/>
          </a:prstGeom>
        </p:spPr>
      </p:pic>
      <p:sp>
        <p:nvSpPr>
          <p:cNvPr id="9" name="Arrow: Up 8">
            <a:extLst>
              <a:ext uri="{FF2B5EF4-FFF2-40B4-BE49-F238E27FC236}">
                <a16:creationId xmlns:a16="http://schemas.microsoft.com/office/drawing/2014/main" id="{2FDFA226-B132-A212-65AB-2CDFA3D387EA}"/>
              </a:ext>
            </a:extLst>
          </p:cNvPr>
          <p:cNvSpPr/>
          <p:nvPr/>
        </p:nvSpPr>
        <p:spPr>
          <a:xfrm rot="16200000">
            <a:off x="2367863" y="2684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FA472ED9-E819-20F3-105F-C5996716FA1B}"/>
              </a:ext>
            </a:extLst>
          </p:cNvPr>
          <p:cNvSpPr/>
          <p:nvPr/>
        </p:nvSpPr>
        <p:spPr>
          <a:xfrm rot="5400000" flipH="1">
            <a:off x="3817879" y="26847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0570835-236B-DB43-480E-E41C34D0377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35699" y="2379698"/>
            <a:ext cx="1122309" cy="1910215"/>
          </a:xfrm>
          <a:prstGeom prst="rect">
            <a:avLst/>
          </a:prstGeom>
        </p:spPr>
      </p:pic>
      <p:pic>
        <p:nvPicPr>
          <p:cNvPr id="13" name="Picture 12">
            <a:extLst>
              <a:ext uri="{FF2B5EF4-FFF2-40B4-BE49-F238E27FC236}">
                <a16:creationId xmlns:a16="http://schemas.microsoft.com/office/drawing/2014/main" id="{494C6C1D-4EB1-A2E5-BE2F-112A06020AC3}"/>
              </a:ext>
            </a:extLst>
          </p:cNvPr>
          <p:cNvPicPr>
            <a:picLocks noChangeAspect="1"/>
          </p:cNvPicPr>
          <p:nvPr/>
        </p:nvPicPr>
        <p:blipFill>
          <a:blip r:embed="rId4">
            <a:duotone>
              <a:schemeClr val="accent3">
                <a:shade val="45000"/>
                <a:satMod val="135000"/>
              </a:schemeClr>
              <a:prstClr val="white"/>
            </a:duotone>
          </a:blip>
          <a:stretch>
            <a:fillRect/>
          </a:stretch>
        </p:blipFill>
        <p:spPr>
          <a:xfrm>
            <a:off x="4400623" y="3221333"/>
            <a:ext cx="688162" cy="688162"/>
          </a:xfrm>
          <a:prstGeom prst="rect">
            <a:avLst/>
          </a:prstGeom>
        </p:spPr>
      </p:pic>
      <p:pic>
        <p:nvPicPr>
          <p:cNvPr id="14" name="Picture 13">
            <a:extLst>
              <a:ext uri="{FF2B5EF4-FFF2-40B4-BE49-F238E27FC236}">
                <a16:creationId xmlns:a16="http://schemas.microsoft.com/office/drawing/2014/main" id="{264ADF2C-C456-AEB3-709D-D5E8DEE2B911}"/>
              </a:ext>
            </a:extLst>
          </p:cNvPr>
          <p:cNvPicPr>
            <a:picLocks noChangeAspect="1"/>
          </p:cNvPicPr>
          <p:nvPr/>
        </p:nvPicPr>
        <p:blipFill>
          <a:blip r:embed="rId4">
            <a:duotone>
              <a:schemeClr val="accent3">
                <a:shade val="45000"/>
                <a:satMod val="135000"/>
              </a:schemeClr>
              <a:prstClr val="white"/>
            </a:duotone>
          </a:blip>
          <a:stretch>
            <a:fillRect/>
          </a:stretch>
        </p:blipFill>
        <p:spPr>
          <a:xfrm>
            <a:off x="4399536" y="4000007"/>
            <a:ext cx="688162" cy="688162"/>
          </a:xfrm>
          <a:prstGeom prst="rect">
            <a:avLst/>
          </a:prstGeom>
        </p:spPr>
      </p:pic>
      <p:pic>
        <p:nvPicPr>
          <p:cNvPr id="15" name="Picture 14">
            <a:extLst>
              <a:ext uri="{FF2B5EF4-FFF2-40B4-BE49-F238E27FC236}">
                <a16:creationId xmlns:a16="http://schemas.microsoft.com/office/drawing/2014/main" id="{4AC3D260-44D1-03CB-2CD5-980E7F3C2869}"/>
              </a:ext>
            </a:extLst>
          </p:cNvPr>
          <p:cNvPicPr>
            <a:picLocks noChangeAspect="1"/>
          </p:cNvPicPr>
          <p:nvPr/>
        </p:nvPicPr>
        <p:blipFill>
          <a:blip r:embed="rId4">
            <a:duotone>
              <a:schemeClr val="accent3">
                <a:shade val="45000"/>
                <a:satMod val="135000"/>
              </a:schemeClr>
              <a:prstClr val="white"/>
            </a:duotone>
          </a:blip>
          <a:stretch>
            <a:fillRect/>
          </a:stretch>
        </p:blipFill>
        <p:spPr>
          <a:xfrm>
            <a:off x="5137788" y="3474314"/>
            <a:ext cx="688162" cy="688162"/>
          </a:xfrm>
          <a:prstGeom prst="rect">
            <a:avLst/>
          </a:prstGeom>
        </p:spPr>
      </p:pic>
      <p:pic>
        <p:nvPicPr>
          <p:cNvPr id="16" name="Picture 15">
            <a:extLst>
              <a:ext uri="{FF2B5EF4-FFF2-40B4-BE49-F238E27FC236}">
                <a16:creationId xmlns:a16="http://schemas.microsoft.com/office/drawing/2014/main" id="{C51BE57D-A22D-DB92-66B9-894EB740426A}"/>
              </a:ext>
            </a:extLst>
          </p:cNvPr>
          <p:cNvPicPr>
            <a:picLocks noChangeAspect="1"/>
          </p:cNvPicPr>
          <p:nvPr/>
        </p:nvPicPr>
        <p:blipFill>
          <a:blip r:embed="rId4">
            <a:duotone>
              <a:schemeClr val="accent3">
                <a:shade val="45000"/>
                <a:satMod val="135000"/>
              </a:schemeClr>
              <a:prstClr val="white"/>
            </a:duotone>
          </a:blip>
          <a:stretch>
            <a:fillRect/>
          </a:stretch>
        </p:blipFill>
        <p:spPr>
          <a:xfrm>
            <a:off x="5950701" y="3474314"/>
            <a:ext cx="688162" cy="688162"/>
          </a:xfrm>
          <a:prstGeom prst="rect">
            <a:avLst/>
          </a:prstGeom>
        </p:spPr>
      </p:pic>
      <p:pic>
        <p:nvPicPr>
          <p:cNvPr id="17" name="Picture 16">
            <a:extLst>
              <a:ext uri="{FF2B5EF4-FFF2-40B4-BE49-F238E27FC236}">
                <a16:creationId xmlns:a16="http://schemas.microsoft.com/office/drawing/2014/main" id="{35C71DC3-9D07-1B45-15D8-E994C9A3068E}"/>
              </a:ext>
            </a:extLst>
          </p:cNvPr>
          <p:cNvPicPr>
            <a:picLocks noChangeAspect="1"/>
          </p:cNvPicPr>
          <p:nvPr/>
        </p:nvPicPr>
        <p:blipFill>
          <a:blip r:embed="rId4">
            <a:duotone>
              <a:schemeClr val="accent3">
                <a:shade val="45000"/>
                <a:satMod val="135000"/>
              </a:schemeClr>
              <a:prstClr val="white"/>
            </a:duotone>
          </a:blip>
          <a:stretch>
            <a:fillRect/>
          </a:stretch>
        </p:blipFill>
        <p:spPr>
          <a:xfrm>
            <a:off x="6761478" y="3456867"/>
            <a:ext cx="688162" cy="688162"/>
          </a:xfrm>
          <a:prstGeom prst="rect">
            <a:avLst/>
          </a:prstGeom>
        </p:spPr>
      </p:pic>
      <p:sp>
        <p:nvSpPr>
          <p:cNvPr id="18" name="Rectangle 17">
            <a:extLst>
              <a:ext uri="{FF2B5EF4-FFF2-40B4-BE49-F238E27FC236}">
                <a16:creationId xmlns:a16="http://schemas.microsoft.com/office/drawing/2014/main" id="{67B8D9DE-E17B-7506-A00A-BBFFAB9DC2AC}"/>
              </a:ext>
            </a:extLst>
          </p:cNvPr>
          <p:cNvSpPr/>
          <p:nvPr/>
        </p:nvSpPr>
        <p:spPr>
          <a:xfrm rot="18000000">
            <a:off x="5001425" y="200180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5" name="TextBox 64">
            <a:extLst>
              <a:ext uri="{FF2B5EF4-FFF2-40B4-BE49-F238E27FC236}">
                <a16:creationId xmlns:a16="http://schemas.microsoft.com/office/drawing/2014/main" id="{1D11387F-FE37-A0F6-A418-C195B1F0F982}"/>
              </a:ext>
            </a:extLst>
          </p:cNvPr>
          <p:cNvSpPr txBox="1"/>
          <p:nvPr/>
        </p:nvSpPr>
        <p:spPr>
          <a:xfrm>
            <a:off x="5112098" y="4144033"/>
            <a:ext cx="2516395" cy="400110"/>
          </a:xfrm>
          <a:prstGeom prst="rect">
            <a:avLst/>
          </a:prstGeom>
          <a:noFill/>
        </p:spPr>
        <p:txBody>
          <a:bodyPr wrap="none" rtlCol="0">
            <a:spAutoFit/>
          </a:bodyPr>
          <a:lstStyle/>
          <a:p>
            <a:r>
              <a:rPr lang="en-US" sz="2000" b="1" dirty="0"/>
              <a:t>Left side controls only</a:t>
            </a:r>
          </a:p>
        </p:txBody>
      </p:sp>
      <p:grpSp>
        <p:nvGrpSpPr>
          <p:cNvPr id="8" name="Group 7">
            <a:extLst>
              <a:ext uri="{FF2B5EF4-FFF2-40B4-BE49-F238E27FC236}">
                <a16:creationId xmlns:a16="http://schemas.microsoft.com/office/drawing/2014/main" id="{EB931CDC-5598-C315-6F17-C0489C75B193}"/>
              </a:ext>
            </a:extLst>
          </p:cNvPr>
          <p:cNvGrpSpPr/>
          <p:nvPr/>
        </p:nvGrpSpPr>
        <p:grpSpPr>
          <a:xfrm>
            <a:off x="70338" y="5837637"/>
            <a:ext cx="1315776" cy="960943"/>
            <a:chOff x="-2779612" y="6214530"/>
            <a:chExt cx="1315776" cy="960943"/>
          </a:xfrm>
        </p:grpSpPr>
        <p:sp>
          <p:nvSpPr>
            <p:cNvPr id="11" name="Flowchart: Alternate Process 10">
              <a:extLst>
                <a:ext uri="{FF2B5EF4-FFF2-40B4-BE49-F238E27FC236}">
                  <a16:creationId xmlns:a16="http://schemas.microsoft.com/office/drawing/2014/main" id="{592015C1-3513-1C46-6B6E-414181CAE396}"/>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CA5012A1-51F1-11FA-03BB-F67D2C6AAA96}"/>
                </a:ext>
              </a:extLst>
            </p:cNvPr>
            <p:cNvGrpSpPr/>
            <p:nvPr/>
          </p:nvGrpSpPr>
          <p:grpSpPr>
            <a:xfrm>
              <a:off x="-2541291" y="6352101"/>
              <a:ext cx="839133" cy="685800"/>
              <a:chOff x="7462592" y="4655465"/>
              <a:chExt cx="839133" cy="685800"/>
            </a:xfrm>
          </p:grpSpPr>
          <p:pic>
            <p:nvPicPr>
              <p:cNvPr id="20" name="Graphic 19" descr="User with solid fill">
                <a:extLst>
                  <a:ext uri="{FF2B5EF4-FFF2-40B4-BE49-F238E27FC236}">
                    <a16:creationId xmlns:a16="http://schemas.microsoft.com/office/drawing/2014/main" id="{54FFD97F-AB3A-ED57-0A69-78418DDBF8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1" name="Graphic 20" descr="User with solid fill">
                <a:extLst>
                  <a:ext uri="{FF2B5EF4-FFF2-40B4-BE49-F238E27FC236}">
                    <a16:creationId xmlns:a16="http://schemas.microsoft.com/office/drawing/2014/main" id="{10B8E61D-E31B-D978-C760-27AC2122C403}"/>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2" name="TextBox 21">
                <a:extLst>
                  <a:ext uri="{FF2B5EF4-FFF2-40B4-BE49-F238E27FC236}">
                    <a16:creationId xmlns:a16="http://schemas.microsoft.com/office/drawing/2014/main" id="{B33A7458-9B58-117A-4B7F-D23AF5544CF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595991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with medium confidence">
            <a:extLst>
              <a:ext uri="{FF2B5EF4-FFF2-40B4-BE49-F238E27FC236}">
                <a16:creationId xmlns:a16="http://schemas.microsoft.com/office/drawing/2014/main" id="{DB0A14D6-7E44-BE07-2F01-17FF3E52BED1}"/>
              </a:ext>
            </a:extLst>
          </p:cNvPr>
          <p:cNvPicPr>
            <a:picLocks noChangeAspect="1"/>
          </p:cNvPicPr>
          <p:nvPr/>
        </p:nvPicPr>
        <p:blipFill rotWithShape="1">
          <a:blip r:embed="rId2">
            <a:extLst>
              <a:ext uri="{28A0092B-C50C-407E-A947-70E740481C1C}">
                <a14:useLocalDpi xmlns:a14="http://schemas.microsoft.com/office/drawing/2010/main" val="0"/>
              </a:ext>
            </a:extLst>
          </a:blip>
          <a:srcRect t="41717"/>
          <a:stretch/>
        </p:blipFill>
        <p:spPr>
          <a:xfrm>
            <a:off x="0" y="5951"/>
            <a:ext cx="9144000" cy="6852049"/>
          </a:xfrm>
          <a:prstGeom prst="rect">
            <a:avLst/>
          </a:prstGeom>
        </p:spPr>
      </p:pic>
      <p:pic>
        <p:nvPicPr>
          <p:cNvPr id="23" name="Picture 22">
            <a:extLst>
              <a:ext uri="{FF2B5EF4-FFF2-40B4-BE49-F238E27FC236}">
                <a16:creationId xmlns:a16="http://schemas.microsoft.com/office/drawing/2014/main" id="{31A8FCC2-EDF0-132C-5FB2-B6E6B6622F3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7DB8653-3C53-891B-6D08-630C8F4910AC}"/>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Galaga</a:t>
            </a:r>
            <a:r>
              <a:rPr lang="en-US" sz="3600" b="0" i="0" u="none" strike="noStrike" dirty="0">
                <a:solidFill>
                  <a:srgbClr val="000000"/>
                </a:solidFill>
                <a:effectLst/>
                <a:latin typeface="Calibri" panose="020F0502020204030204" pitchFamily="34" charset="0"/>
              </a:rPr>
              <a:t> '88</a:t>
            </a:r>
            <a:r>
              <a:rPr lang="en-US" sz="3600" dirty="0"/>
              <a:t> </a:t>
            </a:r>
            <a:endParaRPr lang="en-US" sz="7200" dirty="0"/>
          </a:p>
        </p:txBody>
      </p:sp>
      <p:graphicFrame>
        <p:nvGraphicFramePr>
          <p:cNvPr id="2" name="Table 1">
            <a:extLst>
              <a:ext uri="{FF2B5EF4-FFF2-40B4-BE49-F238E27FC236}">
                <a16:creationId xmlns:a16="http://schemas.microsoft.com/office/drawing/2014/main" id="{AD1D5A22-AC13-88B7-E2A6-F50003962E15}"/>
              </a:ext>
            </a:extLst>
          </p:cNvPr>
          <p:cNvGraphicFramePr>
            <a:graphicFrameLocks noGrp="1"/>
          </p:cNvGraphicFramePr>
          <p:nvPr>
            <p:extLst>
              <p:ext uri="{D42A27DB-BD31-4B8C-83A1-F6EECF244321}">
                <p14:modId xmlns:p14="http://schemas.microsoft.com/office/powerpoint/2010/main" val="2769726051"/>
              </p:ext>
            </p:extLst>
          </p:nvPr>
        </p:nvGraphicFramePr>
        <p:xfrm>
          <a:off x="-3638551" y="2175697"/>
          <a:ext cx="3279321" cy="1071083"/>
        </p:xfrm>
        <a:graphic>
          <a:graphicData uri="http://schemas.openxmlformats.org/drawingml/2006/table">
            <a:tbl>
              <a:tblPr>
                <a:tableStyleId>{5C22544A-7EE6-4342-B048-85BDC9FD1C3A}</a:tableStyleId>
              </a:tblPr>
              <a:tblGrid>
                <a:gridCol w="2054513">
                  <a:extLst>
                    <a:ext uri="{9D8B030D-6E8A-4147-A177-3AD203B41FA5}">
                      <a16:colId xmlns:a16="http://schemas.microsoft.com/office/drawing/2014/main" val="1306157281"/>
                    </a:ext>
                  </a:extLst>
                </a:gridCol>
                <a:gridCol w="1224808">
                  <a:extLst>
                    <a:ext uri="{9D8B030D-6E8A-4147-A177-3AD203B41FA5}">
                      <a16:colId xmlns:a16="http://schemas.microsoft.com/office/drawing/2014/main" val="3696122499"/>
                    </a:ext>
                  </a:extLst>
                </a:gridCol>
              </a:tblGrid>
              <a:tr h="40173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69353">
                <a:tc>
                  <a:txBody>
                    <a:bodyPr/>
                    <a:lstStyle/>
                    <a:p>
                      <a:pPr algn="l" fontAlgn="b"/>
                      <a:r>
                        <a:rPr lang="en-US" sz="2400" u="none" strike="noStrike">
                          <a:effectLst/>
                        </a:rPr>
                        <a:t>Galaga '88</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galaga88</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568847096"/>
                  </a:ext>
                </a:extLst>
              </a:tr>
            </a:tbl>
          </a:graphicData>
        </a:graphic>
      </p:graphicFrame>
      <p:pic>
        <p:nvPicPr>
          <p:cNvPr id="5" name="Picture 4">
            <a:extLst>
              <a:ext uri="{FF2B5EF4-FFF2-40B4-BE49-F238E27FC236}">
                <a16:creationId xmlns:a16="http://schemas.microsoft.com/office/drawing/2014/main" id="{AB101408-36C8-EABA-FE20-5D8549D0CFB4}"/>
              </a:ext>
            </a:extLst>
          </p:cNvPr>
          <p:cNvPicPr>
            <a:picLocks noChangeAspect="1"/>
          </p:cNvPicPr>
          <p:nvPr/>
        </p:nvPicPr>
        <p:blipFill>
          <a:blip r:embed="rId4">
            <a:duotone>
              <a:schemeClr val="accent3">
                <a:shade val="45000"/>
                <a:satMod val="135000"/>
              </a:schemeClr>
              <a:prstClr val="white"/>
            </a:duotone>
          </a:blip>
          <a:stretch>
            <a:fillRect/>
          </a:stretch>
        </p:blipFill>
        <p:spPr>
          <a:xfrm>
            <a:off x="6776632" y="2703640"/>
            <a:ext cx="688162" cy="688162"/>
          </a:xfrm>
          <a:prstGeom prst="rect">
            <a:avLst/>
          </a:prstGeom>
        </p:spPr>
      </p:pic>
      <p:pic>
        <p:nvPicPr>
          <p:cNvPr id="6" name="Picture 5">
            <a:extLst>
              <a:ext uri="{FF2B5EF4-FFF2-40B4-BE49-F238E27FC236}">
                <a16:creationId xmlns:a16="http://schemas.microsoft.com/office/drawing/2014/main" id="{AE585E90-A7E5-BF6C-85AC-9C1044A28717}"/>
              </a:ext>
            </a:extLst>
          </p:cNvPr>
          <p:cNvPicPr>
            <a:picLocks noChangeAspect="1"/>
          </p:cNvPicPr>
          <p:nvPr/>
        </p:nvPicPr>
        <p:blipFill>
          <a:blip r:embed="rId4"/>
          <a:stretch>
            <a:fillRect/>
          </a:stretch>
        </p:blipFill>
        <p:spPr>
          <a:xfrm>
            <a:off x="5152943" y="2721087"/>
            <a:ext cx="688162" cy="688162"/>
          </a:xfrm>
          <a:prstGeom prst="rect">
            <a:avLst/>
          </a:prstGeom>
        </p:spPr>
      </p:pic>
      <p:pic>
        <p:nvPicPr>
          <p:cNvPr id="7" name="Picture 6">
            <a:extLst>
              <a:ext uri="{FF2B5EF4-FFF2-40B4-BE49-F238E27FC236}">
                <a16:creationId xmlns:a16="http://schemas.microsoft.com/office/drawing/2014/main" id="{199A5D24-20DE-3588-3764-8D5F424DF449}"/>
              </a:ext>
            </a:extLst>
          </p:cNvPr>
          <p:cNvPicPr>
            <a:picLocks noChangeAspect="1"/>
          </p:cNvPicPr>
          <p:nvPr/>
        </p:nvPicPr>
        <p:blipFill>
          <a:blip r:embed="rId4">
            <a:duotone>
              <a:schemeClr val="accent3">
                <a:shade val="45000"/>
                <a:satMod val="135000"/>
              </a:schemeClr>
              <a:prstClr val="white"/>
            </a:duotone>
          </a:blip>
          <a:stretch>
            <a:fillRect/>
          </a:stretch>
        </p:blipFill>
        <p:spPr>
          <a:xfrm>
            <a:off x="5965855" y="2721087"/>
            <a:ext cx="688162" cy="688162"/>
          </a:xfrm>
          <a:prstGeom prst="rect">
            <a:avLst/>
          </a:prstGeom>
        </p:spPr>
      </p:pic>
      <p:sp>
        <p:nvSpPr>
          <p:cNvPr id="9" name="Arrow: Up 8">
            <a:extLst>
              <a:ext uri="{FF2B5EF4-FFF2-40B4-BE49-F238E27FC236}">
                <a16:creationId xmlns:a16="http://schemas.microsoft.com/office/drawing/2014/main" id="{720DAFD0-AA68-D4B5-4A35-E0E2FAC554B2}"/>
              </a:ext>
            </a:extLst>
          </p:cNvPr>
          <p:cNvSpPr/>
          <p:nvPr/>
        </p:nvSpPr>
        <p:spPr>
          <a:xfrm rot="16200000">
            <a:off x="2381931" y="27101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4BDABD0E-AA71-DE51-0E23-59E0CC766134}"/>
              </a:ext>
            </a:extLst>
          </p:cNvPr>
          <p:cNvSpPr/>
          <p:nvPr/>
        </p:nvSpPr>
        <p:spPr>
          <a:xfrm rot="5400000" flipH="1">
            <a:off x="3831947" y="27101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3BC337D7-558B-9907-2244-0204F1291EF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49767" y="2405145"/>
            <a:ext cx="1122309" cy="1910215"/>
          </a:xfrm>
          <a:prstGeom prst="rect">
            <a:avLst/>
          </a:prstGeom>
        </p:spPr>
      </p:pic>
      <p:pic>
        <p:nvPicPr>
          <p:cNvPr id="13" name="Picture 12">
            <a:extLst>
              <a:ext uri="{FF2B5EF4-FFF2-40B4-BE49-F238E27FC236}">
                <a16:creationId xmlns:a16="http://schemas.microsoft.com/office/drawing/2014/main" id="{6448C3A4-DC9F-9B9B-72E7-2870673FE678}"/>
              </a:ext>
            </a:extLst>
          </p:cNvPr>
          <p:cNvPicPr>
            <a:picLocks noChangeAspect="1"/>
          </p:cNvPicPr>
          <p:nvPr/>
        </p:nvPicPr>
        <p:blipFill>
          <a:blip r:embed="rId4">
            <a:duotone>
              <a:schemeClr val="accent3">
                <a:shade val="45000"/>
                <a:satMod val="135000"/>
              </a:schemeClr>
              <a:prstClr val="white"/>
            </a:duotone>
          </a:blip>
          <a:stretch>
            <a:fillRect/>
          </a:stretch>
        </p:blipFill>
        <p:spPr>
          <a:xfrm>
            <a:off x="4414691" y="3246780"/>
            <a:ext cx="688162" cy="688162"/>
          </a:xfrm>
          <a:prstGeom prst="rect">
            <a:avLst/>
          </a:prstGeom>
        </p:spPr>
      </p:pic>
      <p:pic>
        <p:nvPicPr>
          <p:cNvPr id="14" name="Picture 13">
            <a:extLst>
              <a:ext uri="{FF2B5EF4-FFF2-40B4-BE49-F238E27FC236}">
                <a16:creationId xmlns:a16="http://schemas.microsoft.com/office/drawing/2014/main" id="{331880EE-FD68-3EAB-40BC-30850C069299}"/>
              </a:ext>
            </a:extLst>
          </p:cNvPr>
          <p:cNvPicPr>
            <a:picLocks noChangeAspect="1"/>
          </p:cNvPicPr>
          <p:nvPr/>
        </p:nvPicPr>
        <p:blipFill>
          <a:blip r:embed="rId4">
            <a:duotone>
              <a:schemeClr val="accent3">
                <a:shade val="45000"/>
                <a:satMod val="135000"/>
              </a:schemeClr>
              <a:prstClr val="white"/>
            </a:duotone>
          </a:blip>
          <a:stretch>
            <a:fillRect/>
          </a:stretch>
        </p:blipFill>
        <p:spPr>
          <a:xfrm>
            <a:off x="4413604" y="4025454"/>
            <a:ext cx="688162" cy="688162"/>
          </a:xfrm>
          <a:prstGeom prst="rect">
            <a:avLst/>
          </a:prstGeom>
        </p:spPr>
      </p:pic>
      <p:pic>
        <p:nvPicPr>
          <p:cNvPr id="15" name="Picture 14">
            <a:extLst>
              <a:ext uri="{FF2B5EF4-FFF2-40B4-BE49-F238E27FC236}">
                <a16:creationId xmlns:a16="http://schemas.microsoft.com/office/drawing/2014/main" id="{4E02B577-DF0B-5A82-53D5-8301F86E0C25}"/>
              </a:ext>
            </a:extLst>
          </p:cNvPr>
          <p:cNvPicPr>
            <a:picLocks noChangeAspect="1"/>
          </p:cNvPicPr>
          <p:nvPr/>
        </p:nvPicPr>
        <p:blipFill>
          <a:blip r:embed="rId4">
            <a:duotone>
              <a:schemeClr val="accent3">
                <a:shade val="45000"/>
                <a:satMod val="135000"/>
              </a:schemeClr>
              <a:prstClr val="white"/>
            </a:duotone>
          </a:blip>
          <a:stretch>
            <a:fillRect/>
          </a:stretch>
        </p:blipFill>
        <p:spPr>
          <a:xfrm>
            <a:off x="5151856" y="3499761"/>
            <a:ext cx="688162" cy="688162"/>
          </a:xfrm>
          <a:prstGeom prst="rect">
            <a:avLst/>
          </a:prstGeom>
        </p:spPr>
      </p:pic>
      <p:pic>
        <p:nvPicPr>
          <p:cNvPr id="16" name="Picture 15">
            <a:extLst>
              <a:ext uri="{FF2B5EF4-FFF2-40B4-BE49-F238E27FC236}">
                <a16:creationId xmlns:a16="http://schemas.microsoft.com/office/drawing/2014/main" id="{83C836B0-6CF0-1E0B-E1D1-C0D0E52760BF}"/>
              </a:ext>
            </a:extLst>
          </p:cNvPr>
          <p:cNvPicPr>
            <a:picLocks noChangeAspect="1"/>
          </p:cNvPicPr>
          <p:nvPr/>
        </p:nvPicPr>
        <p:blipFill>
          <a:blip r:embed="rId4">
            <a:duotone>
              <a:schemeClr val="accent3">
                <a:shade val="45000"/>
                <a:satMod val="135000"/>
              </a:schemeClr>
              <a:prstClr val="white"/>
            </a:duotone>
          </a:blip>
          <a:stretch>
            <a:fillRect/>
          </a:stretch>
        </p:blipFill>
        <p:spPr>
          <a:xfrm>
            <a:off x="5964769" y="3499761"/>
            <a:ext cx="688162" cy="688162"/>
          </a:xfrm>
          <a:prstGeom prst="rect">
            <a:avLst/>
          </a:prstGeom>
        </p:spPr>
      </p:pic>
      <p:pic>
        <p:nvPicPr>
          <p:cNvPr id="17" name="Picture 16">
            <a:extLst>
              <a:ext uri="{FF2B5EF4-FFF2-40B4-BE49-F238E27FC236}">
                <a16:creationId xmlns:a16="http://schemas.microsoft.com/office/drawing/2014/main" id="{6D018C8E-ABC8-B795-144D-0367A4FA8CF9}"/>
              </a:ext>
            </a:extLst>
          </p:cNvPr>
          <p:cNvPicPr>
            <a:picLocks noChangeAspect="1"/>
          </p:cNvPicPr>
          <p:nvPr/>
        </p:nvPicPr>
        <p:blipFill>
          <a:blip r:embed="rId4">
            <a:duotone>
              <a:schemeClr val="accent3">
                <a:shade val="45000"/>
                <a:satMod val="135000"/>
              </a:schemeClr>
              <a:prstClr val="white"/>
            </a:duotone>
          </a:blip>
          <a:stretch>
            <a:fillRect/>
          </a:stretch>
        </p:blipFill>
        <p:spPr>
          <a:xfrm>
            <a:off x="6775546" y="3482314"/>
            <a:ext cx="688162" cy="688162"/>
          </a:xfrm>
          <a:prstGeom prst="rect">
            <a:avLst/>
          </a:prstGeom>
        </p:spPr>
      </p:pic>
      <p:sp>
        <p:nvSpPr>
          <p:cNvPr id="18" name="Rectangle 17">
            <a:extLst>
              <a:ext uri="{FF2B5EF4-FFF2-40B4-BE49-F238E27FC236}">
                <a16:creationId xmlns:a16="http://schemas.microsoft.com/office/drawing/2014/main" id="{D6876D3B-9B98-EAAB-98BA-F07FD80D60CD}"/>
              </a:ext>
            </a:extLst>
          </p:cNvPr>
          <p:cNvSpPr/>
          <p:nvPr/>
        </p:nvSpPr>
        <p:spPr>
          <a:xfrm rot="18000000">
            <a:off x="5100518" y="196790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5" name="TextBox 64">
            <a:extLst>
              <a:ext uri="{FF2B5EF4-FFF2-40B4-BE49-F238E27FC236}">
                <a16:creationId xmlns:a16="http://schemas.microsoft.com/office/drawing/2014/main" id="{F73EB654-D8F6-6891-3627-02C52F6BFE1A}"/>
              </a:ext>
            </a:extLst>
          </p:cNvPr>
          <p:cNvSpPr txBox="1"/>
          <p:nvPr/>
        </p:nvSpPr>
        <p:spPr>
          <a:xfrm>
            <a:off x="5126166" y="4169480"/>
            <a:ext cx="2516395" cy="400110"/>
          </a:xfrm>
          <a:prstGeom prst="rect">
            <a:avLst/>
          </a:prstGeom>
          <a:noFill/>
        </p:spPr>
        <p:txBody>
          <a:bodyPr wrap="none" rtlCol="0">
            <a:spAutoFit/>
          </a:bodyPr>
          <a:lstStyle/>
          <a:p>
            <a:r>
              <a:rPr lang="en-US" sz="2000" b="1" dirty="0"/>
              <a:t>Left side controls only</a:t>
            </a:r>
          </a:p>
        </p:txBody>
      </p:sp>
      <p:grpSp>
        <p:nvGrpSpPr>
          <p:cNvPr id="8" name="Group 7">
            <a:extLst>
              <a:ext uri="{FF2B5EF4-FFF2-40B4-BE49-F238E27FC236}">
                <a16:creationId xmlns:a16="http://schemas.microsoft.com/office/drawing/2014/main" id="{6F40A191-E4B9-9B4D-CC9D-7DAC712A1CDA}"/>
              </a:ext>
            </a:extLst>
          </p:cNvPr>
          <p:cNvGrpSpPr/>
          <p:nvPr/>
        </p:nvGrpSpPr>
        <p:grpSpPr>
          <a:xfrm>
            <a:off x="70338" y="5837637"/>
            <a:ext cx="1315776" cy="960943"/>
            <a:chOff x="-2779612" y="6214530"/>
            <a:chExt cx="1315776" cy="960943"/>
          </a:xfrm>
        </p:grpSpPr>
        <p:sp>
          <p:nvSpPr>
            <p:cNvPr id="11" name="Flowchart: Alternate Process 10">
              <a:extLst>
                <a:ext uri="{FF2B5EF4-FFF2-40B4-BE49-F238E27FC236}">
                  <a16:creationId xmlns:a16="http://schemas.microsoft.com/office/drawing/2014/main" id="{CF3BF51F-BB82-3CE7-ED0B-086DF2A6CE8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314E47D3-B8B3-98E7-7978-2A79E77F147F}"/>
                </a:ext>
              </a:extLst>
            </p:cNvPr>
            <p:cNvGrpSpPr/>
            <p:nvPr/>
          </p:nvGrpSpPr>
          <p:grpSpPr>
            <a:xfrm>
              <a:off x="-2541291" y="6352101"/>
              <a:ext cx="839133" cy="685800"/>
              <a:chOff x="7462592" y="4655465"/>
              <a:chExt cx="839133" cy="685800"/>
            </a:xfrm>
          </p:grpSpPr>
          <p:pic>
            <p:nvPicPr>
              <p:cNvPr id="20" name="Graphic 19" descr="User with solid fill">
                <a:extLst>
                  <a:ext uri="{FF2B5EF4-FFF2-40B4-BE49-F238E27FC236}">
                    <a16:creationId xmlns:a16="http://schemas.microsoft.com/office/drawing/2014/main" id="{011BC480-7836-2ACA-E710-D1BD5E8A35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1" name="Graphic 20" descr="User with solid fill">
                <a:extLst>
                  <a:ext uri="{FF2B5EF4-FFF2-40B4-BE49-F238E27FC236}">
                    <a16:creationId xmlns:a16="http://schemas.microsoft.com/office/drawing/2014/main" id="{37F65CFA-F0A1-1378-ED07-E4A5441661EC}"/>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2" name="TextBox 21">
                <a:extLst>
                  <a:ext uri="{FF2B5EF4-FFF2-40B4-BE49-F238E27FC236}">
                    <a16:creationId xmlns:a16="http://schemas.microsoft.com/office/drawing/2014/main" id="{ED50803F-6B5A-A07E-6D40-C4708AE03556}"/>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6074612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with medium confidence">
            <a:extLst>
              <a:ext uri="{FF2B5EF4-FFF2-40B4-BE49-F238E27FC236}">
                <a16:creationId xmlns:a16="http://schemas.microsoft.com/office/drawing/2014/main" id="{2BB30DE1-07FF-E925-831B-68F9DB3A63B9}"/>
              </a:ext>
            </a:extLst>
          </p:cNvPr>
          <p:cNvPicPr>
            <a:picLocks noChangeAspect="1"/>
          </p:cNvPicPr>
          <p:nvPr/>
        </p:nvPicPr>
        <p:blipFill rotWithShape="1">
          <a:blip r:embed="rId2">
            <a:extLst>
              <a:ext uri="{28A0092B-C50C-407E-A947-70E740481C1C}">
                <a14:useLocalDpi xmlns:a14="http://schemas.microsoft.com/office/drawing/2010/main" val="0"/>
              </a:ext>
            </a:extLst>
          </a:blip>
          <a:srcRect l="-811" t="28020" r="811" b="6457"/>
          <a:stretch/>
        </p:blipFill>
        <p:spPr>
          <a:xfrm>
            <a:off x="-21356" y="-5345"/>
            <a:ext cx="9165356" cy="6863346"/>
          </a:xfrm>
          <a:prstGeom prst="rect">
            <a:avLst/>
          </a:prstGeom>
        </p:spPr>
      </p:pic>
      <p:pic>
        <p:nvPicPr>
          <p:cNvPr id="23" name="Picture 22">
            <a:extLst>
              <a:ext uri="{FF2B5EF4-FFF2-40B4-BE49-F238E27FC236}">
                <a16:creationId xmlns:a16="http://schemas.microsoft.com/office/drawing/2014/main" id="{B2577709-B0EC-F019-0875-CE0D1FF7147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E2093CF3-87B8-D8C2-0FEC-FB4CBE03CFA3}"/>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Galaxian</a:t>
            </a:r>
            <a:r>
              <a:rPr lang="en-US" sz="3600" dirty="0"/>
              <a:t> </a:t>
            </a:r>
            <a:endParaRPr lang="en-US" sz="7200" dirty="0"/>
          </a:p>
        </p:txBody>
      </p:sp>
      <p:graphicFrame>
        <p:nvGraphicFramePr>
          <p:cNvPr id="2" name="Table 1">
            <a:extLst>
              <a:ext uri="{FF2B5EF4-FFF2-40B4-BE49-F238E27FC236}">
                <a16:creationId xmlns:a16="http://schemas.microsoft.com/office/drawing/2014/main" id="{3A8569D4-D946-59CE-4920-C0425657953A}"/>
              </a:ext>
            </a:extLst>
          </p:cNvPr>
          <p:cNvGraphicFramePr>
            <a:graphicFrameLocks noGrp="1"/>
          </p:cNvGraphicFramePr>
          <p:nvPr>
            <p:extLst>
              <p:ext uri="{D42A27DB-BD31-4B8C-83A1-F6EECF244321}">
                <p14:modId xmlns:p14="http://schemas.microsoft.com/office/powerpoint/2010/main" val="1835047509"/>
              </p:ext>
            </p:extLst>
          </p:nvPr>
        </p:nvGraphicFramePr>
        <p:xfrm>
          <a:off x="-3638550" y="2207851"/>
          <a:ext cx="2996690" cy="732730"/>
        </p:xfrm>
        <a:graphic>
          <a:graphicData uri="http://schemas.openxmlformats.org/drawingml/2006/table">
            <a:tbl>
              <a:tblPr>
                <a:tableStyleId>{5C22544A-7EE6-4342-B048-85BDC9FD1C3A}</a:tableStyleId>
              </a:tblPr>
              <a:tblGrid>
                <a:gridCol w="1639629">
                  <a:extLst>
                    <a:ext uri="{9D8B030D-6E8A-4147-A177-3AD203B41FA5}">
                      <a16:colId xmlns:a16="http://schemas.microsoft.com/office/drawing/2014/main" val="1306157281"/>
                    </a:ext>
                  </a:extLst>
                </a:gridCol>
                <a:gridCol w="1357061">
                  <a:extLst>
                    <a:ext uri="{9D8B030D-6E8A-4147-A177-3AD203B41FA5}">
                      <a16:colId xmlns:a16="http://schemas.microsoft.com/office/drawing/2014/main" val="3696122499"/>
                    </a:ext>
                  </a:extLst>
                </a:gridCol>
              </a:tblGrid>
              <a:tr h="295562">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295562">
                <a:tc>
                  <a:txBody>
                    <a:bodyPr/>
                    <a:lstStyle/>
                    <a:p>
                      <a:pPr algn="l" fontAlgn="b"/>
                      <a:r>
                        <a:rPr lang="en-US" sz="2400" u="none" strike="noStrike">
                          <a:effectLst/>
                        </a:rPr>
                        <a:t>Galaxian</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galaxian</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444503096"/>
                  </a:ext>
                </a:extLst>
              </a:tr>
            </a:tbl>
          </a:graphicData>
        </a:graphic>
      </p:graphicFrame>
      <p:pic>
        <p:nvPicPr>
          <p:cNvPr id="5" name="Picture 4">
            <a:extLst>
              <a:ext uri="{FF2B5EF4-FFF2-40B4-BE49-F238E27FC236}">
                <a16:creationId xmlns:a16="http://schemas.microsoft.com/office/drawing/2014/main" id="{AD923F99-DCF7-CB68-686F-B93F214D36D2}"/>
              </a:ext>
            </a:extLst>
          </p:cNvPr>
          <p:cNvPicPr>
            <a:picLocks noChangeAspect="1"/>
          </p:cNvPicPr>
          <p:nvPr/>
        </p:nvPicPr>
        <p:blipFill>
          <a:blip r:embed="rId4">
            <a:duotone>
              <a:schemeClr val="accent3">
                <a:shade val="45000"/>
                <a:satMod val="135000"/>
              </a:schemeClr>
              <a:prstClr val="white"/>
            </a:duotone>
          </a:blip>
          <a:stretch>
            <a:fillRect/>
          </a:stretch>
        </p:blipFill>
        <p:spPr>
          <a:xfrm>
            <a:off x="6720362" y="2732567"/>
            <a:ext cx="688162" cy="688162"/>
          </a:xfrm>
          <a:prstGeom prst="rect">
            <a:avLst/>
          </a:prstGeom>
        </p:spPr>
      </p:pic>
      <p:pic>
        <p:nvPicPr>
          <p:cNvPr id="6" name="Picture 5">
            <a:extLst>
              <a:ext uri="{FF2B5EF4-FFF2-40B4-BE49-F238E27FC236}">
                <a16:creationId xmlns:a16="http://schemas.microsoft.com/office/drawing/2014/main" id="{09135247-EB82-843A-A41D-E0755A15CF14}"/>
              </a:ext>
            </a:extLst>
          </p:cNvPr>
          <p:cNvPicPr>
            <a:picLocks noChangeAspect="1"/>
          </p:cNvPicPr>
          <p:nvPr/>
        </p:nvPicPr>
        <p:blipFill>
          <a:blip r:embed="rId4"/>
          <a:stretch>
            <a:fillRect/>
          </a:stretch>
        </p:blipFill>
        <p:spPr>
          <a:xfrm>
            <a:off x="5096673" y="2750014"/>
            <a:ext cx="688162" cy="688162"/>
          </a:xfrm>
          <a:prstGeom prst="rect">
            <a:avLst/>
          </a:prstGeom>
        </p:spPr>
      </p:pic>
      <p:pic>
        <p:nvPicPr>
          <p:cNvPr id="7" name="Picture 6">
            <a:extLst>
              <a:ext uri="{FF2B5EF4-FFF2-40B4-BE49-F238E27FC236}">
                <a16:creationId xmlns:a16="http://schemas.microsoft.com/office/drawing/2014/main" id="{FA380A1C-A846-687A-880A-83070B5B605E}"/>
              </a:ext>
            </a:extLst>
          </p:cNvPr>
          <p:cNvPicPr>
            <a:picLocks noChangeAspect="1"/>
          </p:cNvPicPr>
          <p:nvPr/>
        </p:nvPicPr>
        <p:blipFill>
          <a:blip r:embed="rId4">
            <a:duotone>
              <a:schemeClr val="accent3">
                <a:shade val="45000"/>
                <a:satMod val="135000"/>
              </a:schemeClr>
              <a:prstClr val="white"/>
            </a:duotone>
          </a:blip>
          <a:stretch>
            <a:fillRect/>
          </a:stretch>
        </p:blipFill>
        <p:spPr>
          <a:xfrm>
            <a:off x="5909585" y="2750014"/>
            <a:ext cx="688162" cy="688162"/>
          </a:xfrm>
          <a:prstGeom prst="rect">
            <a:avLst/>
          </a:prstGeom>
        </p:spPr>
      </p:pic>
      <p:sp>
        <p:nvSpPr>
          <p:cNvPr id="9" name="Arrow: Up 8">
            <a:extLst>
              <a:ext uri="{FF2B5EF4-FFF2-40B4-BE49-F238E27FC236}">
                <a16:creationId xmlns:a16="http://schemas.microsoft.com/office/drawing/2014/main" id="{916EF4EA-9B89-D04D-DD51-7245329E3AC3}"/>
              </a:ext>
            </a:extLst>
          </p:cNvPr>
          <p:cNvSpPr/>
          <p:nvPr/>
        </p:nvSpPr>
        <p:spPr>
          <a:xfrm rot="16200000">
            <a:off x="2325661" y="27391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7E96C7C4-3D3A-BFEE-20CD-DE0AABDCD770}"/>
              </a:ext>
            </a:extLst>
          </p:cNvPr>
          <p:cNvSpPr/>
          <p:nvPr/>
        </p:nvSpPr>
        <p:spPr>
          <a:xfrm rot="5400000" flipH="1">
            <a:off x="3775677" y="273910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28C387D-3F26-E92D-AB53-9107F10404DD}"/>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93497" y="2434072"/>
            <a:ext cx="1122309" cy="1910215"/>
          </a:xfrm>
          <a:prstGeom prst="rect">
            <a:avLst/>
          </a:prstGeom>
        </p:spPr>
      </p:pic>
      <p:pic>
        <p:nvPicPr>
          <p:cNvPr id="13" name="Picture 12">
            <a:extLst>
              <a:ext uri="{FF2B5EF4-FFF2-40B4-BE49-F238E27FC236}">
                <a16:creationId xmlns:a16="http://schemas.microsoft.com/office/drawing/2014/main" id="{7A043A8B-C770-3526-C442-58C29F593701}"/>
              </a:ext>
            </a:extLst>
          </p:cNvPr>
          <p:cNvPicPr>
            <a:picLocks noChangeAspect="1"/>
          </p:cNvPicPr>
          <p:nvPr/>
        </p:nvPicPr>
        <p:blipFill>
          <a:blip r:embed="rId4">
            <a:duotone>
              <a:schemeClr val="accent3">
                <a:shade val="45000"/>
                <a:satMod val="135000"/>
              </a:schemeClr>
              <a:prstClr val="white"/>
            </a:duotone>
          </a:blip>
          <a:stretch>
            <a:fillRect/>
          </a:stretch>
        </p:blipFill>
        <p:spPr>
          <a:xfrm>
            <a:off x="4358421" y="3275707"/>
            <a:ext cx="688162" cy="688162"/>
          </a:xfrm>
          <a:prstGeom prst="rect">
            <a:avLst/>
          </a:prstGeom>
        </p:spPr>
      </p:pic>
      <p:pic>
        <p:nvPicPr>
          <p:cNvPr id="14" name="Picture 13">
            <a:extLst>
              <a:ext uri="{FF2B5EF4-FFF2-40B4-BE49-F238E27FC236}">
                <a16:creationId xmlns:a16="http://schemas.microsoft.com/office/drawing/2014/main" id="{29BE947E-344A-68A7-58CC-D61402A47408}"/>
              </a:ext>
            </a:extLst>
          </p:cNvPr>
          <p:cNvPicPr>
            <a:picLocks noChangeAspect="1"/>
          </p:cNvPicPr>
          <p:nvPr/>
        </p:nvPicPr>
        <p:blipFill>
          <a:blip r:embed="rId4">
            <a:duotone>
              <a:schemeClr val="accent3">
                <a:shade val="45000"/>
                <a:satMod val="135000"/>
              </a:schemeClr>
              <a:prstClr val="white"/>
            </a:duotone>
          </a:blip>
          <a:stretch>
            <a:fillRect/>
          </a:stretch>
        </p:blipFill>
        <p:spPr>
          <a:xfrm>
            <a:off x="4357334" y="4054381"/>
            <a:ext cx="688162" cy="688162"/>
          </a:xfrm>
          <a:prstGeom prst="rect">
            <a:avLst/>
          </a:prstGeom>
        </p:spPr>
      </p:pic>
      <p:pic>
        <p:nvPicPr>
          <p:cNvPr id="15" name="Picture 14">
            <a:extLst>
              <a:ext uri="{FF2B5EF4-FFF2-40B4-BE49-F238E27FC236}">
                <a16:creationId xmlns:a16="http://schemas.microsoft.com/office/drawing/2014/main" id="{6391E212-B60A-032B-41EB-5A8D6E4DFE00}"/>
              </a:ext>
            </a:extLst>
          </p:cNvPr>
          <p:cNvPicPr>
            <a:picLocks noChangeAspect="1"/>
          </p:cNvPicPr>
          <p:nvPr/>
        </p:nvPicPr>
        <p:blipFill>
          <a:blip r:embed="rId4">
            <a:duotone>
              <a:schemeClr val="accent3">
                <a:shade val="45000"/>
                <a:satMod val="135000"/>
              </a:schemeClr>
              <a:prstClr val="white"/>
            </a:duotone>
          </a:blip>
          <a:stretch>
            <a:fillRect/>
          </a:stretch>
        </p:blipFill>
        <p:spPr>
          <a:xfrm>
            <a:off x="5095586" y="3528688"/>
            <a:ext cx="688162" cy="688162"/>
          </a:xfrm>
          <a:prstGeom prst="rect">
            <a:avLst/>
          </a:prstGeom>
        </p:spPr>
      </p:pic>
      <p:pic>
        <p:nvPicPr>
          <p:cNvPr id="16" name="Picture 15">
            <a:extLst>
              <a:ext uri="{FF2B5EF4-FFF2-40B4-BE49-F238E27FC236}">
                <a16:creationId xmlns:a16="http://schemas.microsoft.com/office/drawing/2014/main" id="{5652DCBA-ED26-83BD-6028-2A1022B35BD7}"/>
              </a:ext>
            </a:extLst>
          </p:cNvPr>
          <p:cNvPicPr>
            <a:picLocks noChangeAspect="1"/>
          </p:cNvPicPr>
          <p:nvPr/>
        </p:nvPicPr>
        <p:blipFill>
          <a:blip r:embed="rId4">
            <a:duotone>
              <a:schemeClr val="accent3">
                <a:shade val="45000"/>
                <a:satMod val="135000"/>
              </a:schemeClr>
              <a:prstClr val="white"/>
            </a:duotone>
          </a:blip>
          <a:stretch>
            <a:fillRect/>
          </a:stretch>
        </p:blipFill>
        <p:spPr>
          <a:xfrm>
            <a:off x="5908499" y="3528688"/>
            <a:ext cx="688162" cy="688162"/>
          </a:xfrm>
          <a:prstGeom prst="rect">
            <a:avLst/>
          </a:prstGeom>
        </p:spPr>
      </p:pic>
      <p:pic>
        <p:nvPicPr>
          <p:cNvPr id="17" name="Picture 16">
            <a:extLst>
              <a:ext uri="{FF2B5EF4-FFF2-40B4-BE49-F238E27FC236}">
                <a16:creationId xmlns:a16="http://schemas.microsoft.com/office/drawing/2014/main" id="{F53D9734-0D8F-968C-45C0-6EAD000E4C8F}"/>
              </a:ext>
            </a:extLst>
          </p:cNvPr>
          <p:cNvPicPr>
            <a:picLocks noChangeAspect="1"/>
          </p:cNvPicPr>
          <p:nvPr/>
        </p:nvPicPr>
        <p:blipFill>
          <a:blip r:embed="rId4">
            <a:duotone>
              <a:schemeClr val="accent3">
                <a:shade val="45000"/>
                <a:satMod val="135000"/>
              </a:schemeClr>
              <a:prstClr val="white"/>
            </a:duotone>
          </a:blip>
          <a:stretch>
            <a:fillRect/>
          </a:stretch>
        </p:blipFill>
        <p:spPr>
          <a:xfrm>
            <a:off x="6719276" y="3511241"/>
            <a:ext cx="688162" cy="688162"/>
          </a:xfrm>
          <a:prstGeom prst="rect">
            <a:avLst/>
          </a:prstGeom>
        </p:spPr>
      </p:pic>
      <p:sp>
        <p:nvSpPr>
          <p:cNvPr id="18" name="Rectangle 17">
            <a:extLst>
              <a:ext uri="{FF2B5EF4-FFF2-40B4-BE49-F238E27FC236}">
                <a16:creationId xmlns:a16="http://schemas.microsoft.com/office/drawing/2014/main" id="{29B4679A-6FF3-4695-477B-D3B18BFF9276}"/>
              </a:ext>
            </a:extLst>
          </p:cNvPr>
          <p:cNvSpPr/>
          <p:nvPr/>
        </p:nvSpPr>
        <p:spPr>
          <a:xfrm rot="18000000">
            <a:off x="5011532" y="2008463"/>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5" name="TextBox 64">
            <a:extLst>
              <a:ext uri="{FF2B5EF4-FFF2-40B4-BE49-F238E27FC236}">
                <a16:creationId xmlns:a16="http://schemas.microsoft.com/office/drawing/2014/main" id="{611DD616-A819-AAD3-A501-034F1555830C}"/>
              </a:ext>
            </a:extLst>
          </p:cNvPr>
          <p:cNvSpPr txBox="1"/>
          <p:nvPr/>
        </p:nvSpPr>
        <p:spPr>
          <a:xfrm>
            <a:off x="5069896" y="4198407"/>
            <a:ext cx="2516395" cy="400110"/>
          </a:xfrm>
          <a:prstGeom prst="rect">
            <a:avLst/>
          </a:prstGeom>
          <a:noFill/>
        </p:spPr>
        <p:txBody>
          <a:bodyPr wrap="none" rtlCol="0">
            <a:spAutoFit/>
          </a:bodyPr>
          <a:lstStyle/>
          <a:p>
            <a:r>
              <a:rPr lang="en-US" sz="2000" b="1" dirty="0"/>
              <a:t>Left side controls only</a:t>
            </a:r>
          </a:p>
        </p:txBody>
      </p:sp>
      <p:grpSp>
        <p:nvGrpSpPr>
          <p:cNvPr id="8" name="Group 7">
            <a:extLst>
              <a:ext uri="{FF2B5EF4-FFF2-40B4-BE49-F238E27FC236}">
                <a16:creationId xmlns:a16="http://schemas.microsoft.com/office/drawing/2014/main" id="{09BAFBF7-1FE7-0A62-9161-B7347849FF39}"/>
              </a:ext>
            </a:extLst>
          </p:cNvPr>
          <p:cNvGrpSpPr/>
          <p:nvPr/>
        </p:nvGrpSpPr>
        <p:grpSpPr>
          <a:xfrm>
            <a:off x="70338" y="5837637"/>
            <a:ext cx="1315776" cy="960943"/>
            <a:chOff x="-2779612" y="6214530"/>
            <a:chExt cx="1315776" cy="960943"/>
          </a:xfrm>
        </p:grpSpPr>
        <p:sp>
          <p:nvSpPr>
            <p:cNvPr id="11" name="Flowchart: Alternate Process 10">
              <a:extLst>
                <a:ext uri="{FF2B5EF4-FFF2-40B4-BE49-F238E27FC236}">
                  <a16:creationId xmlns:a16="http://schemas.microsoft.com/office/drawing/2014/main" id="{5C96DEBF-5293-B855-DD70-55304C68F0E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19" name="Group 18">
              <a:extLst>
                <a:ext uri="{FF2B5EF4-FFF2-40B4-BE49-F238E27FC236}">
                  <a16:creationId xmlns:a16="http://schemas.microsoft.com/office/drawing/2014/main" id="{EEE6A1A2-9484-53F3-F004-970A452D33BC}"/>
                </a:ext>
              </a:extLst>
            </p:cNvPr>
            <p:cNvGrpSpPr/>
            <p:nvPr/>
          </p:nvGrpSpPr>
          <p:grpSpPr>
            <a:xfrm>
              <a:off x="-2541291" y="6352101"/>
              <a:ext cx="839133" cy="685800"/>
              <a:chOff x="7462592" y="4655465"/>
              <a:chExt cx="839133" cy="685800"/>
            </a:xfrm>
          </p:grpSpPr>
          <p:pic>
            <p:nvPicPr>
              <p:cNvPr id="20" name="Graphic 19" descr="User with solid fill">
                <a:extLst>
                  <a:ext uri="{FF2B5EF4-FFF2-40B4-BE49-F238E27FC236}">
                    <a16:creationId xmlns:a16="http://schemas.microsoft.com/office/drawing/2014/main" id="{2136197B-D459-37B8-EEFF-087BBFE298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1" name="Graphic 20" descr="User with solid fill">
                <a:extLst>
                  <a:ext uri="{FF2B5EF4-FFF2-40B4-BE49-F238E27FC236}">
                    <a16:creationId xmlns:a16="http://schemas.microsoft.com/office/drawing/2014/main" id="{A8E40921-5364-43C2-2548-90D79060D43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2" name="TextBox 21">
                <a:extLst>
                  <a:ext uri="{FF2B5EF4-FFF2-40B4-BE49-F238E27FC236}">
                    <a16:creationId xmlns:a16="http://schemas.microsoft.com/office/drawing/2014/main" id="{2223D5BB-6BAF-796D-47FC-A4E22CA6EB0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7930946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descr="A group of people in clothing on a street at night&#10;&#10;Description automatically generated with low confidence">
            <a:extLst>
              <a:ext uri="{FF2B5EF4-FFF2-40B4-BE49-F238E27FC236}">
                <a16:creationId xmlns:a16="http://schemas.microsoft.com/office/drawing/2014/main" id="{8792A3AD-4E74-ED4F-9B61-3FAE5C295B6E}"/>
              </a:ext>
            </a:extLst>
          </p:cNvPr>
          <p:cNvPicPr>
            <a:picLocks noChangeAspect="1"/>
          </p:cNvPicPr>
          <p:nvPr/>
        </p:nvPicPr>
        <p:blipFill rotWithShape="1">
          <a:blip r:embed="rId2">
            <a:extLst>
              <a:ext uri="{28A0092B-C50C-407E-A947-70E740481C1C}">
                <a14:useLocalDpi xmlns:a14="http://schemas.microsoft.com/office/drawing/2010/main" val="0"/>
              </a:ext>
            </a:extLst>
          </a:blip>
          <a:srcRect l="2982" r="4078"/>
          <a:stretch/>
        </p:blipFill>
        <p:spPr>
          <a:xfrm>
            <a:off x="0" y="-14491"/>
            <a:ext cx="9144000" cy="6886982"/>
          </a:xfrm>
          <a:prstGeom prst="rect">
            <a:avLst/>
          </a:prstGeom>
        </p:spPr>
      </p:pic>
      <p:pic>
        <p:nvPicPr>
          <p:cNvPr id="27" name="Picture 26">
            <a:extLst>
              <a:ext uri="{FF2B5EF4-FFF2-40B4-BE49-F238E27FC236}">
                <a16:creationId xmlns:a16="http://schemas.microsoft.com/office/drawing/2014/main" id="{B58C5D4A-37DB-6D19-5060-584D1AE50120}"/>
              </a:ext>
            </a:extLst>
          </p:cNvPr>
          <p:cNvPicPr>
            <a:picLocks noChangeAspect="1"/>
          </p:cNvPicPr>
          <p:nvPr/>
        </p:nvPicPr>
        <p:blipFill>
          <a:blip r:embed="rId3"/>
          <a:stretch>
            <a:fillRect/>
          </a:stretch>
        </p:blipFill>
        <p:spPr>
          <a:xfrm>
            <a:off x="858825" y="140312"/>
            <a:ext cx="7730489" cy="5869393"/>
          </a:xfrm>
          <a:prstGeom prst="rect">
            <a:avLst/>
          </a:prstGeom>
        </p:spPr>
      </p:pic>
      <p:sp>
        <p:nvSpPr>
          <p:cNvPr id="4" name="Title 1">
            <a:extLst>
              <a:ext uri="{FF2B5EF4-FFF2-40B4-BE49-F238E27FC236}">
                <a16:creationId xmlns:a16="http://schemas.microsoft.com/office/drawing/2014/main" id="{86C9E43B-D989-53BA-F833-06734A2AD380}"/>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Garou</a:t>
            </a:r>
            <a:r>
              <a:rPr lang="en-US" sz="3600" b="0" i="0" u="none" strike="noStrike" dirty="0">
                <a:solidFill>
                  <a:srgbClr val="000000"/>
                </a:solidFill>
                <a:effectLst/>
                <a:latin typeface="Calibri" panose="020F0502020204030204" pitchFamily="34" charset="0"/>
              </a:rPr>
              <a:t>: Mark of the Wolves</a:t>
            </a:r>
            <a:r>
              <a:rPr lang="en-US" sz="3600" dirty="0"/>
              <a:t> </a:t>
            </a:r>
            <a:endParaRPr lang="en-US" sz="7200" dirty="0"/>
          </a:p>
        </p:txBody>
      </p:sp>
      <p:graphicFrame>
        <p:nvGraphicFramePr>
          <p:cNvPr id="2" name="Table 1">
            <a:extLst>
              <a:ext uri="{FF2B5EF4-FFF2-40B4-BE49-F238E27FC236}">
                <a16:creationId xmlns:a16="http://schemas.microsoft.com/office/drawing/2014/main" id="{3895A630-4733-015A-11A9-134167D6B29E}"/>
              </a:ext>
            </a:extLst>
          </p:cNvPr>
          <p:cNvGraphicFramePr>
            <a:graphicFrameLocks noGrp="1"/>
          </p:cNvGraphicFramePr>
          <p:nvPr>
            <p:extLst>
              <p:ext uri="{D42A27DB-BD31-4B8C-83A1-F6EECF244321}">
                <p14:modId xmlns:p14="http://schemas.microsoft.com/office/powerpoint/2010/main" val="3430151640"/>
              </p:ext>
            </p:extLst>
          </p:nvPr>
        </p:nvGraphicFramePr>
        <p:xfrm>
          <a:off x="-3436238" y="1896939"/>
          <a:ext cx="3273424" cy="1172279"/>
        </p:xfrm>
        <a:graphic>
          <a:graphicData uri="http://schemas.openxmlformats.org/drawingml/2006/table">
            <a:tbl>
              <a:tblPr>
                <a:tableStyleId>{5C22544A-7EE6-4342-B048-85BDC9FD1C3A}</a:tableStyleId>
              </a:tblPr>
              <a:tblGrid>
                <a:gridCol w="2050818">
                  <a:extLst>
                    <a:ext uri="{9D8B030D-6E8A-4147-A177-3AD203B41FA5}">
                      <a16:colId xmlns:a16="http://schemas.microsoft.com/office/drawing/2014/main" val="1306157281"/>
                    </a:ext>
                  </a:extLst>
                </a:gridCol>
                <a:gridCol w="1222606">
                  <a:extLst>
                    <a:ext uri="{9D8B030D-6E8A-4147-A177-3AD203B41FA5}">
                      <a16:colId xmlns:a16="http://schemas.microsoft.com/office/drawing/2014/main" val="3696122499"/>
                    </a:ext>
                  </a:extLst>
                </a:gridCol>
              </a:tblGrid>
              <a:tr h="43968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732594">
                <a:tc>
                  <a:txBody>
                    <a:bodyPr/>
                    <a:lstStyle/>
                    <a:p>
                      <a:pPr algn="l" fontAlgn="b"/>
                      <a:r>
                        <a:rPr lang="en-US" sz="2400" u="none" strike="noStrike" dirty="0" err="1">
                          <a:effectLst/>
                        </a:rPr>
                        <a:t>Garou</a:t>
                      </a:r>
                      <a:r>
                        <a:rPr lang="en-US" sz="2400" u="none" strike="noStrike" dirty="0">
                          <a:effectLst/>
                        </a:rPr>
                        <a:t>: Mark of the Wolves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garou</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23188233"/>
                  </a:ext>
                </a:extLst>
              </a:tr>
            </a:tbl>
          </a:graphicData>
        </a:graphic>
      </p:graphicFrame>
      <p:pic>
        <p:nvPicPr>
          <p:cNvPr id="5" name="Picture 4">
            <a:extLst>
              <a:ext uri="{FF2B5EF4-FFF2-40B4-BE49-F238E27FC236}">
                <a16:creationId xmlns:a16="http://schemas.microsoft.com/office/drawing/2014/main" id="{71743A19-03F2-F063-20E7-B2DE314D2A59}"/>
              </a:ext>
            </a:extLst>
          </p:cNvPr>
          <p:cNvPicPr>
            <a:picLocks noChangeAspect="1"/>
          </p:cNvPicPr>
          <p:nvPr/>
        </p:nvPicPr>
        <p:blipFill>
          <a:blip r:embed="rId4"/>
          <a:stretch>
            <a:fillRect/>
          </a:stretch>
        </p:blipFill>
        <p:spPr>
          <a:xfrm>
            <a:off x="6323892" y="2526078"/>
            <a:ext cx="688162" cy="688162"/>
          </a:xfrm>
          <a:prstGeom prst="rect">
            <a:avLst/>
          </a:prstGeom>
        </p:spPr>
      </p:pic>
      <p:pic>
        <p:nvPicPr>
          <p:cNvPr id="6" name="Picture 5">
            <a:extLst>
              <a:ext uri="{FF2B5EF4-FFF2-40B4-BE49-F238E27FC236}">
                <a16:creationId xmlns:a16="http://schemas.microsoft.com/office/drawing/2014/main" id="{060E0CD9-02C7-5A12-903D-935D6BC785F5}"/>
              </a:ext>
            </a:extLst>
          </p:cNvPr>
          <p:cNvPicPr>
            <a:picLocks noChangeAspect="1"/>
          </p:cNvPicPr>
          <p:nvPr/>
        </p:nvPicPr>
        <p:blipFill>
          <a:blip r:embed="rId4"/>
          <a:stretch>
            <a:fillRect/>
          </a:stretch>
        </p:blipFill>
        <p:spPr>
          <a:xfrm>
            <a:off x="4700203" y="2543525"/>
            <a:ext cx="688162" cy="688162"/>
          </a:xfrm>
          <a:prstGeom prst="rect">
            <a:avLst/>
          </a:prstGeom>
        </p:spPr>
      </p:pic>
      <p:pic>
        <p:nvPicPr>
          <p:cNvPr id="7" name="Picture 6">
            <a:extLst>
              <a:ext uri="{FF2B5EF4-FFF2-40B4-BE49-F238E27FC236}">
                <a16:creationId xmlns:a16="http://schemas.microsoft.com/office/drawing/2014/main" id="{1A8D6B9E-5666-DB0C-1F08-12848C4EC96E}"/>
              </a:ext>
            </a:extLst>
          </p:cNvPr>
          <p:cNvPicPr>
            <a:picLocks noChangeAspect="1"/>
          </p:cNvPicPr>
          <p:nvPr/>
        </p:nvPicPr>
        <p:blipFill>
          <a:blip r:embed="rId4"/>
          <a:stretch>
            <a:fillRect/>
          </a:stretch>
        </p:blipFill>
        <p:spPr>
          <a:xfrm>
            <a:off x="5513115" y="2543525"/>
            <a:ext cx="688162" cy="688162"/>
          </a:xfrm>
          <a:prstGeom prst="rect">
            <a:avLst/>
          </a:prstGeom>
        </p:spPr>
      </p:pic>
      <p:sp>
        <p:nvSpPr>
          <p:cNvPr id="8" name="Arrow: Up 7">
            <a:extLst>
              <a:ext uri="{FF2B5EF4-FFF2-40B4-BE49-F238E27FC236}">
                <a16:creationId xmlns:a16="http://schemas.microsoft.com/office/drawing/2014/main" id="{A30F02A5-F439-BEC4-8519-5890D46217A3}"/>
              </a:ext>
            </a:extLst>
          </p:cNvPr>
          <p:cNvSpPr/>
          <p:nvPr/>
        </p:nvSpPr>
        <p:spPr>
          <a:xfrm>
            <a:off x="2701201" y="18038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384530CC-1ADD-7F65-4468-4B861C74F1D9}"/>
              </a:ext>
            </a:extLst>
          </p:cNvPr>
          <p:cNvSpPr/>
          <p:nvPr/>
        </p:nvSpPr>
        <p:spPr>
          <a:xfrm rot="16200000">
            <a:off x="1929191" y="25326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AA316853-881D-2884-EE95-0C5D11CA54AB}"/>
              </a:ext>
            </a:extLst>
          </p:cNvPr>
          <p:cNvSpPr/>
          <p:nvPr/>
        </p:nvSpPr>
        <p:spPr>
          <a:xfrm rot="5400000" flipH="1">
            <a:off x="3379207" y="25326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E2AF503-70B8-7581-734F-D6465D32A3C4}"/>
              </a:ext>
            </a:extLst>
          </p:cNvPr>
          <p:cNvSpPr/>
          <p:nvPr/>
        </p:nvSpPr>
        <p:spPr>
          <a:xfrm rot="2707381" flipV="1">
            <a:off x="2118285" y="30640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675E9A0-C001-01EE-F1C6-F1C987EAC516}"/>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197027" y="2227583"/>
            <a:ext cx="1122309" cy="1910215"/>
          </a:xfrm>
          <a:prstGeom prst="rect">
            <a:avLst/>
          </a:prstGeom>
        </p:spPr>
      </p:pic>
      <p:pic>
        <p:nvPicPr>
          <p:cNvPr id="13" name="Picture 12">
            <a:extLst>
              <a:ext uri="{FF2B5EF4-FFF2-40B4-BE49-F238E27FC236}">
                <a16:creationId xmlns:a16="http://schemas.microsoft.com/office/drawing/2014/main" id="{029CC63F-4417-279C-80DB-12FF2F6CFCFE}"/>
              </a:ext>
            </a:extLst>
          </p:cNvPr>
          <p:cNvPicPr>
            <a:picLocks noChangeAspect="1"/>
          </p:cNvPicPr>
          <p:nvPr/>
        </p:nvPicPr>
        <p:blipFill>
          <a:blip r:embed="rId4">
            <a:duotone>
              <a:schemeClr val="accent3">
                <a:shade val="45000"/>
                <a:satMod val="135000"/>
              </a:schemeClr>
              <a:prstClr val="white"/>
            </a:duotone>
          </a:blip>
          <a:stretch>
            <a:fillRect/>
          </a:stretch>
        </p:blipFill>
        <p:spPr>
          <a:xfrm>
            <a:off x="3961951" y="3069218"/>
            <a:ext cx="688162" cy="688162"/>
          </a:xfrm>
          <a:prstGeom prst="rect">
            <a:avLst/>
          </a:prstGeom>
        </p:spPr>
      </p:pic>
      <p:pic>
        <p:nvPicPr>
          <p:cNvPr id="14" name="Picture 13">
            <a:extLst>
              <a:ext uri="{FF2B5EF4-FFF2-40B4-BE49-F238E27FC236}">
                <a16:creationId xmlns:a16="http://schemas.microsoft.com/office/drawing/2014/main" id="{FEDD3925-BE1B-482C-8FD8-387C5D40B0EE}"/>
              </a:ext>
            </a:extLst>
          </p:cNvPr>
          <p:cNvPicPr>
            <a:picLocks noChangeAspect="1"/>
          </p:cNvPicPr>
          <p:nvPr/>
        </p:nvPicPr>
        <p:blipFill>
          <a:blip r:embed="rId4">
            <a:duotone>
              <a:schemeClr val="accent3">
                <a:shade val="45000"/>
                <a:satMod val="135000"/>
              </a:schemeClr>
              <a:prstClr val="white"/>
            </a:duotone>
          </a:blip>
          <a:stretch>
            <a:fillRect/>
          </a:stretch>
        </p:blipFill>
        <p:spPr>
          <a:xfrm>
            <a:off x="3960864" y="3847892"/>
            <a:ext cx="688162" cy="688162"/>
          </a:xfrm>
          <a:prstGeom prst="rect">
            <a:avLst/>
          </a:prstGeom>
        </p:spPr>
      </p:pic>
      <p:pic>
        <p:nvPicPr>
          <p:cNvPr id="15" name="Picture 14">
            <a:extLst>
              <a:ext uri="{FF2B5EF4-FFF2-40B4-BE49-F238E27FC236}">
                <a16:creationId xmlns:a16="http://schemas.microsoft.com/office/drawing/2014/main" id="{E4D3A8E5-D531-8A90-E3B4-8FB3C6E9C88A}"/>
              </a:ext>
            </a:extLst>
          </p:cNvPr>
          <p:cNvPicPr>
            <a:picLocks noChangeAspect="1"/>
          </p:cNvPicPr>
          <p:nvPr/>
        </p:nvPicPr>
        <p:blipFill>
          <a:blip r:embed="rId4"/>
          <a:stretch>
            <a:fillRect/>
          </a:stretch>
        </p:blipFill>
        <p:spPr>
          <a:xfrm>
            <a:off x="4699116" y="3322199"/>
            <a:ext cx="688162" cy="688162"/>
          </a:xfrm>
          <a:prstGeom prst="rect">
            <a:avLst/>
          </a:prstGeom>
        </p:spPr>
      </p:pic>
      <p:pic>
        <p:nvPicPr>
          <p:cNvPr id="16" name="Picture 15">
            <a:extLst>
              <a:ext uri="{FF2B5EF4-FFF2-40B4-BE49-F238E27FC236}">
                <a16:creationId xmlns:a16="http://schemas.microsoft.com/office/drawing/2014/main" id="{FD9BAB86-73FD-FAF6-986C-D201F68EF6CF}"/>
              </a:ext>
            </a:extLst>
          </p:cNvPr>
          <p:cNvPicPr>
            <a:picLocks noChangeAspect="1"/>
          </p:cNvPicPr>
          <p:nvPr/>
        </p:nvPicPr>
        <p:blipFill>
          <a:blip r:embed="rId4">
            <a:duotone>
              <a:schemeClr val="accent3">
                <a:shade val="45000"/>
                <a:satMod val="135000"/>
              </a:schemeClr>
              <a:prstClr val="white"/>
            </a:duotone>
          </a:blip>
          <a:stretch>
            <a:fillRect/>
          </a:stretch>
        </p:blipFill>
        <p:spPr>
          <a:xfrm>
            <a:off x="5512029" y="3322199"/>
            <a:ext cx="688162" cy="688162"/>
          </a:xfrm>
          <a:prstGeom prst="rect">
            <a:avLst/>
          </a:prstGeom>
        </p:spPr>
      </p:pic>
      <p:pic>
        <p:nvPicPr>
          <p:cNvPr id="17" name="Picture 16">
            <a:extLst>
              <a:ext uri="{FF2B5EF4-FFF2-40B4-BE49-F238E27FC236}">
                <a16:creationId xmlns:a16="http://schemas.microsoft.com/office/drawing/2014/main" id="{2A65D49D-7112-20AF-20E7-75675E90E388}"/>
              </a:ext>
            </a:extLst>
          </p:cNvPr>
          <p:cNvPicPr>
            <a:picLocks noChangeAspect="1"/>
          </p:cNvPicPr>
          <p:nvPr/>
        </p:nvPicPr>
        <p:blipFill>
          <a:blip r:embed="rId4">
            <a:duotone>
              <a:schemeClr val="accent3">
                <a:shade val="45000"/>
                <a:satMod val="135000"/>
              </a:schemeClr>
              <a:prstClr val="white"/>
            </a:duotone>
          </a:blip>
          <a:stretch>
            <a:fillRect/>
          </a:stretch>
        </p:blipFill>
        <p:spPr>
          <a:xfrm>
            <a:off x="6322806" y="3304752"/>
            <a:ext cx="688162" cy="688162"/>
          </a:xfrm>
          <a:prstGeom prst="rect">
            <a:avLst/>
          </a:prstGeom>
        </p:spPr>
      </p:pic>
      <p:sp>
        <p:nvSpPr>
          <p:cNvPr id="18" name="Rectangle 17">
            <a:extLst>
              <a:ext uri="{FF2B5EF4-FFF2-40B4-BE49-F238E27FC236}">
                <a16:creationId xmlns:a16="http://schemas.microsoft.com/office/drawing/2014/main" id="{DEBC8EA8-3A1D-6346-CB0D-513B2C40EE90}"/>
              </a:ext>
            </a:extLst>
          </p:cNvPr>
          <p:cNvSpPr/>
          <p:nvPr/>
        </p:nvSpPr>
        <p:spPr>
          <a:xfrm rot="18000000">
            <a:off x="4308962" y="1229521"/>
            <a:ext cx="232077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Weak punch</a:t>
            </a:r>
          </a:p>
        </p:txBody>
      </p:sp>
      <p:sp>
        <p:nvSpPr>
          <p:cNvPr id="19" name="Arrow: Up 18">
            <a:extLst>
              <a:ext uri="{FF2B5EF4-FFF2-40B4-BE49-F238E27FC236}">
                <a16:creationId xmlns:a16="http://schemas.microsoft.com/office/drawing/2014/main" id="{854466C5-CCA6-FEA6-5372-95D9169E78A7}"/>
              </a:ext>
            </a:extLst>
          </p:cNvPr>
          <p:cNvSpPr/>
          <p:nvPr/>
        </p:nvSpPr>
        <p:spPr>
          <a:xfrm rot="3030207">
            <a:off x="3344060" y="1939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F9A70C9F-A1A0-B473-70E5-EAA48444F76A}"/>
              </a:ext>
            </a:extLst>
          </p:cNvPr>
          <p:cNvSpPr/>
          <p:nvPr/>
        </p:nvSpPr>
        <p:spPr>
          <a:xfrm rot="18863264">
            <a:off x="2143753" y="19835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1D8ACA1D-884B-AC0D-4056-80FD750DB6AC}"/>
              </a:ext>
            </a:extLst>
          </p:cNvPr>
          <p:cNvSpPr/>
          <p:nvPr/>
        </p:nvSpPr>
        <p:spPr>
          <a:xfrm rot="8401222" flipH="1">
            <a:off x="3207321" y="308594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5BF979A-1DA0-FCF3-6AF9-D5DAC80A03B0}"/>
              </a:ext>
            </a:extLst>
          </p:cNvPr>
          <p:cNvSpPr/>
          <p:nvPr/>
        </p:nvSpPr>
        <p:spPr>
          <a:xfrm flipV="1">
            <a:off x="2672649" y="330475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396D7365-0BEB-90FF-70F9-6EAB96FF4063}"/>
              </a:ext>
            </a:extLst>
          </p:cNvPr>
          <p:cNvSpPr/>
          <p:nvPr/>
        </p:nvSpPr>
        <p:spPr>
          <a:xfrm rot="18000000">
            <a:off x="5266919" y="1407377"/>
            <a:ext cx="198072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Weak kick</a:t>
            </a:r>
          </a:p>
        </p:txBody>
      </p:sp>
      <p:sp>
        <p:nvSpPr>
          <p:cNvPr id="68" name="Rectangle 67">
            <a:extLst>
              <a:ext uri="{FF2B5EF4-FFF2-40B4-BE49-F238E27FC236}">
                <a16:creationId xmlns:a16="http://schemas.microsoft.com/office/drawing/2014/main" id="{4F67FC57-7AEB-82B4-8BAA-E959F2B717CA}"/>
              </a:ext>
            </a:extLst>
          </p:cNvPr>
          <p:cNvSpPr/>
          <p:nvPr/>
        </p:nvSpPr>
        <p:spPr>
          <a:xfrm rot="18000000">
            <a:off x="5964445" y="1148880"/>
            <a:ext cx="254614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 punch</a:t>
            </a:r>
          </a:p>
        </p:txBody>
      </p:sp>
      <p:sp>
        <p:nvSpPr>
          <p:cNvPr id="69" name="Rectangle 68">
            <a:extLst>
              <a:ext uri="{FF2B5EF4-FFF2-40B4-BE49-F238E27FC236}">
                <a16:creationId xmlns:a16="http://schemas.microsoft.com/office/drawing/2014/main" id="{285B3B19-5529-9582-4B7A-D28E6A1B09FC}"/>
              </a:ext>
            </a:extLst>
          </p:cNvPr>
          <p:cNvSpPr/>
          <p:nvPr/>
        </p:nvSpPr>
        <p:spPr>
          <a:xfrm rot="3600000">
            <a:off x="4453891" y="4606932"/>
            <a:ext cx="212207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 kick</a:t>
            </a:r>
          </a:p>
        </p:txBody>
      </p:sp>
      <p:grpSp>
        <p:nvGrpSpPr>
          <p:cNvPr id="3" name="Group 2">
            <a:extLst>
              <a:ext uri="{FF2B5EF4-FFF2-40B4-BE49-F238E27FC236}">
                <a16:creationId xmlns:a16="http://schemas.microsoft.com/office/drawing/2014/main" id="{451700E6-6D09-414E-CBBD-F5DD206CEFB6}"/>
              </a:ext>
            </a:extLst>
          </p:cNvPr>
          <p:cNvGrpSpPr/>
          <p:nvPr/>
        </p:nvGrpSpPr>
        <p:grpSpPr>
          <a:xfrm>
            <a:off x="70338" y="5837637"/>
            <a:ext cx="1315776" cy="960943"/>
            <a:chOff x="70338" y="5837637"/>
            <a:chExt cx="1315776" cy="960943"/>
          </a:xfrm>
        </p:grpSpPr>
        <p:sp>
          <p:nvSpPr>
            <p:cNvPr id="28" name="Flowchart: Alternate Process 27">
              <a:extLst>
                <a:ext uri="{FF2B5EF4-FFF2-40B4-BE49-F238E27FC236}">
                  <a16:creationId xmlns:a16="http://schemas.microsoft.com/office/drawing/2014/main" id="{95051190-85C8-B8C8-DD02-2D7D64D5963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64B4A746-5B1B-4FA4-F941-0BF5AEC08318}"/>
                </a:ext>
              </a:extLst>
            </p:cNvPr>
            <p:cNvGrpSpPr/>
            <p:nvPr/>
          </p:nvGrpSpPr>
          <p:grpSpPr>
            <a:xfrm>
              <a:off x="153012" y="5975208"/>
              <a:ext cx="1155730" cy="685800"/>
              <a:chOff x="5115719" y="1096814"/>
              <a:chExt cx="1540973" cy="914400"/>
            </a:xfrm>
          </p:grpSpPr>
          <p:pic>
            <p:nvPicPr>
              <p:cNvPr id="30" name="Graphic 29" descr="User with solid fill">
                <a:extLst>
                  <a:ext uri="{FF2B5EF4-FFF2-40B4-BE49-F238E27FC236}">
                    <a16:creationId xmlns:a16="http://schemas.microsoft.com/office/drawing/2014/main" id="{4D29EFE4-CBE5-DE96-EA19-44497CE80C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31" name="Graphic 30" descr="User with solid fill">
                <a:extLst>
                  <a:ext uri="{FF2B5EF4-FFF2-40B4-BE49-F238E27FC236}">
                    <a16:creationId xmlns:a16="http://schemas.microsoft.com/office/drawing/2014/main" id="{85DF1E6C-0CCF-95D5-4980-BA4A87BD29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32" name="TextBox 31">
                <a:extLst>
                  <a:ext uri="{FF2B5EF4-FFF2-40B4-BE49-F238E27FC236}">
                    <a16:creationId xmlns:a16="http://schemas.microsoft.com/office/drawing/2014/main" id="{88103F47-C6F5-588A-F4AD-EB2963EBDA62}"/>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7428006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raphical user interface&#10;&#10;Description automatically generated">
            <a:extLst>
              <a:ext uri="{FF2B5EF4-FFF2-40B4-BE49-F238E27FC236}">
                <a16:creationId xmlns:a16="http://schemas.microsoft.com/office/drawing/2014/main" id="{D31BD810-2479-ED8E-C4D0-3F9631FF34BE}"/>
              </a:ext>
            </a:extLst>
          </p:cNvPr>
          <p:cNvPicPr>
            <a:picLocks noChangeAspect="1"/>
          </p:cNvPicPr>
          <p:nvPr/>
        </p:nvPicPr>
        <p:blipFill rotWithShape="1">
          <a:blip r:embed="rId2">
            <a:extLst>
              <a:ext uri="{28A0092B-C50C-407E-A947-70E740481C1C}">
                <a14:useLocalDpi xmlns:a14="http://schemas.microsoft.com/office/drawing/2010/main" val="0"/>
              </a:ext>
            </a:extLst>
          </a:blip>
          <a:srcRect r="4979"/>
          <a:stretch/>
        </p:blipFill>
        <p:spPr>
          <a:xfrm>
            <a:off x="-7349" y="-21202"/>
            <a:ext cx="9151349" cy="6879202"/>
          </a:xfrm>
          <a:prstGeom prst="rect">
            <a:avLst/>
          </a:prstGeom>
        </p:spPr>
      </p:pic>
      <p:pic>
        <p:nvPicPr>
          <p:cNvPr id="23" name="Picture 22">
            <a:extLst>
              <a:ext uri="{FF2B5EF4-FFF2-40B4-BE49-F238E27FC236}">
                <a16:creationId xmlns:a16="http://schemas.microsoft.com/office/drawing/2014/main" id="{07A5E8D6-60F2-65A8-66DC-C99BB57A8FB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D17FA033-4232-B56B-28DD-1CB14E1D732D}"/>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Gauntlet</a:t>
            </a:r>
            <a:r>
              <a:rPr lang="en-US" sz="3600" dirty="0"/>
              <a:t> </a:t>
            </a:r>
            <a:endParaRPr lang="en-US" sz="7200" dirty="0"/>
          </a:p>
        </p:txBody>
      </p:sp>
      <p:graphicFrame>
        <p:nvGraphicFramePr>
          <p:cNvPr id="2" name="Table 1">
            <a:extLst>
              <a:ext uri="{FF2B5EF4-FFF2-40B4-BE49-F238E27FC236}">
                <a16:creationId xmlns:a16="http://schemas.microsoft.com/office/drawing/2014/main" id="{3E6ED1C6-7730-44C1-B9F2-6EA4C00C6C05}"/>
              </a:ext>
            </a:extLst>
          </p:cNvPr>
          <p:cNvGraphicFramePr>
            <a:graphicFrameLocks noGrp="1"/>
          </p:cNvGraphicFramePr>
          <p:nvPr>
            <p:extLst>
              <p:ext uri="{D42A27DB-BD31-4B8C-83A1-F6EECF244321}">
                <p14:modId xmlns:p14="http://schemas.microsoft.com/office/powerpoint/2010/main" val="4260167851"/>
              </p:ext>
            </p:extLst>
          </p:nvPr>
        </p:nvGraphicFramePr>
        <p:xfrm>
          <a:off x="-3329058" y="1832834"/>
          <a:ext cx="3166243" cy="1104998"/>
        </p:xfrm>
        <a:graphic>
          <a:graphicData uri="http://schemas.openxmlformats.org/drawingml/2006/table">
            <a:tbl>
              <a:tblPr>
                <a:tableStyleId>{5C22544A-7EE6-4342-B048-85BDC9FD1C3A}</a:tableStyleId>
              </a:tblPr>
              <a:tblGrid>
                <a:gridCol w="1734174">
                  <a:extLst>
                    <a:ext uri="{9D8B030D-6E8A-4147-A177-3AD203B41FA5}">
                      <a16:colId xmlns:a16="http://schemas.microsoft.com/office/drawing/2014/main" val="1306157281"/>
                    </a:ext>
                  </a:extLst>
                </a:gridCol>
                <a:gridCol w="1432069">
                  <a:extLst>
                    <a:ext uri="{9D8B030D-6E8A-4147-A177-3AD203B41FA5}">
                      <a16:colId xmlns:a16="http://schemas.microsoft.com/office/drawing/2014/main" val="3696122499"/>
                    </a:ext>
                  </a:extLst>
                </a:gridCol>
              </a:tblGrid>
              <a:tr h="55249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52499">
                <a:tc>
                  <a:txBody>
                    <a:bodyPr/>
                    <a:lstStyle/>
                    <a:p>
                      <a:pPr algn="l" fontAlgn="b"/>
                      <a:r>
                        <a:rPr lang="en-US" sz="2400" u="none" strike="noStrike" dirty="0">
                          <a:effectLst/>
                        </a:rPr>
                        <a:t>Gauntlet</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gauntlet2p</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758990325"/>
                  </a:ext>
                </a:extLst>
              </a:tr>
            </a:tbl>
          </a:graphicData>
        </a:graphic>
      </p:graphicFrame>
      <p:pic>
        <p:nvPicPr>
          <p:cNvPr id="5" name="Picture 4">
            <a:extLst>
              <a:ext uri="{FF2B5EF4-FFF2-40B4-BE49-F238E27FC236}">
                <a16:creationId xmlns:a16="http://schemas.microsoft.com/office/drawing/2014/main" id="{EF162E6C-C03C-DF79-DB41-8B67280E2648}"/>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937832"/>
            <a:ext cx="688162" cy="688162"/>
          </a:xfrm>
          <a:prstGeom prst="rect">
            <a:avLst/>
          </a:prstGeom>
        </p:spPr>
      </p:pic>
      <p:pic>
        <p:nvPicPr>
          <p:cNvPr id="6" name="Picture 5">
            <a:extLst>
              <a:ext uri="{FF2B5EF4-FFF2-40B4-BE49-F238E27FC236}">
                <a16:creationId xmlns:a16="http://schemas.microsoft.com/office/drawing/2014/main" id="{CC08DCA7-A2C7-C205-3906-AFA194E2F32A}"/>
              </a:ext>
            </a:extLst>
          </p:cNvPr>
          <p:cNvPicPr>
            <a:picLocks noChangeAspect="1"/>
          </p:cNvPicPr>
          <p:nvPr/>
        </p:nvPicPr>
        <p:blipFill>
          <a:blip r:embed="rId4"/>
          <a:stretch>
            <a:fillRect/>
          </a:stretch>
        </p:blipFill>
        <p:spPr>
          <a:xfrm>
            <a:off x="5311339" y="2955279"/>
            <a:ext cx="688162" cy="688162"/>
          </a:xfrm>
          <a:prstGeom prst="rect">
            <a:avLst/>
          </a:prstGeom>
        </p:spPr>
      </p:pic>
      <p:pic>
        <p:nvPicPr>
          <p:cNvPr id="7" name="Picture 6">
            <a:extLst>
              <a:ext uri="{FF2B5EF4-FFF2-40B4-BE49-F238E27FC236}">
                <a16:creationId xmlns:a16="http://schemas.microsoft.com/office/drawing/2014/main" id="{00FF1A6E-FD34-120E-FCCD-12D98E06865F}"/>
              </a:ext>
            </a:extLst>
          </p:cNvPr>
          <p:cNvPicPr>
            <a:picLocks noChangeAspect="1"/>
          </p:cNvPicPr>
          <p:nvPr/>
        </p:nvPicPr>
        <p:blipFill>
          <a:blip r:embed="rId4"/>
          <a:stretch>
            <a:fillRect/>
          </a:stretch>
        </p:blipFill>
        <p:spPr>
          <a:xfrm>
            <a:off x="6124251" y="2955279"/>
            <a:ext cx="688162" cy="688162"/>
          </a:xfrm>
          <a:prstGeom prst="rect">
            <a:avLst/>
          </a:prstGeom>
        </p:spPr>
      </p:pic>
      <p:sp>
        <p:nvSpPr>
          <p:cNvPr id="8" name="Arrow: Up 7">
            <a:extLst>
              <a:ext uri="{FF2B5EF4-FFF2-40B4-BE49-F238E27FC236}">
                <a16:creationId xmlns:a16="http://schemas.microsoft.com/office/drawing/2014/main" id="{117D38C8-FD12-53CC-F284-94DE53CAC419}"/>
              </a:ext>
            </a:extLst>
          </p:cNvPr>
          <p:cNvSpPr/>
          <p:nvPr/>
        </p:nvSpPr>
        <p:spPr>
          <a:xfrm>
            <a:off x="3312337" y="22156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295703FE-BE85-DB58-64AF-93594737F61F}"/>
              </a:ext>
            </a:extLst>
          </p:cNvPr>
          <p:cNvSpPr/>
          <p:nvPr/>
        </p:nvSpPr>
        <p:spPr>
          <a:xfrm rot="16200000">
            <a:off x="2540327" y="29443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12F2D8EF-8DDA-9C14-B15A-AA18EF3891BA}"/>
              </a:ext>
            </a:extLst>
          </p:cNvPr>
          <p:cNvSpPr/>
          <p:nvPr/>
        </p:nvSpPr>
        <p:spPr>
          <a:xfrm rot="5400000" flipH="1">
            <a:off x="3990343" y="29443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4AA7F136-C695-3D30-A5F8-6423F45E93E8}"/>
              </a:ext>
            </a:extLst>
          </p:cNvPr>
          <p:cNvSpPr/>
          <p:nvPr/>
        </p:nvSpPr>
        <p:spPr>
          <a:xfrm rot="2707381" flipV="1">
            <a:off x="2729421" y="34758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D214E071-DC3D-683D-D744-5FD88B4FBAC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639337"/>
            <a:ext cx="1122309" cy="1910215"/>
          </a:xfrm>
          <a:prstGeom prst="rect">
            <a:avLst/>
          </a:prstGeom>
        </p:spPr>
      </p:pic>
      <p:pic>
        <p:nvPicPr>
          <p:cNvPr id="13" name="Picture 12">
            <a:extLst>
              <a:ext uri="{FF2B5EF4-FFF2-40B4-BE49-F238E27FC236}">
                <a16:creationId xmlns:a16="http://schemas.microsoft.com/office/drawing/2014/main" id="{BD255D40-E5DD-72D8-A6BC-3318DAF4335B}"/>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480972"/>
            <a:ext cx="688162" cy="688162"/>
          </a:xfrm>
          <a:prstGeom prst="rect">
            <a:avLst/>
          </a:prstGeom>
        </p:spPr>
      </p:pic>
      <p:pic>
        <p:nvPicPr>
          <p:cNvPr id="14" name="Picture 13">
            <a:extLst>
              <a:ext uri="{FF2B5EF4-FFF2-40B4-BE49-F238E27FC236}">
                <a16:creationId xmlns:a16="http://schemas.microsoft.com/office/drawing/2014/main" id="{F0B63926-73F6-E655-8CBC-48706F3740EE}"/>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259646"/>
            <a:ext cx="688162" cy="688162"/>
          </a:xfrm>
          <a:prstGeom prst="rect">
            <a:avLst/>
          </a:prstGeom>
        </p:spPr>
      </p:pic>
      <p:pic>
        <p:nvPicPr>
          <p:cNvPr id="15" name="Picture 14">
            <a:extLst>
              <a:ext uri="{FF2B5EF4-FFF2-40B4-BE49-F238E27FC236}">
                <a16:creationId xmlns:a16="http://schemas.microsoft.com/office/drawing/2014/main" id="{FDB0399E-292A-FFAB-5A6A-A9EB9F31318E}"/>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733953"/>
            <a:ext cx="688162" cy="688162"/>
          </a:xfrm>
          <a:prstGeom prst="rect">
            <a:avLst/>
          </a:prstGeom>
        </p:spPr>
      </p:pic>
      <p:pic>
        <p:nvPicPr>
          <p:cNvPr id="16" name="Picture 15">
            <a:extLst>
              <a:ext uri="{FF2B5EF4-FFF2-40B4-BE49-F238E27FC236}">
                <a16:creationId xmlns:a16="http://schemas.microsoft.com/office/drawing/2014/main" id="{CECEE5B6-8A67-4F45-EF13-C59A19E83780}"/>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733953"/>
            <a:ext cx="688162" cy="688162"/>
          </a:xfrm>
          <a:prstGeom prst="rect">
            <a:avLst/>
          </a:prstGeom>
        </p:spPr>
      </p:pic>
      <p:pic>
        <p:nvPicPr>
          <p:cNvPr id="17" name="Picture 16">
            <a:extLst>
              <a:ext uri="{FF2B5EF4-FFF2-40B4-BE49-F238E27FC236}">
                <a16:creationId xmlns:a16="http://schemas.microsoft.com/office/drawing/2014/main" id="{33604F13-EA5D-3668-E364-38D926D3038A}"/>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716506"/>
            <a:ext cx="688162" cy="688162"/>
          </a:xfrm>
          <a:prstGeom prst="rect">
            <a:avLst/>
          </a:prstGeom>
        </p:spPr>
      </p:pic>
      <p:sp>
        <p:nvSpPr>
          <p:cNvPr id="18" name="Rectangle 17">
            <a:extLst>
              <a:ext uri="{FF2B5EF4-FFF2-40B4-BE49-F238E27FC236}">
                <a16:creationId xmlns:a16="http://schemas.microsoft.com/office/drawing/2014/main" id="{02659215-3FCA-935E-E433-F14020C6B6CE}"/>
              </a:ext>
            </a:extLst>
          </p:cNvPr>
          <p:cNvSpPr/>
          <p:nvPr/>
        </p:nvSpPr>
        <p:spPr>
          <a:xfrm rot="18000000">
            <a:off x="5219969" y="2242575"/>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EF247EA7-3EB5-71AB-0829-770331BA1C99}"/>
              </a:ext>
            </a:extLst>
          </p:cNvPr>
          <p:cNvSpPr/>
          <p:nvPr/>
        </p:nvSpPr>
        <p:spPr>
          <a:xfrm rot="3030207">
            <a:off x="3955196" y="23515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E8BB55D4-9D3C-B1A4-9349-603567A1A174}"/>
              </a:ext>
            </a:extLst>
          </p:cNvPr>
          <p:cNvSpPr/>
          <p:nvPr/>
        </p:nvSpPr>
        <p:spPr>
          <a:xfrm rot="18863264">
            <a:off x="2754889" y="23952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9240FFC7-6E0D-377B-9C64-7568EFB1CDFF}"/>
              </a:ext>
            </a:extLst>
          </p:cNvPr>
          <p:cNvSpPr/>
          <p:nvPr/>
        </p:nvSpPr>
        <p:spPr>
          <a:xfrm rot="8401222" flipH="1">
            <a:off x="3818457" y="349769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D664DD1-4CAC-FB34-B6CD-E9F5D11BA3B6}"/>
              </a:ext>
            </a:extLst>
          </p:cNvPr>
          <p:cNvSpPr/>
          <p:nvPr/>
        </p:nvSpPr>
        <p:spPr>
          <a:xfrm flipV="1">
            <a:off x="3283785" y="371650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76677EEE-70C2-AAA9-F306-D5E96965FB52}"/>
              </a:ext>
            </a:extLst>
          </p:cNvPr>
          <p:cNvSpPr/>
          <p:nvPr/>
        </p:nvSpPr>
        <p:spPr>
          <a:xfrm rot="18000000">
            <a:off x="6149723" y="206815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Magic</a:t>
            </a:r>
          </a:p>
        </p:txBody>
      </p:sp>
      <p:grpSp>
        <p:nvGrpSpPr>
          <p:cNvPr id="25" name="Group 24">
            <a:extLst>
              <a:ext uri="{FF2B5EF4-FFF2-40B4-BE49-F238E27FC236}">
                <a16:creationId xmlns:a16="http://schemas.microsoft.com/office/drawing/2014/main" id="{69DE46C7-D188-BCB8-BF7B-02BEB2FB5272}"/>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EE6061C3-BE9F-6FB8-454F-D2E33E0DFE89}"/>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62F9A5DB-2009-9B63-48A0-260A382F721A}"/>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5F908E4B-9D6C-A36C-21A1-499E5DBAC2C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C660A30C-DFFC-CEF6-620E-C8D655C1A6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94C82759-5CAA-BA00-D3E4-25BAE4106A1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9752822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Graphical user interface&#10;&#10;Description automatically generated with medium confidence">
            <a:extLst>
              <a:ext uri="{FF2B5EF4-FFF2-40B4-BE49-F238E27FC236}">
                <a16:creationId xmlns:a16="http://schemas.microsoft.com/office/drawing/2014/main" id="{C9B63079-AB64-33FF-DE8B-F36F09E438E2}"/>
              </a:ext>
            </a:extLst>
          </p:cNvPr>
          <p:cNvPicPr>
            <a:picLocks noChangeAspect="1"/>
          </p:cNvPicPr>
          <p:nvPr/>
        </p:nvPicPr>
        <p:blipFill rotWithShape="1">
          <a:blip r:embed="rId2">
            <a:extLst>
              <a:ext uri="{28A0092B-C50C-407E-A947-70E740481C1C}">
                <a14:useLocalDpi xmlns:a14="http://schemas.microsoft.com/office/drawing/2010/main" val="0"/>
              </a:ext>
            </a:extLst>
          </a:blip>
          <a:srcRect r="5935"/>
          <a:stretch/>
        </p:blipFill>
        <p:spPr>
          <a:xfrm>
            <a:off x="3023" y="-8811"/>
            <a:ext cx="9140977" cy="6941251"/>
          </a:xfrm>
          <a:prstGeom prst="rect">
            <a:avLst/>
          </a:prstGeom>
        </p:spPr>
      </p:pic>
      <p:pic>
        <p:nvPicPr>
          <p:cNvPr id="23" name="Picture 22">
            <a:extLst>
              <a:ext uri="{FF2B5EF4-FFF2-40B4-BE49-F238E27FC236}">
                <a16:creationId xmlns:a16="http://schemas.microsoft.com/office/drawing/2014/main" id="{3594A7F3-659D-D233-4AC7-A6BC8405499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91887FC9-4080-2E73-7121-AAF5EEDF6140}"/>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a:solidFill>
                  <a:srgbClr val="000000"/>
                </a:solidFill>
                <a:effectLst/>
                <a:latin typeface="Calibri" panose="020F0502020204030204" pitchFamily="34" charset="0"/>
              </a:rPr>
              <a:t>Gauntlet II</a:t>
            </a:r>
            <a:r>
              <a:rPr lang="en-US" sz="3600"/>
              <a:t> </a:t>
            </a:r>
            <a:endParaRPr lang="en-US" sz="7200" dirty="0"/>
          </a:p>
        </p:txBody>
      </p:sp>
      <p:graphicFrame>
        <p:nvGraphicFramePr>
          <p:cNvPr id="2" name="Table 1">
            <a:extLst>
              <a:ext uri="{FF2B5EF4-FFF2-40B4-BE49-F238E27FC236}">
                <a16:creationId xmlns:a16="http://schemas.microsoft.com/office/drawing/2014/main" id="{0B124269-FE16-0022-5B47-17223250B280}"/>
              </a:ext>
            </a:extLst>
          </p:cNvPr>
          <p:cNvGraphicFramePr>
            <a:graphicFrameLocks noGrp="1"/>
          </p:cNvGraphicFramePr>
          <p:nvPr>
            <p:extLst>
              <p:ext uri="{D42A27DB-BD31-4B8C-83A1-F6EECF244321}">
                <p14:modId xmlns:p14="http://schemas.microsoft.com/office/powerpoint/2010/main" val="2597182889"/>
              </p:ext>
            </p:extLst>
          </p:nvPr>
        </p:nvGraphicFramePr>
        <p:xfrm>
          <a:off x="-3413407" y="1701882"/>
          <a:ext cx="2996690" cy="1061354"/>
        </p:xfrm>
        <a:graphic>
          <a:graphicData uri="http://schemas.openxmlformats.org/drawingml/2006/table">
            <a:tbl>
              <a:tblPr>
                <a:tableStyleId>{5C22544A-7EE6-4342-B048-85BDC9FD1C3A}</a:tableStyleId>
              </a:tblPr>
              <a:tblGrid>
                <a:gridCol w="1659035">
                  <a:extLst>
                    <a:ext uri="{9D8B030D-6E8A-4147-A177-3AD203B41FA5}">
                      <a16:colId xmlns:a16="http://schemas.microsoft.com/office/drawing/2014/main" val="1306157281"/>
                    </a:ext>
                  </a:extLst>
                </a:gridCol>
                <a:gridCol w="1337655">
                  <a:extLst>
                    <a:ext uri="{9D8B030D-6E8A-4147-A177-3AD203B41FA5}">
                      <a16:colId xmlns:a16="http://schemas.microsoft.com/office/drawing/2014/main" val="3696122499"/>
                    </a:ext>
                  </a:extLst>
                </a:gridCol>
              </a:tblGrid>
              <a:tr h="53067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30677">
                <a:tc>
                  <a:txBody>
                    <a:bodyPr/>
                    <a:lstStyle/>
                    <a:p>
                      <a:pPr algn="l" fontAlgn="b"/>
                      <a:r>
                        <a:rPr lang="en-US" sz="2400" u="none" strike="noStrike" dirty="0">
                          <a:effectLst/>
                        </a:rPr>
                        <a:t>Gauntlet II</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gaunt22p</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954209965"/>
                  </a:ext>
                </a:extLst>
              </a:tr>
            </a:tbl>
          </a:graphicData>
        </a:graphic>
      </p:graphicFrame>
      <p:pic>
        <p:nvPicPr>
          <p:cNvPr id="5" name="Picture 4">
            <a:extLst>
              <a:ext uri="{FF2B5EF4-FFF2-40B4-BE49-F238E27FC236}">
                <a16:creationId xmlns:a16="http://schemas.microsoft.com/office/drawing/2014/main" id="{A6CD8506-BC60-BD9B-8375-203FB6F37595}"/>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914985"/>
            <a:ext cx="688162" cy="688162"/>
          </a:xfrm>
          <a:prstGeom prst="rect">
            <a:avLst/>
          </a:prstGeom>
        </p:spPr>
      </p:pic>
      <p:pic>
        <p:nvPicPr>
          <p:cNvPr id="6" name="Picture 5">
            <a:extLst>
              <a:ext uri="{FF2B5EF4-FFF2-40B4-BE49-F238E27FC236}">
                <a16:creationId xmlns:a16="http://schemas.microsoft.com/office/drawing/2014/main" id="{17594174-C6D7-A291-626C-EB8B4B475D19}"/>
              </a:ext>
            </a:extLst>
          </p:cNvPr>
          <p:cNvPicPr>
            <a:picLocks noChangeAspect="1"/>
          </p:cNvPicPr>
          <p:nvPr/>
        </p:nvPicPr>
        <p:blipFill>
          <a:blip r:embed="rId4"/>
          <a:stretch>
            <a:fillRect/>
          </a:stretch>
        </p:blipFill>
        <p:spPr>
          <a:xfrm>
            <a:off x="5311339" y="2932432"/>
            <a:ext cx="688162" cy="688162"/>
          </a:xfrm>
          <a:prstGeom prst="rect">
            <a:avLst/>
          </a:prstGeom>
        </p:spPr>
      </p:pic>
      <p:pic>
        <p:nvPicPr>
          <p:cNvPr id="7" name="Picture 6">
            <a:extLst>
              <a:ext uri="{FF2B5EF4-FFF2-40B4-BE49-F238E27FC236}">
                <a16:creationId xmlns:a16="http://schemas.microsoft.com/office/drawing/2014/main" id="{F83FC41A-0550-DEB3-A2CD-A8CC51A90284}"/>
              </a:ext>
            </a:extLst>
          </p:cNvPr>
          <p:cNvPicPr>
            <a:picLocks noChangeAspect="1"/>
          </p:cNvPicPr>
          <p:nvPr/>
        </p:nvPicPr>
        <p:blipFill>
          <a:blip r:embed="rId4"/>
          <a:stretch>
            <a:fillRect/>
          </a:stretch>
        </p:blipFill>
        <p:spPr>
          <a:xfrm>
            <a:off x="6124251" y="2932432"/>
            <a:ext cx="688162" cy="688162"/>
          </a:xfrm>
          <a:prstGeom prst="rect">
            <a:avLst/>
          </a:prstGeom>
        </p:spPr>
      </p:pic>
      <p:sp>
        <p:nvSpPr>
          <p:cNvPr id="8" name="Arrow: Up 7">
            <a:extLst>
              <a:ext uri="{FF2B5EF4-FFF2-40B4-BE49-F238E27FC236}">
                <a16:creationId xmlns:a16="http://schemas.microsoft.com/office/drawing/2014/main" id="{0C42A0DC-CDD8-0C34-DA33-ED2B05538474}"/>
              </a:ext>
            </a:extLst>
          </p:cNvPr>
          <p:cNvSpPr/>
          <p:nvPr/>
        </p:nvSpPr>
        <p:spPr>
          <a:xfrm>
            <a:off x="3312337" y="219279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6880A306-AE80-B4B5-B9B0-2CA07F7204C8}"/>
              </a:ext>
            </a:extLst>
          </p:cNvPr>
          <p:cNvSpPr/>
          <p:nvPr/>
        </p:nvSpPr>
        <p:spPr>
          <a:xfrm rot="16200000">
            <a:off x="2540327" y="29215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DC2ABAF6-7F46-9AD3-F095-484059992AE6}"/>
              </a:ext>
            </a:extLst>
          </p:cNvPr>
          <p:cNvSpPr/>
          <p:nvPr/>
        </p:nvSpPr>
        <p:spPr>
          <a:xfrm rot="5400000" flipH="1">
            <a:off x="3990343" y="29215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DE18321E-6B5F-7DB6-5AFC-786100065852}"/>
              </a:ext>
            </a:extLst>
          </p:cNvPr>
          <p:cNvSpPr/>
          <p:nvPr/>
        </p:nvSpPr>
        <p:spPr>
          <a:xfrm rot="2707381" flipV="1">
            <a:off x="2729421" y="34529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FAD46381-4DE0-B129-06AE-8B2CC3BBBCC7}"/>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616490"/>
            <a:ext cx="1122309" cy="1910215"/>
          </a:xfrm>
          <a:prstGeom prst="rect">
            <a:avLst/>
          </a:prstGeom>
        </p:spPr>
      </p:pic>
      <p:pic>
        <p:nvPicPr>
          <p:cNvPr id="13" name="Picture 12">
            <a:extLst>
              <a:ext uri="{FF2B5EF4-FFF2-40B4-BE49-F238E27FC236}">
                <a16:creationId xmlns:a16="http://schemas.microsoft.com/office/drawing/2014/main" id="{FCE27BFC-7390-27EE-9BA1-6D9F7A3473F2}"/>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458125"/>
            <a:ext cx="688162" cy="688162"/>
          </a:xfrm>
          <a:prstGeom prst="rect">
            <a:avLst/>
          </a:prstGeom>
        </p:spPr>
      </p:pic>
      <p:pic>
        <p:nvPicPr>
          <p:cNvPr id="14" name="Picture 13">
            <a:extLst>
              <a:ext uri="{FF2B5EF4-FFF2-40B4-BE49-F238E27FC236}">
                <a16:creationId xmlns:a16="http://schemas.microsoft.com/office/drawing/2014/main" id="{5246EEAD-E7B7-980E-6BCB-E0F9F8FBF72E}"/>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236799"/>
            <a:ext cx="688162" cy="688162"/>
          </a:xfrm>
          <a:prstGeom prst="rect">
            <a:avLst/>
          </a:prstGeom>
        </p:spPr>
      </p:pic>
      <p:pic>
        <p:nvPicPr>
          <p:cNvPr id="15" name="Picture 14">
            <a:extLst>
              <a:ext uri="{FF2B5EF4-FFF2-40B4-BE49-F238E27FC236}">
                <a16:creationId xmlns:a16="http://schemas.microsoft.com/office/drawing/2014/main" id="{D7AA59B6-890A-0EC1-F9C8-51793CEB6EBD}"/>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711106"/>
            <a:ext cx="688162" cy="688162"/>
          </a:xfrm>
          <a:prstGeom prst="rect">
            <a:avLst/>
          </a:prstGeom>
        </p:spPr>
      </p:pic>
      <p:pic>
        <p:nvPicPr>
          <p:cNvPr id="16" name="Picture 15">
            <a:extLst>
              <a:ext uri="{FF2B5EF4-FFF2-40B4-BE49-F238E27FC236}">
                <a16:creationId xmlns:a16="http://schemas.microsoft.com/office/drawing/2014/main" id="{3B2EE68F-5C77-862C-0C3E-212BB3634766}"/>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711106"/>
            <a:ext cx="688162" cy="688162"/>
          </a:xfrm>
          <a:prstGeom prst="rect">
            <a:avLst/>
          </a:prstGeom>
        </p:spPr>
      </p:pic>
      <p:pic>
        <p:nvPicPr>
          <p:cNvPr id="17" name="Picture 16">
            <a:extLst>
              <a:ext uri="{FF2B5EF4-FFF2-40B4-BE49-F238E27FC236}">
                <a16:creationId xmlns:a16="http://schemas.microsoft.com/office/drawing/2014/main" id="{ADD9A45E-9E0F-DA2D-43B4-9AA98C9BD3B6}"/>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693659"/>
            <a:ext cx="688162" cy="688162"/>
          </a:xfrm>
          <a:prstGeom prst="rect">
            <a:avLst/>
          </a:prstGeom>
        </p:spPr>
      </p:pic>
      <p:sp>
        <p:nvSpPr>
          <p:cNvPr id="18" name="Rectangle 17">
            <a:extLst>
              <a:ext uri="{FF2B5EF4-FFF2-40B4-BE49-F238E27FC236}">
                <a16:creationId xmlns:a16="http://schemas.microsoft.com/office/drawing/2014/main" id="{A14F5EEA-FA59-3487-9607-B4910E94813D}"/>
              </a:ext>
            </a:extLst>
          </p:cNvPr>
          <p:cNvSpPr/>
          <p:nvPr/>
        </p:nvSpPr>
        <p:spPr>
          <a:xfrm rot="18000000">
            <a:off x="5191019" y="221972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C1E8B04B-92B5-CFAC-616D-0CA95C0ED5E3}"/>
              </a:ext>
            </a:extLst>
          </p:cNvPr>
          <p:cNvSpPr/>
          <p:nvPr/>
        </p:nvSpPr>
        <p:spPr>
          <a:xfrm rot="3030207">
            <a:off x="3955196" y="23286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EA9CFAF9-99B5-028D-57A8-62E8EE093DF5}"/>
              </a:ext>
            </a:extLst>
          </p:cNvPr>
          <p:cNvSpPr/>
          <p:nvPr/>
        </p:nvSpPr>
        <p:spPr>
          <a:xfrm rot="18863264">
            <a:off x="2754889" y="237240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7BB0DCC8-3A41-DFC4-6530-54B2C7A102C0}"/>
              </a:ext>
            </a:extLst>
          </p:cNvPr>
          <p:cNvSpPr/>
          <p:nvPr/>
        </p:nvSpPr>
        <p:spPr>
          <a:xfrm rot="8401222" flipH="1">
            <a:off x="3818457" y="34748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69EA3FA-835F-4007-1EC1-246285C20CE1}"/>
              </a:ext>
            </a:extLst>
          </p:cNvPr>
          <p:cNvSpPr/>
          <p:nvPr/>
        </p:nvSpPr>
        <p:spPr>
          <a:xfrm flipV="1">
            <a:off x="3283785" y="36936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D01CE81C-5B24-5309-EF08-068991210CB0}"/>
              </a:ext>
            </a:extLst>
          </p:cNvPr>
          <p:cNvSpPr/>
          <p:nvPr/>
        </p:nvSpPr>
        <p:spPr>
          <a:xfrm rot="18000000">
            <a:off x="6131353" y="206815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Magic</a:t>
            </a:r>
          </a:p>
        </p:txBody>
      </p:sp>
      <p:grpSp>
        <p:nvGrpSpPr>
          <p:cNvPr id="25" name="Group 24">
            <a:extLst>
              <a:ext uri="{FF2B5EF4-FFF2-40B4-BE49-F238E27FC236}">
                <a16:creationId xmlns:a16="http://schemas.microsoft.com/office/drawing/2014/main" id="{214899AF-5268-37DE-06E4-12829EFB2C03}"/>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E570FFF4-81DB-291B-3019-4D27F1AD138E}"/>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C3C52254-DEA5-9A97-FB13-37169FC04C42}"/>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CED2BA27-DB5F-D51B-161E-20E07434D50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05478802-2CE2-95D2-12A5-208ED2DFA2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80A7D4A3-3F9C-19E7-C977-03C51D5D04E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5281742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video game&#10;&#10;Description automatically generated">
            <a:extLst>
              <a:ext uri="{FF2B5EF4-FFF2-40B4-BE49-F238E27FC236}">
                <a16:creationId xmlns:a16="http://schemas.microsoft.com/office/drawing/2014/main" id="{A0961BB1-0E92-3CFD-8313-B399B66358E6}"/>
              </a:ext>
            </a:extLst>
          </p:cNvPr>
          <p:cNvPicPr>
            <a:picLocks noChangeAspect="1"/>
          </p:cNvPicPr>
          <p:nvPr/>
        </p:nvPicPr>
        <p:blipFill rotWithShape="1">
          <a:blip r:embed="rId2">
            <a:extLst>
              <a:ext uri="{28A0092B-C50C-407E-A947-70E740481C1C}">
                <a14:useLocalDpi xmlns:a14="http://schemas.microsoft.com/office/drawing/2010/main" val="0"/>
              </a:ext>
            </a:extLst>
          </a:blip>
          <a:srcRect l="3603" t="73" r="3009" b="-73"/>
          <a:stretch/>
        </p:blipFill>
        <p:spPr>
          <a:xfrm>
            <a:off x="5809" y="4997"/>
            <a:ext cx="9138192" cy="6849714"/>
          </a:xfrm>
          <a:prstGeom prst="rect">
            <a:avLst/>
          </a:prstGeom>
        </p:spPr>
      </p:pic>
      <p:sp>
        <p:nvSpPr>
          <p:cNvPr id="66" name="Flowchart: Alternate Process 65">
            <a:extLst>
              <a:ext uri="{FF2B5EF4-FFF2-40B4-BE49-F238E27FC236}">
                <a16:creationId xmlns:a16="http://schemas.microsoft.com/office/drawing/2014/main" id="{F84FC517-9E6D-6FCF-2283-ED72BFC926BC}"/>
              </a:ext>
            </a:extLst>
          </p:cNvPr>
          <p:cNvSpPr/>
          <p:nvPr/>
        </p:nvSpPr>
        <p:spPr>
          <a:xfrm>
            <a:off x="-2098" y="5894317"/>
            <a:ext cx="1708011"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 name="Title 1">
            <a:extLst>
              <a:ext uri="{FF2B5EF4-FFF2-40B4-BE49-F238E27FC236}">
                <a16:creationId xmlns:a16="http://schemas.microsoft.com/office/drawing/2014/main" id="{786BAEB0-CAB9-D004-00EB-CDD8D492DF55}"/>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Ghost Pilots</a:t>
            </a:r>
            <a:r>
              <a:rPr lang="en-US" sz="3600" dirty="0"/>
              <a:t> </a:t>
            </a:r>
            <a:endParaRPr lang="en-US" sz="7200" dirty="0"/>
          </a:p>
        </p:txBody>
      </p:sp>
      <p:sp>
        <p:nvSpPr>
          <p:cNvPr id="2" name="Flowchart: Alternate Process 1">
            <a:extLst>
              <a:ext uri="{FF2B5EF4-FFF2-40B4-BE49-F238E27FC236}">
                <a16:creationId xmlns:a16="http://schemas.microsoft.com/office/drawing/2014/main" id="{76205237-BB33-9E89-F06C-A5C8E19594E5}"/>
              </a:ext>
            </a:extLst>
          </p:cNvPr>
          <p:cNvSpPr/>
          <p:nvPr/>
        </p:nvSpPr>
        <p:spPr>
          <a:xfrm>
            <a:off x="1168097" y="665124"/>
            <a:ext cx="6970326" cy="5156616"/>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3" name="Picture 2">
            <a:extLst>
              <a:ext uri="{FF2B5EF4-FFF2-40B4-BE49-F238E27FC236}">
                <a16:creationId xmlns:a16="http://schemas.microsoft.com/office/drawing/2014/main" id="{23370BB5-D27B-6DBC-F310-4244337094F4}"/>
              </a:ext>
            </a:extLst>
          </p:cNvPr>
          <p:cNvPicPr>
            <a:picLocks noChangeAspect="1"/>
          </p:cNvPicPr>
          <p:nvPr/>
        </p:nvPicPr>
        <p:blipFill>
          <a:blip r:embed="rId3">
            <a:duotone>
              <a:schemeClr val="accent3">
                <a:shade val="45000"/>
                <a:satMod val="135000"/>
              </a:schemeClr>
              <a:prstClr val="white"/>
            </a:duotone>
          </a:blip>
          <a:stretch>
            <a:fillRect/>
          </a:stretch>
        </p:blipFill>
        <p:spPr>
          <a:xfrm>
            <a:off x="6735038" y="3517851"/>
            <a:ext cx="688162" cy="688162"/>
          </a:xfrm>
          <a:prstGeom prst="rect">
            <a:avLst/>
          </a:prstGeom>
        </p:spPr>
      </p:pic>
      <p:pic>
        <p:nvPicPr>
          <p:cNvPr id="5" name="Picture 4">
            <a:extLst>
              <a:ext uri="{FF2B5EF4-FFF2-40B4-BE49-F238E27FC236}">
                <a16:creationId xmlns:a16="http://schemas.microsoft.com/office/drawing/2014/main" id="{85870F4A-15E5-6BCF-1A31-334D178DFC18}"/>
              </a:ext>
            </a:extLst>
          </p:cNvPr>
          <p:cNvPicPr>
            <a:picLocks noChangeAspect="1"/>
          </p:cNvPicPr>
          <p:nvPr/>
        </p:nvPicPr>
        <p:blipFill>
          <a:blip r:embed="rId3"/>
          <a:stretch>
            <a:fillRect/>
          </a:stretch>
        </p:blipFill>
        <p:spPr>
          <a:xfrm>
            <a:off x="5111349" y="3535298"/>
            <a:ext cx="688162" cy="688162"/>
          </a:xfrm>
          <a:prstGeom prst="rect">
            <a:avLst/>
          </a:prstGeom>
        </p:spPr>
      </p:pic>
      <p:pic>
        <p:nvPicPr>
          <p:cNvPr id="6" name="Picture 5">
            <a:extLst>
              <a:ext uri="{FF2B5EF4-FFF2-40B4-BE49-F238E27FC236}">
                <a16:creationId xmlns:a16="http://schemas.microsoft.com/office/drawing/2014/main" id="{0B6CB2B9-2628-299A-A70D-1D842FDFFE94}"/>
              </a:ext>
            </a:extLst>
          </p:cNvPr>
          <p:cNvPicPr>
            <a:picLocks noChangeAspect="1"/>
          </p:cNvPicPr>
          <p:nvPr/>
        </p:nvPicPr>
        <p:blipFill>
          <a:blip r:embed="rId3"/>
          <a:stretch>
            <a:fillRect/>
          </a:stretch>
        </p:blipFill>
        <p:spPr>
          <a:xfrm>
            <a:off x="5924261" y="3535298"/>
            <a:ext cx="688162" cy="688162"/>
          </a:xfrm>
          <a:prstGeom prst="rect">
            <a:avLst/>
          </a:prstGeom>
        </p:spPr>
      </p:pic>
      <p:sp>
        <p:nvSpPr>
          <p:cNvPr id="7" name="Arrow: Up 6">
            <a:extLst>
              <a:ext uri="{FF2B5EF4-FFF2-40B4-BE49-F238E27FC236}">
                <a16:creationId xmlns:a16="http://schemas.microsoft.com/office/drawing/2014/main" id="{59923480-CEA5-3AB7-B69A-55D035DC89F8}"/>
              </a:ext>
            </a:extLst>
          </p:cNvPr>
          <p:cNvSpPr/>
          <p:nvPr/>
        </p:nvSpPr>
        <p:spPr>
          <a:xfrm>
            <a:off x="3112347" y="279566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48672860-0D04-7B22-BAA8-360D0456F741}"/>
              </a:ext>
            </a:extLst>
          </p:cNvPr>
          <p:cNvSpPr/>
          <p:nvPr/>
        </p:nvSpPr>
        <p:spPr>
          <a:xfrm rot="16200000">
            <a:off x="2340337" y="35243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2247201A-6CA7-39BE-A638-70C00D340385}"/>
              </a:ext>
            </a:extLst>
          </p:cNvPr>
          <p:cNvSpPr/>
          <p:nvPr/>
        </p:nvSpPr>
        <p:spPr>
          <a:xfrm rot="5400000" flipH="1">
            <a:off x="3790353" y="352438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8A34AD1E-6136-FFD0-9974-D80117A099ED}"/>
              </a:ext>
            </a:extLst>
          </p:cNvPr>
          <p:cNvSpPr/>
          <p:nvPr/>
        </p:nvSpPr>
        <p:spPr>
          <a:xfrm rot="2707381" flipV="1">
            <a:off x="2529431" y="40558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 name="Picture 10">
            <a:extLst>
              <a:ext uri="{FF2B5EF4-FFF2-40B4-BE49-F238E27FC236}">
                <a16:creationId xmlns:a16="http://schemas.microsoft.com/office/drawing/2014/main" id="{1663B283-75B5-1148-78E3-458843939F1E}"/>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08173" y="3219356"/>
            <a:ext cx="1122309" cy="1910215"/>
          </a:xfrm>
          <a:prstGeom prst="rect">
            <a:avLst/>
          </a:prstGeom>
        </p:spPr>
      </p:pic>
      <p:pic>
        <p:nvPicPr>
          <p:cNvPr id="12" name="Picture 11">
            <a:extLst>
              <a:ext uri="{FF2B5EF4-FFF2-40B4-BE49-F238E27FC236}">
                <a16:creationId xmlns:a16="http://schemas.microsoft.com/office/drawing/2014/main" id="{002676E2-6D8D-C2F9-4B17-0F552C587B06}"/>
              </a:ext>
            </a:extLst>
          </p:cNvPr>
          <p:cNvPicPr>
            <a:picLocks noChangeAspect="1"/>
          </p:cNvPicPr>
          <p:nvPr/>
        </p:nvPicPr>
        <p:blipFill>
          <a:blip r:embed="rId3">
            <a:duotone>
              <a:schemeClr val="accent3">
                <a:shade val="45000"/>
                <a:satMod val="135000"/>
              </a:schemeClr>
              <a:prstClr val="white"/>
            </a:duotone>
          </a:blip>
          <a:stretch>
            <a:fillRect/>
          </a:stretch>
        </p:blipFill>
        <p:spPr>
          <a:xfrm>
            <a:off x="4373097" y="4060991"/>
            <a:ext cx="688162" cy="688162"/>
          </a:xfrm>
          <a:prstGeom prst="rect">
            <a:avLst/>
          </a:prstGeom>
        </p:spPr>
      </p:pic>
      <p:pic>
        <p:nvPicPr>
          <p:cNvPr id="13" name="Picture 12">
            <a:extLst>
              <a:ext uri="{FF2B5EF4-FFF2-40B4-BE49-F238E27FC236}">
                <a16:creationId xmlns:a16="http://schemas.microsoft.com/office/drawing/2014/main" id="{B0F805B5-AEA6-BF7A-8B94-09F65061EC15}"/>
              </a:ext>
            </a:extLst>
          </p:cNvPr>
          <p:cNvPicPr>
            <a:picLocks noChangeAspect="1"/>
          </p:cNvPicPr>
          <p:nvPr/>
        </p:nvPicPr>
        <p:blipFill>
          <a:blip r:embed="rId3">
            <a:duotone>
              <a:schemeClr val="accent3">
                <a:shade val="45000"/>
                <a:satMod val="135000"/>
              </a:schemeClr>
              <a:prstClr val="white"/>
            </a:duotone>
          </a:blip>
          <a:stretch>
            <a:fillRect/>
          </a:stretch>
        </p:blipFill>
        <p:spPr>
          <a:xfrm>
            <a:off x="4372010" y="4839665"/>
            <a:ext cx="688162" cy="688162"/>
          </a:xfrm>
          <a:prstGeom prst="rect">
            <a:avLst/>
          </a:prstGeom>
        </p:spPr>
      </p:pic>
      <p:pic>
        <p:nvPicPr>
          <p:cNvPr id="14" name="Picture 13">
            <a:extLst>
              <a:ext uri="{FF2B5EF4-FFF2-40B4-BE49-F238E27FC236}">
                <a16:creationId xmlns:a16="http://schemas.microsoft.com/office/drawing/2014/main" id="{D5D03882-B96B-C0B9-703D-60168E207B93}"/>
              </a:ext>
            </a:extLst>
          </p:cNvPr>
          <p:cNvPicPr>
            <a:picLocks noChangeAspect="1"/>
          </p:cNvPicPr>
          <p:nvPr/>
        </p:nvPicPr>
        <p:blipFill>
          <a:blip r:embed="rId3">
            <a:duotone>
              <a:schemeClr val="accent3">
                <a:shade val="45000"/>
                <a:satMod val="135000"/>
              </a:schemeClr>
              <a:prstClr val="white"/>
            </a:duotone>
          </a:blip>
          <a:stretch>
            <a:fillRect/>
          </a:stretch>
        </p:blipFill>
        <p:spPr>
          <a:xfrm>
            <a:off x="5110262" y="4313972"/>
            <a:ext cx="688162" cy="688162"/>
          </a:xfrm>
          <a:prstGeom prst="rect">
            <a:avLst/>
          </a:prstGeom>
        </p:spPr>
      </p:pic>
      <p:pic>
        <p:nvPicPr>
          <p:cNvPr id="15" name="Picture 14">
            <a:extLst>
              <a:ext uri="{FF2B5EF4-FFF2-40B4-BE49-F238E27FC236}">
                <a16:creationId xmlns:a16="http://schemas.microsoft.com/office/drawing/2014/main" id="{30913E2C-7FB4-B2D5-6493-D3A7EAE15FB9}"/>
              </a:ext>
            </a:extLst>
          </p:cNvPr>
          <p:cNvPicPr>
            <a:picLocks noChangeAspect="1"/>
          </p:cNvPicPr>
          <p:nvPr/>
        </p:nvPicPr>
        <p:blipFill>
          <a:blip r:embed="rId3">
            <a:duotone>
              <a:schemeClr val="accent3">
                <a:shade val="45000"/>
                <a:satMod val="135000"/>
              </a:schemeClr>
              <a:prstClr val="white"/>
            </a:duotone>
          </a:blip>
          <a:stretch>
            <a:fillRect/>
          </a:stretch>
        </p:blipFill>
        <p:spPr>
          <a:xfrm>
            <a:off x="5923175" y="4313972"/>
            <a:ext cx="688162" cy="688162"/>
          </a:xfrm>
          <a:prstGeom prst="rect">
            <a:avLst/>
          </a:prstGeom>
        </p:spPr>
      </p:pic>
      <p:pic>
        <p:nvPicPr>
          <p:cNvPr id="16" name="Picture 15">
            <a:extLst>
              <a:ext uri="{FF2B5EF4-FFF2-40B4-BE49-F238E27FC236}">
                <a16:creationId xmlns:a16="http://schemas.microsoft.com/office/drawing/2014/main" id="{4ADB574D-AAC8-4214-29E4-7EC5FB340E59}"/>
              </a:ext>
            </a:extLst>
          </p:cNvPr>
          <p:cNvPicPr>
            <a:picLocks noChangeAspect="1"/>
          </p:cNvPicPr>
          <p:nvPr/>
        </p:nvPicPr>
        <p:blipFill>
          <a:blip r:embed="rId3">
            <a:duotone>
              <a:schemeClr val="accent3">
                <a:shade val="45000"/>
                <a:satMod val="135000"/>
              </a:schemeClr>
              <a:prstClr val="white"/>
            </a:duotone>
          </a:blip>
          <a:stretch>
            <a:fillRect/>
          </a:stretch>
        </p:blipFill>
        <p:spPr>
          <a:xfrm>
            <a:off x="6733952" y="4296525"/>
            <a:ext cx="688162" cy="688162"/>
          </a:xfrm>
          <a:prstGeom prst="rect">
            <a:avLst/>
          </a:prstGeom>
        </p:spPr>
      </p:pic>
      <p:sp>
        <p:nvSpPr>
          <p:cNvPr id="17" name="Rectangle 16">
            <a:extLst>
              <a:ext uri="{FF2B5EF4-FFF2-40B4-BE49-F238E27FC236}">
                <a16:creationId xmlns:a16="http://schemas.microsoft.com/office/drawing/2014/main" id="{DB0D0E61-2945-D6B1-869D-94BD3C41EB16}"/>
              </a:ext>
            </a:extLst>
          </p:cNvPr>
          <p:cNvSpPr/>
          <p:nvPr/>
        </p:nvSpPr>
        <p:spPr>
          <a:xfrm rot="18000000">
            <a:off x="5079088" y="272012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a:t>
            </a:r>
          </a:p>
        </p:txBody>
      </p:sp>
      <p:sp>
        <p:nvSpPr>
          <p:cNvPr id="18" name="Arrow: Up 17">
            <a:extLst>
              <a:ext uri="{FF2B5EF4-FFF2-40B4-BE49-F238E27FC236}">
                <a16:creationId xmlns:a16="http://schemas.microsoft.com/office/drawing/2014/main" id="{4EA16461-A5F6-1CC1-C77F-2B6D6235A666}"/>
              </a:ext>
            </a:extLst>
          </p:cNvPr>
          <p:cNvSpPr/>
          <p:nvPr/>
        </p:nvSpPr>
        <p:spPr>
          <a:xfrm rot="3030207">
            <a:off x="3755206" y="29315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Arrow: Up 18">
            <a:extLst>
              <a:ext uri="{FF2B5EF4-FFF2-40B4-BE49-F238E27FC236}">
                <a16:creationId xmlns:a16="http://schemas.microsoft.com/office/drawing/2014/main" id="{FEA884E5-E7E8-9BC2-E9C0-EDB5E4031EE6}"/>
              </a:ext>
            </a:extLst>
          </p:cNvPr>
          <p:cNvSpPr/>
          <p:nvPr/>
        </p:nvSpPr>
        <p:spPr>
          <a:xfrm rot="18863264">
            <a:off x="2554899" y="297527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D66BFD22-0055-DF6E-4D47-D0465AF315A2}"/>
              </a:ext>
            </a:extLst>
          </p:cNvPr>
          <p:cNvSpPr/>
          <p:nvPr/>
        </p:nvSpPr>
        <p:spPr>
          <a:xfrm rot="8401222" flipH="1">
            <a:off x="3618467" y="40777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80715758-57EF-9433-8953-6B160CBE81A2}"/>
              </a:ext>
            </a:extLst>
          </p:cNvPr>
          <p:cNvSpPr/>
          <p:nvPr/>
        </p:nvSpPr>
        <p:spPr>
          <a:xfrm flipV="1">
            <a:off x="3083795" y="42965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 name="Group 25">
            <a:extLst>
              <a:ext uri="{FF2B5EF4-FFF2-40B4-BE49-F238E27FC236}">
                <a16:creationId xmlns:a16="http://schemas.microsoft.com/office/drawing/2014/main" id="{75A0955B-5F28-510B-9791-BEAF24CEFFCF}"/>
              </a:ext>
            </a:extLst>
          </p:cNvPr>
          <p:cNvGrpSpPr/>
          <p:nvPr/>
        </p:nvGrpSpPr>
        <p:grpSpPr>
          <a:xfrm>
            <a:off x="401939" y="6007103"/>
            <a:ext cx="923543" cy="687397"/>
            <a:chOff x="9500040" y="2509406"/>
            <a:chExt cx="1231390" cy="916529"/>
          </a:xfrm>
        </p:grpSpPr>
        <p:pic>
          <p:nvPicPr>
            <p:cNvPr id="27" name="Graphic 26" descr="User with solid fill">
              <a:extLst>
                <a:ext uri="{FF2B5EF4-FFF2-40B4-BE49-F238E27FC236}">
                  <a16:creationId xmlns:a16="http://schemas.microsoft.com/office/drawing/2014/main" id="{5DDEA428-5067-6E6E-B380-1557BFA9ED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0040" y="2511535"/>
              <a:ext cx="914400" cy="914400"/>
            </a:xfrm>
            <a:prstGeom prst="rect">
              <a:avLst/>
            </a:prstGeom>
          </p:spPr>
        </p:pic>
        <p:pic>
          <p:nvPicPr>
            <p:cNvPr id="28" name="Graphic 27" descr="User with solid fill">
              <a:extLst>
                <a:ext uri="{FF2B5EF4-FFF2-40B4-BE49-F238E27FC236}">
                  <a16:creationId xmlns:a16="http://schemas.microsoft.com/office/drawing/2014/main" id="{AD8E02E1-3314-6161-307F-BBAB9C2361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7030" y="2509406"/>
              <a:ext cx="914400" cy="914400"/>
            </a:xfrm>
            <a:prstGeom prst="rect">
              <a:avLst/>
            </a:prstGeom>
          </p:spPr>
        </p:pic>
        <p:sp>
          <p:nvSpPr>
            <p:cNvPr id="29" name="TextBox 28">
              <a:extLst>
                <a:ext uri="{FF2B5EF4-FFF2-40B4-BE49-F238E27FC236}">
                  <a16:creationId xmlns:a16="http://schemas.microsoft.com/office/drawing/2014/main" id="{25ABE3DE-A099-0274-F161-B0C51EBBF00C}"/>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sp>
        <p:nvSpPr>
          <p:cNvPr id="65" name="Rectangle 64">
            <a:extLst>
              <a:ext uri="{FF2B5EF4-FFF2-40B4-BE49-F238E27FC236}">
                <a16:creationId xmlns:a16="http://schemas.microsoft.com/office/drawing/2014/main" id="{8F971A32-A0B8-0778-6614-9BD6234691E6}"/>
              </a:ext>
            </a:extLst>
          </p:cNvPr>
          <p:cNvSpPr/>
          <p:nvPr/>
        </p:nvSpPr>
        <p:spPr>
          <a:xfrm rot="18000000">
            <a:off x="5467061" y="1940343"/>
            <a:ext cx="293273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Special Weapon</a:t>
            </a:r>
          </a:p>
        </p:txBody>
      </p:sp>
      <p:graphicFrame>
        <p:nvGraphicFramePr>
          <p:cNvPr id="22" name="Table 21">
            <a:extLst>
              <a:ext uri="{FF2B5EF4-FFF2-40B4-BE49-F238E27FC236}">
                <a16:creationId xmlns:a16="http://schemas.microsoft.com/office/drawing/2014/main" id="{252482B4-4B0B-0FFD-5BE0-6E78C5D1A4FD}"/>
              </a:ext>
            </a:extLst>
          </p:cNvPr>
          <p:cNvGraphicFramePr>
            <a:graphicFrameLocks noGrp="1"/>
          </p:cNvGraphicFramePr>
          <p:nvPr>
            <p:extLst>
              <p:ext uri="{D42A27DB-BD31-4B8C-83A1-F6EECF244321}">
                <p14:modId xmlns:p14="http://schemas.microsoft.com/office/powerpoint/2010/main" val="983595291"/>
              </p:ext>
            </p:extLst>
          </p:nvPr>
        </p:nvGraphicFramePr>
        <p:xfrm>
          <a:off x="-3413407" y="2067150"/>
          <a:ext cx="2996690" cy="889646"/>
        </p:xfrm>
        <a:graphic>
          <a:graphicData uri="http://schemas.openxmlformats.org/drawingml/2006/table">
            <a:tbl>
              <a:tblPr>
                <a:tableStyleId>{5C22544A-7EE6-4342-B048-85BDC9FD1C3A}</a:tableStyleId>
              </a:tblPr>
              <a:tblGrid>
                <a:gridCol w="1701565">
                  <a:extLst>
                    <a:ext uri="{9D8B030D-6E8A-4147-A177-3AD203B41FA5}">
                      <a16:colId xmlns:a16="http://schemas.microsoft.com/office/drawing/2014/main" val="1306157281"/>
                    </a:ext>
                  </a:extLst>
                </a:gridCol>
                <a:gridCol w="1295125">
                  <a:extLst>
                    <a:ext uri="{9D8B030D-6E8A-4147-A177-3AD203B41FA5}">
                      <a16:colId xmlns:a16="http://schemas.microsoft.com/office/drawing/2014/main" val="3696122499"/>
                    </a:ext>
                  </a:extLst>
                </a:gridCol>
              </a:tblGrid>
              <a:tr h="314061">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23281">
                <a:tc>
                  <a:txBody>
                    <a:bodyPr/>
                    <a:lstStyle/>
                    <a:p>
                      <a:pPr algn="l" fontAlgn="b"/>
                      <a:r>
                        <a:rPr lang="en-US" sz="2400" u="none" strike="noStrike" dirty="0">
                          <a:effectLst/>
                        </a:rPr>
                        <a:t>Ghost Pilots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gpilots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73209984"/>
                  </a:ext>
                </a:extLst>
              </a:tr>
            </a:tbl>
          </a:graphicData>
        </a:graphic>
      </p:graphicFrame>
    </p:spTree>
    <p:extLst>
      <p:ext uri="{BB962C8B-B14F-4D97-AF65-F5344CB8AC3E}">
        <p14:creationId xmlns:p14="http://schemas.microsoft.com/office/powerpoint/2010/main" val="425173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screenshot of a video game&#10;&#10;Description automatically generated with medium confidence">
            <a:extLst>
              <a:ext uri="{FF2B5EF4-FFF2-40B4-BE49-F238E27FC236}">
                <a16:creationId xmlns:a16="http://schemas.microsoft.com/office/drawing/2014/main" id="{51559679-8E9B-1A0D-F1EA-45023C644480}"/>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8748" r="1203" b="33621"/>
          <a:stretch/>
        </p:blipFill>
        <p:spPr>
          <a:xfrm>
            <a:off x="-1" y="0"/>
            <a:ext cx="9144001" cy="6858000"/>
          </a:xfrm>
          <a:prstGeom prst="rect">
            <a:avLst/>
          </a:prstGeom>
        </p:spPr>
      </p:pic>
      <p:pic>
        <p:nvPicPr>
          <p:cNvPr id="2" name="Picture 1">
            <a:extLst>
              <a:ext uri="{FF2B5EF4-FFF2-40B4-BE49-F238E27FC236}">
                <a16:creationId xmlns:a16="http://schemas.microsoft.com/office/drawing/2014/main" id="{DDFA8080-AA4B-B7E5-E948-890F55B46F94}"/>
              </a:ext>
            </a:extLst>
          </p:cNvPr>
          <p:cNvPicPr>
            <a:picLocks noChangeAspect="1"/>
          </p:cNvPicPr>
          <p:nvPr/>
        </p:nvPicPr>
        <p:blipFill>
          <a:blip r:embed="rId3"/>
          <a:stretch>
            <a:fillRect/>
          </a:stretch>
        </p:blipFill>
        <p:spPr>
          <a:xfrm>
            <a:off x="1345112" y="552867"/>
            <a:ext cx="6819544" cy="5414634"/>
          </a:xfrm>
          <a:prstGeom prst="rect">
            <a:avLst/>
          </a:prstGeom>
        </p:spPr>
      </p:pic>
      <p:sp>
        <p:nvSpPr>
          <p:cNvPr id="6" name="Arrow: Up 5">
            <a:extLst>
              <a:ext uri="{FF2B5EF4-FFF2-40B4-BE49-F238E27FC236}">
                <a16:creationId xmlns:a16="http://schemas.microsoft.com/office/drawing/2014/main" id="{C2170F62-1D19-A201-F2D3-40DC36634C5E}"/>
              </a:ext>
            </a:extLst>
          </p:cNvPr>
          <p:cNvSpPr/>
          <p:nvPr/>
        </p:nvSpPr>
        <p:spPr>
          <a:xfrm>
            <a:off x="3126504" y="124841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A0AC3AE4-9DE6-CA7C-2273-71CFA7C9CFB9}"/>
              </a:ext>
            </a:extLst>
          </p:cNvPr>
          <p:cNvSpPr/>
          <p:nvPr/>
        </p:nvSpPr>
        <p:spPr>
          <a:xfrm rot="16200000">
            <a:off x="2354494" y="19771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Arrow: Up 7">
            <a:extLst>
              <a:ext uri="{FF2B5EF4-FFF2-40B4-BE49-F238E27FC236}">
                <a16:creationId xmlns:a16="http://schemas.microsoft.com/office/drawing/2014/main" id="{0E21B107-D8E8-94DB-519C-B5A2C965D4F6}"/>
              </a:ext>
            </a:extLst>
          </p:cNvPr>
          <p:cNvSpPr/>
          <p:nvPr/>
        </p:nvSpPr>
        <p:spPr>
          <a:xfrm rot="5400000" flipH="1">
            <a:off x="3804510" y="19771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93E62EE1-E602-6C46-94CD-84179463C538}"/>
              </a:ext>
            </a:extLst>
          </p:cNvPr>
          <p:cNvSpPr/>
          <p:nvPr/>
        </p:nvSpPr>
        <p:spPr>
          <a:xfrm rot="2707381" flipV="1">
            <a:off x="2543588" y="25085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0" name="Picture 9">
            <a:extLst>
              <a:ext uri="{FF2B5EF4-FFF2-40B4-BE49-F238E27FC236}">
                <a16:creationId xmlns:a16="http://schemas.microsoft.com/office/drawing/2014/main" id="{0FEA1581-F632-2345-F61E-A77F6AA28C50}"/>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22330" y="1672112"/>
            <a:ext cx="1122309" cy="1910215"/>
          </a:xfrm>
          <a:prstGeom prst="rect">
            <a:avLst/>
          </a:prstGeom>
        </p:spPr>
      </p:pic>
      <p:pic>
        <p:nvPicPr>
          <p:cNvPr id="11" name="Picture 10">
            <a:extLst>
              <a:ext uri="{FF2B5EF4-FFF2-40B4-BE49-F238E27FC236}">
                <a16:creationId xmlns:a16="http://schemas.microsoft.com/office/drawing/2014/main" id="{0FAFBF59-F39B-9894-05F6-AAEEBFDCC89B}"/>
              </a:ext>
            </a:extLst>
          </p:cNvPr>
          <p:cNvPicPr>
            <a:picLocks noChangeAspect="1"/>
          </p:cNvPicPr>
          <p:nvPr/>
        </p:nvPicPr>
        <p:blipFill>
          <a:blip r:embed="rId6">
            <a:duotone>
              <a:schemeClr val="accent3">
                <a:shade val="45000"/>
                <a:satMod val="135000"/>
              </a:schemeClr>
              <a:prstClr val="white"/>
            </a:duotone>
          </a:blip>
          <a:stretch>
            <a:fillRect/>
          </a:stretch>
        </p:blipFill>
        <p:spPr>
          <a:xfrm>
            <a:off x="4387254" y="2513747"/>
            <a:ext cx="688162" cy="688162"/>
          </a:xfrm>
          <a:prstGeom prst="rect">
            <a:avLst/>
          </a:prstGeom>
        </p:spPr>
      </p:pic>
      <p:pic>
        <p:nvPicPr>
          <p:cNvPr id="12" name="Picture 11">
            <a:extLst>
              <a:ext uri="{FF2B5EF4-FFF2-40B4-BE49-F238E27FC236}">
                <a16:creationId xmlns:a16="http://schemas.microsoft.com/office/drawing/2014/main" id="{6792BA43-3ADE-4B3B-581D-529F0BBD243F}"/>
              </a:ext>
            </a:extLst>
          </p:cNvPr>
          <p:cNvPicPr>
            <a:picLocks noChangeAspect="1"/>
          </p:cNvPicPr>
          <p:nvPr/>
        </p:nvPicPr>
        <p:blipFill>
          <a:blip r:embed="rId6"/>
          <a:stretch>
            <a:fillRect/>
          </a:stretch>
        </p:blipFill>
        <p:spPr>
          <a:xfrm>
            <a:off x="6749195" y="1970607"/>
            <a:ext cx="688162" cy="688162"/>
          </a:xfrm>
          <a:prstGeom prst="rect">
            <a:avLst/>
          </a:prstGeom>
        </p:spPr>
      </p:pic>
      <p:pic>
        <p:nvPicPr>
          <p:cNvPr id="13" name="Picture 12">
            <a:extLst>
              <a:ext uri="{FF2B5EF4-FFF2-40B4-BE49-F238E27FC236}">
                <a16:creationId xmlns:a16="http://schemas.microsoft.com/office/drawing/2014/main" id="{AD41ABBA-EE15-44AF-81CF-A7A7295A94EC}"/>
              </a:ext>
            </a:extLst>
          </p:cNvPr>
          <p:cNvPicPr>
            <a:picLocks noChangeAspect="1"/>
          </p:cNvPicPr>
          <p:nvPr/>
        </p:nvPicPr>
        <p:blipFill>
          <a:blip r:embed="rId6">
            <a:duotone>
              <a:schemeClr val="accent3">
                <a:shade val="45000"/>
                <a:satMod val="135000"/>
              </a:schemeClr>
              <a:prstClr val="white"/>
            </a:duotone>
          </a:blip>
          <a:stretch>
            <a:fillRect/>
          </a:stretch>
        </p:blipFill>
        <p:spPr>
          <a:xfrm>
            <a:off x="4386167" y="3292421"/>
            <a:ext cx="688162" cy="688162"/>
          </a:xfrm>
          <a:prstGeom prst="rect">
            <a:avLst/>
          </a:prstGeom>
        </p:spPr>
      </p:pic>
      <p:pic>
        <p:nvPicPr>
          <p:cNvPr id="14" name="Picture 13">
            <a:extLst>
              <a:ext uri="{FF2B5EF4-FFF2-40B4-BE49-F238E27FC236}">
                <a16:creationId xmlns:a16="http://schemas.microsoft.com/office/drawing/2014/main" id="{BD27BEF7-61C2-4A35-9B11-1DEA1453E4C9}"/>
              </a:ext>
            </a:extLst>
          </p:cNvPr>
          <p:cNvPicPr>
            <a:picLocks noChangeAspect="1"/>
          </p:cNvPicPr>
          <p:nvPr/>
        </p:nvPicPr>
        <p:blipFill>
          <a:blip r:embed="rId6">
            <a:duotone>
              <a:schemeClr val="accent3">
                <a:shade val="45000"/>
                <a:satMod val="135000"/>
              </a:schemeClr>
              <a:prstClr val="white"/>
            </a:duotone>
          </a:blip>
          <a:stretch>
            <a:fillRect/>
          </a:stretch>
        </p:blipFill>
        <p:spPr>
          <a:xfrm>
            <a:off x="5124419" y="2766728"/>
            <a:ext cx="688162" cy="688162"/>
          </a:xfrm>
          <a:prstGeom prst="rect">
            <a:avLst/>
          </a:prstGeom>
        </p:spPr>
      </p:pic>
      <p:pic>
        <p:nvPicPr>
          <p:cNvPr id="15" name="Picture 14">
            <a:extLst>
              <a:ext uri="{FF2B5EF4-FFF2-40B4-BE49-F238E27FC236}">
                <a16:creationId xmlns:a16="http://schemas.microsoft.com/office/drawing/2014/main" id="{20198DC9-DAFC-85DB-7353-6A17C26177D5}"/>
              </a:ext>
            </a:extLst>
          </p:cNvPr>
          <p:cNvPicPr>
            <a:picLocks noChangeAspect="1"/>
          </p:cNvPicPr>
          <p:nvPr/>
        </p:nvPicPr>
        <p:blipFill>
          <a:blip r:embed="rId6">
            <a:duotone>
              <a:schemeClr val="accent3">
                <a:shade val="45000"/>
                <a:satMod val="135000"/>
              </a:schemeClr>
              <a:prstClr val="white"/>
            </a:duotone>
          </a:blip>
          <a:stretch>
            <a:fillRect/>
          </a:stretch>
        </p:blipFill>
        <p:spPr>
          <a:xfrm>
            <a:off x="5937332" y="2766728"/>
            <a:ext cx="688162" cy="688162"/>
          </a:xfrm>
          <a:prstGeom prst="rect">
            <a:avLst/>
          </a:prstGeom>
        </p:spPr>
      </p:pic>
      <p:pic>
        <p:nvPicPr>
          <p:cNvPr id="16" name="Picture 15">
            <a:extLst>
              <a:ext uri="{FF2B5EF4-FFF2-40B4-BE49-F238E27FC236}">
                <a16:creationId xmlns:a16="http://schemas.microsoft.com/office/drawing/2014/main" id="{457193E7-D861-D82E-BF1A-1120DA940D5E}"/>
              </a:ext>
            </a:extLst>
          </p:cNvPr>
          <p:cNvPicPr>
            <a:picLocks noChangeAspect="1"/>
          </p:cNvPicPr>
          <p:nvPr/>
        </p:nvPicPr>
        <p:blipFill>
          <a:blip r:embed="rId6">
            <a:duotone>
              <a:schemeClr val="accent3">
                <a:shade val="45000"/>
                <a:satMod val="135000"/>
              </a:schemeClr>
              <a:prstClr val="white"/>
            </a:duotone>
          </a:blip>
          <a:stretch>
            <a:fillRect/>
          </a:stretch>
        </p:blipFill>
        <p:spPr>
          <a:xfrm>
            <a:off x="6748109" y="2749281"/>
            <a:ext cx="688162" cy="688162"/>
          </a:xfrm>
          <a:prstGeom prst="rect">
            <a:avLst/>
          </a:prstGeom>
        </p:spPr>
      </p:pic>
      <p:pic>
        <p:nvPicPr>
          <p:cNvPr id="23" name="Picture 22">
            <a:extLst>
              <a:ext uri="{FF2B5EF4-FFF2-40B4-BE49-F238E27FC236}">
                <a16:creationId xmlns:a16="http://schemas.microsoft.com/office/drawing/2014/main" id="{9E159BF8-0C0E-7890-4D59-F7F435FB9B8D}"/>
              </a:ext>
            </a:extLst>
          </p:cNvPr>
          <p:cNvPicPr>
            <a:picLocks noChangeAspect="1"/>
          </p:cNvPicPr>
          <p:nvPr/>
        </p:nvPicPr>
        <p:blipFill>
          <a:blip r:embed="rId6"/>
          <a:stretch>
            <a:fillRect/>
          </a:stretch>
        </p:blipFill>
        <p:spPr>
          <a:xfrm>
            <a:off x="5125506" y="1988054"/>
            <a:ext cx="688162" cy="688162"/>
          </a:xfrm>
          <a:prstGeom prst="rect">
            <a:avLst/>
          </a:prstGeom>
        </p:spPr>
      </p:pic>
      <p:pic>
        <p:nvPicPr>
          <p:cNvPr id="24" name="Picture 23">
            <a:extLst>
              <a:ext uri="{FF2B5EF4-FFF2-40B4-BE49-F238E27FC236}">
                <a16:creationId xmlns:a16="http://schemas.microsoft.com/office/drawing/2014/main" id="{39D55147-796A-B9D4-E5E1-103CC85ECFE7}"/>
              </a:ext>
            </a:extLst>
          </p:cNvPr>
          <p:cNvPicPr>
            <a:picLocks noChangeAspect="1"/>
          </p:cNvPicPr>
          <p:nvPr/>
        </p:nvPicPr>
        <p:blipFill>
          <a:blip r:embed="rId6"/>
          <a:stretch>
            <a:fillRect/>
          </a:stretch>
        </p:blipFill>
        <p:spPr>
          <a:xfrm>
            <a:off x="5938418" y="1988054"/>
            <a:ext cx="688162" cy="688162"/>
          </a:xfrm>
          <a:prstGeom prst="rect">
            <a:avLst/>
          </a:prstGeom>
        </p:spPr>
      </p:pic>
      <p:sp>
        <p:nvSpPr>
          <p:cNvPr id="25" name="Rectangle 24">
            <a:extLst>
              <a:ext uri="{FF2B5EF4-FFF2-40B4-BE49-F238E27FC236}">
                <a16:creationId xmlns:a16="http://schemas.microsoft.com/office/drawing/2014/main" id="{B166F540-3281-637F-EC43-748A99073AA3}"/>
              </a:ext>
            </a:extLst>
          </p:cNvPr>
          <p:cNvSpPr/>
          <p:nvPr/>
        </p:nvSpPr>
        <p:spPr>
          <a:xfrm rot="18000000">
            <a:off x="5077141" y="1209918"/>
            <a:ext cx="100306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Gun</a:t>
            </a:r>
          </a:p>
        </p:txBody>
      </p:sp>
      <p:sp>
        <p:nvSpPr>
          <p:cNvPr id="26" name="Rectangle 25">
            <a:extLst>
              <a:ext uri="{FF2B5EF4-FFF2-40B4-BE49-F238E27FC236}">
                <a16:creationId xmlns:a16="http://schemas.microsoft.com/office/drawing/2014/main" id="{12B378AC-63B3-58C4-BC83-3AD9E6945117}"/>
              </a:ext>
            </a:extLst>
          </p:cNvPr>
          <p:cNvSpPr/>
          <p:nvPr/>
        </p:nvSpPr>
        <p:spPr>
          <a:xfrm rot="18000000">
            <a:off x="5737107" y="1039308"/>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a:t>
            </a:r>
          </a:p>
        </p:txBody>
      </p:sp>
      <p:sp>
        <p:nvSpPr>
          <p:cNvPr id="31" name="Arrow: Up 30">
            <a:extLst>
              <a:ext uri="{FF2B5EF4-FFF2-40B4-BE49-F238E27FC236}">
                <a16:creationId xmlns:a16="http://schemas.microsoft.com/office/drawing/2014/main" id="{FBF162DF-D381-D627-FC1C-F15303DE0681}"/>
              </a:ext>
            </a:extLst>
          </p:cNvPr>
          <p:cNvSpPr/>
          <p:nvPr/>
        </p:nvSpPr>
        <p:spPr>
          <a:xfrm rot="3030207">
            <a:off x="3769363" y="13842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Arrow: Up 31">
            <a:extLst>
              <a:ext uri="{FF2B5EF4-FFF2-40B4-BE49-F238E27FC236}">
                <a16:creationId xmlns:a16="http://schemas.microsoft.com/office/drawing/2014/main" id="{B3F36BEE-B34E-B5F6-8CD0-6359ED460356}"/>
              </a:ext>
            </a:extLst>
          </p:cNvPr>
          <p:cNvSpPr/>
          <p:nvPr/>
        </p:nvSpPr>
        <p:spPr>
          <a:xfrm rot="18863264">
            <a:off x="2569056" y="14280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Arrow: Up 32">
            <a:extLst>
              <a:ext uri="{FF2B5EF4-FFF2-40B4-BE49-F238E27FC236}">
                <a16:creationId xmlns:a16="http://schemas.microsoft.com/office/drawing/2014/main" id="{C7B8ED8A-876E-C02F-EBBD-69DCBE1E396D}"/>
              </a:ext>
            </a:extLst>
          </p:cNvPr>
          <p:cNvSpPr/>
          <p:nvPr/>
        </p:nvSpPr>
        <p:spPr>
          <a:xfrm rot="8401222" flipH="1">
            <a:off x="3632624" y="25304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D0EE6221-359F-5434-5299-EAF605AEF04A}"/>
              </a:ext>
            </a:extLst>
          </p:cNvPr>
          <p:cNvSpPr/>
          <p:nvPr/>
        </p:nvSpPr>
        <p:spPr>
          <a:xfrm flipV="1">
            <a:off x="3097952" y="27492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Rectangle 63">
            <a:extLst>
              <a:ext uri="{FF2B5EF4-FFF2-40B4-BE49-F238E27FC236}">
                <a16:creationId xmlns:a16="http://schemas.microsoft.com/office/drawing/2014/main" id="{505AA3DE-B762-4164-1454-7C7AFEC06763}"/>
              </a:ext>
            </a:extLst>
          </p:cNvPr>
          <p:cNvSpPr/>
          <p:nvPr/>
        </p:nvSpPr>
        <p:spPr>
          <a:xfrm rot="18000000">
            <a:off x="6564463" y="1090367"/>
            <a:ext cx="15324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Super</a:t>
            </a:r>
          </a:p>
        </p:txBody>
      </p:sp>
      <p:sp>
        <p:nvSpPr>
          <p:cNvPr id="4" name="TextBox 3">
            <a:extLst>
              <a:ext uri="{FF2B5EF4-FFF2-40B4-BE49-F238E27FC236}">
                <a16:creationId xmlns:a16="http://schemas.microsoft.com/office/drawing/2014/main" id="{69DE4A12-0DFF-881E-8159-1F880CE8C892}"/>
              </a:ext>
            </a:extLst>
          </p:cNvPr>
          <p:cNvSpPr txBox="1"/>
          <p:nvPr/>
        </p:nvSpPr>
        <p:spPr>
          <a:xfrm>
            <a:off x="-3179535" y="228600"/>
            <a:ext cx="2835454" cy="375704"/>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Ajax</a:t>
            </a:r>
          </a:p>
        </p:txBody>
      </p:sp>
      <p:sp>
        <p:nvSpPr>
          <p:cNvPr id="5" name="TextBox 4">
            <a:extLst>
              <a:ext uri="{FF2B5EF4-FFF2-40B4-BE49-F238E27FC236}">
                <a16:creationId xmlns:a16="http://schemas.microsoft.com/office/drawing/2014/main" id="{ED5F4291-362A-DA8E-4ACA-EDEB726838D6}"/>
              </a:ext>
            </a:extLst>
          </p:cNvPr>
          <p:cNvSpPr txBox="1"/>
          <p:nvPr/>
        </p:nvSpPr>
        <p:spPr>
          <a:xfrm>
            <a:off x="5122234" y="3482010"/>
            <a:ext cx="2516395" cy="400110"/>
          </a:xfrm>
          <a:prstGeom prst="rect">
            <a:avLst/>
          </a:prstGeom>
          <a:noFill/>
        </p:spPr>
        <p:txBody>
          <a:bodyPr wrap="none" rtlCol="0">
            <a:spAutoFit/>
          </a:bodyPr>
          <a:lstStyle/>
          <a:p>
            <a:r>
              <a:rPr lang="en-US" sz="2000" b="1" dirty="0"/>
              <a:t>Left side controls only</a:t>
            </a:r>
          </a:p>
        </p:txBody>
      </p:sp>
      <p:pic>
        <p:nvPicPr>
          <p:cNvPr id="42" name="Picture 41">
            <a:extLst>
              <a:ext uri="{FF2B5EF4-FFF2-40B4-BE49-F238E27FC236}">
                <a16:creationId xmlns:a16="http://schemas.microsoft.com/office/drawing/2014/main" id="{15CACA56-53AE-88BA-C25E-04F380D5BA33}"/>
              </a:ext>
            </a:extLst>
          </p:cNvPr>
          <p:cNvPicPr>
            <a:picLocks noChangeAspect="1"/>
          </p:cNvPicPr>
          <p:nvPr/>
        </p:nvPicPr>
        <p:blipFill>
          <a:blip r:embed="rId7"/>
          <a:stretch>
            <a:fillRect/>
          </a:stretch>
        </p:blipFill>
        <p:spPr>
          <a:xfrm>
            <a:off x="2036676" y="4234175"/>
            <a:ext cx="619211" cy="619211"/>
          </a:xfrm>
          <a:prstGeom prst="rect">
            <a:avLst/>
          </a:prstGeom>
        </p:spPr>
      </p:pic>
      <p:pic>
        <p:nvPicPr>
          <p:cNvPr id="44" name="Picture 43">
            <a:extLst>
              <a:ext uri="{FF2B5EF4-FFF2-40B4-BE49-F238E27FC236}">
                <a16:creationId xmlns:a16="http://schemas.microsoft.com/office/drawing/2014/main" id="{302339D6-C645-2D9C-D5DD-07FC192443C9}"/>
              </a:ext>
            </a:extLst>
          </p:cNvPr>
          <p:cNvPicPr>
            <a:picLocks noChangeAspect="1"/>
          </p:cNvPicPr>
          <p:nvPr/>
        </p:nvPicPr>
        <p:blipFill>
          <a:blip r:embed="rId8"/>
          <a:stretch>
            <a:fillRect/>
          </a:stretch>
        </p:blipFill>
        <p:spPr>
          <a:xfrm>
            <a:off x="3000758" y="4242497"/>
            <a:ext cx="628738" cy="628738"/>
          </a:xfrm>
          <a:prstGeom prst="rect">
            <a:avLst/>
          </a:prstGeom>
        </p:spPr>
      </p:pic>
      <p:pic>
        <p:nvPicPr>
          <p:cNvPr id="46" name="Picture 45">
            <a:extLst>
              <a:ext uri="{FF2B5EF4-FFF2-40B4-BE49-F238E27FC236}">
                <a16:creationId xmlns:a16="http://schemas.microsoft.com/office/drawing/2014/main" id="{F895FE63-06A9-A05B-37C3-BED938845B74}"/>
              </a:ext>
            </a:extLst>
          </p:cNvPr>
          <p:cNvPicPr>
            <a:picLocks noChangeAspect="1"/>
          </p:cNvPicPr>
          <p:nvPr/>
        </p:nvPicPr>
        <p:blipFill>
          <a:blip r:embed="rId9"/>
          <a:stretch>
            <a:fillRect/>
          </a:stretch>
        </p:blipFill>
        <p:spPr>
          <a:xfrm>
            <a:off x="4093805" y="4218083"/>
            <a:ext cx="628738" cy="628738"/>
          </a:xfrm>
          <a:prstGeom prst="rect">
            <a:avLst/>
          </a:prstGeom>
        </p:spPr>
      </p:pic>
      <p:pic>
        <p:nvPicPr>
          <p:cNvPr id="48" name="Picture 47">
            <a:extLst>
              <a:ext uri="{FF2B5EF4-FFF2-40B4-BE49-F238E27FC236}">
                <a16:creationId xmlns:a16="http://schemas.microsoft.com/office/drawing/2014/main" id="{2317B64E-4E74-6A90-6C86-D1D1A5F5A9B4}"/>
              </a:ext>
            </a:extLst>
          </p:cNvPr>
          <p:cNvPicPr>
            <a:picLocks noChangeAspect="1"/>
          </p:cNvPicPr>
          <p:nvPr/>
        </p:nvPicPr>
        <p:blipFill>
          <a:blip r:embed="rId10"/>
          <a:stretch>
            <a:fillRect/>
          </a:stretch>
        </p:blipFill>
        <p:spPr>
          <a:xfrm>
            <a:off x="5178466" y="4203605"/>
            <a:ext cx="628738" cy="638264"/>
          </a:xfrm>
          <a:prstGeom prst="rect">
            <a:avLst/>
          </a:prstGeom>
        </p:spPr>
      </p:pic>
      <p:pic>
        <p:nvPicPr>
          <p:cNvPr id="50" name="Picture 49">
            <a:extLst>
              <a:ext uri="{FF2B5EF4-FFF2-40B4-BE49-F238E27FC236}">
                <a16:creationId xmlns:a16="http://schemas.microsoft.com/office/drawing/2014/main" id="{81FE562A-25BE-E63A-C6FB-7EE293D5B4BA}"/>
              </a:ext>
            </a:extLst>
          </p:cNvPr>
          <p:cNvPicPr>
            <a:picLocks noChangeAspect="1"/>
          </p:cNvPicPr>
          <p:nvPr/>
        </p:nvPicPr>
        <p:blipFill>
          <a:blip r:embed="rId11"/>
          <a:stretch>
            <a:fillRect/>
          </a:stretch>
        </p:blipFill>
        <p:spPr>
          <a:xfrm>
            <a:off x="6126932" y="4188180"/>
            <a:ext cx="657317" cy="657317"/>
          </a:xfrm>
          <a:prstGeom prst="rect">
            <a:avLst/>
          </a:prstGeom>
        </p:spPr>
      </p:pic>
      <p:pic>
        <p:nvPicPr>
          <p:cNvPr id="52" name="Picture 51">
            <a:extLst>
              <a:ext uri="{FF2B5EF4-FFF2-40B4-BE49-F238E27FC236}">
                <a16:creationId xmlns:a16="http://schemas.microsoft.com/office/drawing/2014/main" id="{546451F4-8CF2-4612-CCA0-E8AE8C1CC8A4}"/>
              </a:ext>
            </a:extLst>
          </p:cNvPr>
          <p:cNvPicPr>
            <a:picLocks noChangeAspect="1"/>
          </p:cNvPicPr>
          <p:nvPr/>
        </p:nvPicPr>
        <p:blipFill>
          <a:blip r:embed="rId12"/>
          <a:stretch>
            <a:fillRect/>
          </a:stretch>
        </p:blipFill>
        <p:spPr>
          <a:xfrm>
            <a:off x="7171257" y="4203605"/>
            <a:ext cx="657317" cy="662297"/>
          </a:xfrm>
          <a:prstGeom prst="rect">
            <a:avLst/>
          </a:prstGeom>
        </p:spPr>
      </p:pic>
      <p:sp>
        <p:nvSpPr>
          <p:cNvPr id="53" name="TextBox 52">
            <a:extLst>
              <a:ext uri="{FF2B5EF4-FFF2-40B4-BE49-F238E27FC236}">
                <a16:creationId xmlns:a16="http://schemas.microsoft.com/office/drawing/2014/main" id="{FF4538B1-86C8-2257-8693-88D9758F0524}"/>
              </a:ext>
            </a:extLst>
          </p:cNvPr>
          <p:cNvSpPr txBox="1"/>
          <p:nvPr/>
        </p:nvSpPr>
        <p:spPr>
          <a:xfrm>
            <a:off x="1505371" y="3874782"/>
            <a:ext cx="6663532" cy="369332"/>
          </a:xfrm>
          <a:prstGeom prst="rect">
            <a:avLst/>
          </a:prstGeom>
          <a:noFill/>
        </p:spPr>
        <p:txBody>
          <a:bodyPr wrap="square" rtlCol="0">
            <a:spAutoFit/>
          </a:bodyPr>
          <a:lstStyle/>
          <a:p>
            <a:pPr algn="ctr"/>
            <a:r>
              <a:rPr lang="en-US" dirty="0"/>
              <a:t>Destroy red enemy and capture power ups:</a:t>
            </a:r>
          </a:p>
        </p:txBody>
      </p:sp>
      <p:sp>
        <p:nvSpPr>
          <p:cNvPr id="54" name="TextBox 53">
            <a:extLst>
              <a:ext uri="{FF2B5EF4-FFF2-40B4-BE49-F238E27FC236}">
                <a16:creationId xmlns:a16="http://schemas.microsoft.com/office/drawing/2014/main" id="{31F6874A-5B7D-5F00-B775-97D3BCC5ED3F}"/>
              </a:ext>
            </a:extLst>
          </p:cNvPr>
          <p:cNvSpPr txBox="1"/>
          <p:nvPr/>
        </p:nvSpPr>
        <p:spPr>
          <a:xfrm>
            <a:off x="1878045" y="4769181"/>
            <a:ext cx="936472" cy="923330"/>
          </a:xfrm>
          <a:prstGeom prst="rect">
            <a:avLst/>
          </a:prstGeom>
          <a:noFill/>
        </p:spPr>
        <p:txBody>
          <a:bodyPr wrap="square" rtlCol="0">
            <a:spAutoFit/>
          </a:bodyPr>
          <a:lstStyle/>
          <a:p>
            <a:pPr algn="ctr"/>
            <a:r>
              <a:rPr lang="en-US" b="1" dirty="0"/>
              <a:t>Vulcan</a:t>
            </a:r>
            <a:r>
              <a:rPr lang="en-US" dirty="0"/>
              <a:t> Rapid fire</a:t>
            </a:r>
          </a:p>
        </p:txBody>
      </p:sp>
      <p:sp>
        <p:nvSpPr>
          <p:cNvPr id="55" name="TextBox 54">
            <a:extLst>
              <a:ext uri="{FF2B5EF4-FFF2-40B4-BE49-F238E27FC236}">
                <a16:creationId xmlns:a16="http://schemas.microsoft.com/office/drawing/2014/main" id="{602E3069-4A07-007C-F120-525BCBEBA721}"/>
              </a:ext>
            </a:extLst>
          </p:cNvPr>
          <p:cNvSpPr txBox="1"/>
          <p:nvPr/>
        </p:nvSpPr>
        <p:spPr>
          <a:xfrm>
            <a:off x="2846891" y="4769181"/>
            <a:ext cx="936472" cy="923330"/>
          </a:xfrm>
          <a:prstGeom prst="rect">
            <a:avLst/>
          </a:prstGeom>
          <a:noFill/>
        </p:spPr>
        <p:txBody>
          <a:bodyPr wrap="square" rtlCol="0">
            <a:spAutoFit/>
          </a:bodyPr>
          <a:lstStyle/>
          <a:p>
            <a:pPr algn="ctr"/>
            <a:r>
              <a:rPr lang="en-US" b="1" dirty="0"/>
              <a:t>Bomb</a:t>
            </a:r>
            <a:r>
              <a:rPr lang="en-US" dirty="0"/>
              <a:t> Boosts missile</a:t>
            </a:r>
          </a:p>
        </p:txBody>
      </p:sp>
      <p:sp>
        <p:nvSpPr>
          <p:cNvPr id="56" name="TextBox 55">
            <a:extLst>
              <a:ext uri="{FF2B5EF4-FFF2-40B4-BE49-F238E27FC236}">
                <a16:creationId xmlns:a16="http://schemas.microsoft.com/office/drawing/2014/main" id="{E6EDEB45-867D-01C0-E378-DBCFC65A6F72}"/>
              </a:ext>
            </a:extLst>
          </p:cNvPr>
          <p:cNvSpPr txBox="1"/>
          <p:nvPr/>
        </p:nvSpPr>
        <p:spPr>
          <a:xfrm>
            <a:off x="3787065" y="4769181"/>
            <a:ext cx="1242218" cy="923330"/>
          </a:xfrm>
          <a:prstGeom prst="rect">
            <a:avLst/>
          </a:prstGeom>
          <a:noFill/>
        </p:spPr>
        <p:txBody>
          <a:bodyPr wrap="square" rtlCol="0">
            <a:spAutoFit/>
          </a:bodyPr>
          <a:lstStyle/>
          <a:p>
            <a:pPr algn="ctr"/>
            <a:r>
              <a:rPr lang="en-US" b="1" dirty="0"/>
              <a:t>3-way</a:t>
            </a:r>
            <a:br>
              <a:rPr lang="en-US" b="1" dirty="0"/>
            </a:br>
            <a:r>
              <a:rPr lang="en-US" dirty="0"/>
              <a:t>Left, right &amp; center</a:t>
            </a:r>
          </a:p>
        </p:txBody>
      </p:sp>
      <p:sp>
        <p:nvSpPr>
          <p:cNvPr id="57" name="TextBox 56">
            <a:extLst>
              <a:ext uri="{FF2B5EF4-FFF2-40B4-BE49-F238E27FC236}">
                <a16:creationId xmlns:a16="http://schemas.microsoft.com/office/drawing/2014/main" id="{3C7B6549-9E56-877C-8EF9-FDC51A31604E}"/>
              </a:ext>
            </a:extLst>
          </p:cNvPr>
          <p:cNvSpPr txBox="1"/>
          <p:nvPr/>
        </p:nvSpPr>
        <p:spPr>
          <a:xfrm>
            <a:off x="5024599" y="4769181"/>
            <a:ext cx="936472" cy="923330"/>
          </a:xfrm>
          <a:prstGeom prst="rect">
            <a:avLst/>
          </a:prstGeom>
          <a:noFill/>
        </p:spPr>
        <p:txBody>
          <a:bodyPr wrap="square" rtlCol="0">
            <a:spAutoFit/>
          </a:bodyPr>
          <a:lstStyle/>
          <a:p>
            <a:pPr algn="ctr"/>
            <a:r>
              <a:rPr lang="en-US" b="1" dirty="0"/>
              <a:t>Triple</a:t>
            </a:r>
            <a:br>
              <a:rPr lang="en-US" dirty="0"/>
            </a:br>
            <a:r>
              <a:rPr lang="en-US" dirty="0"/>
              <a:t>3 way in front</a:t>
            </a:r>
          </a:p>
        </p:txBody>
      </p:sp>
      <p:sp>
        <p:nvSpPr>
          <p:cNvPr id="58" name="TextBox 57">
            <a:extLst>
              <a:ext uri="{FF2B5EF4-FFF2-40B4-BE49-F238E27FC236}">
                <a16:creationId xmlns:a16="http://schemas.microsoft.com/office/drawing/2014/main" id="{A637FC4E-116C-EDF2-2367-CBBCD806CD86}"/>
              </a:ext>
            </a:extLst>
          </p:cNvPr>
          <p:cNvSpPr txBox="1"/>
          <p:nvPr/>
        </p:nvSpPr>
        <p:spPr>
          <a:xfrm>
            <a:off x="5987354" y="4769181"/>
            <a:ext cx="936472" cy="923330"/>
          </a:xfrm>
          <a:prstGeom prst="rect">
            <a:avLst/>
          </a:prstGeom>
          <a:noFill/>
        </p:spPr>
        <p:txBody>
          <a:bodyPr wrap="square" rtlCol="0">
            <a:spAutoFit/>
          </a:bodyPr>
          <a:lstStyle/>
          <a:p>
            <a:pPr algn="ctr"/>
            <a:r>
              <a:rPr lang="en-US" b="1" dirty="0"/>
              <a:t>Laser</a:t>
            </a:r>
            <a:r>
              <a:rPr lang="en-US" dirty="0"/>
              <a:t> Double laser</a:t>
            </a:r>
          </a:p>
        </p:txBody>
      </p:sp>
      <p:sp>
        <p:nvSpPr>
          <p:cNvPr id="59" name="TextBox 58">
            <a:extLst>
              <a:ext uri="{FF2B5EF4-FFF2-40B4-BE49-F238E27FC236}">
                <a16:creationId xmlns:a16="http://schemas.microsoft.com/office/drawing/2014/main" id="{321422C1-8541-154A-50B2-371657F2AAE2}"/>
              </a:ext>
            </a:extLst>
          </p:cNvPr>
          <p:cNvSpPr txBox="1"/>
          <p:nvPr/>
        </p:nvSpPr>
        <p:spPr>
          <a:xfrm>
            <a:off x="7031679" y="4769181"/>
            <a:ext cx="936472" cy="923330"/>
          </a:xfrm>
          <a:prstGeom prst="rect">
            <a:avLst/>
          </a:prstGeom>
          <a:noFill/>
        </p:spPr>
        <p:txBody>
          <a:bodyPr wrap="square" rtlCol="0">
            <a:spAutoFit/>
          </a:bodyPr>
          <a:lstStyle/>
          <a:p>
            <a:pPr algn="ctr"/>
            <a:r>
              <a:rPr lang="en-US" b="1" dirty="0"/>
              <a:t>Orbital</a:t>
            </a:r>
            <a:r>
              <a:rPr lang="en-US" dirty="0"/>
              <a:t> Drone assist</a:t>
            </a:r>
          </a:p>
        </p:txBody>
      </p:sp>
      <p:grpSp>
        <p:nvGrpSpPr>
          <p:cNvPr id="61" name="Group 60">
            <a:extLst>
              <a:ext uri="{FF2B5EF4-FFF2-40B4-BE49-F238E27FC236}">
                <a16:creationId xmlns:a16="http://schemas.microsoft.com/office/drawing/2014/main" id="{F5626536-B1E8-E44A-4800-AF17050BCA37}"/>
              </a:ext>
            </a:extLst>
          </p:cNvPr>
          <p:cNvGrpSpPr/>
          <p:nvPr/>
        </p:nvGrpSpPr>
        <p:grpSpPr>
          <a:xfrm>
            <a:off x="70338" y="5837637"/>
            <a:ext cx="1315776" cy="960943"/>
            <a:chOff x="-2779612" y="6214530"/>
            <a:chExt cx="1315776" cy="960943"/>
          </a:xfrm>
        </p:grpSpPr>
        <p:sp>
          <p:nvSpPr>
            <p:cNvPr id="62" name="Flowchart: Alternate Process 61">
              <a:extLst>
                <a:ext uri="{FF2B5EF4-FFF2-40B4-BE49-F238E27FC236}">
                  <a16:creationId xmlns:a16="http://schemas.microsoft.com/office/drawing/2014/main" id="{6FFC4E48-0759-F48E-B2E8-D8E70F98D672}"/>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3" name="Group 62">
              <a:extLst>
                <a:ext uri="{FF2B5EF4-FFF2-40B4-BE49-F238E27FC236}">
                  <a16:creationId xmlns:a16="http://schemas.microsoft.com/office/drawing/2014/main" id="{AC0360D3-ED89-ABB0-2265-08FCBB8798EB}"/>
                </a:ext>
              </a:extLst>
            </p:cNvPr>
            <p:cNvGrpSpPr/>
            <p:nvPr/>
          </p:nvGrpSpPr>
          <p:grpSpPr>
            <a:xfrm>
              <a:off x="-2541291" y="6352101"/>
              <a:ext cx="839133" cy="685800"/>
              <a:chOff x="7462592" y="4655465"/>
              <a:chExt cx="839133" cy="685800"/>
            </a:xfrm>
          </p:grpSpPr>
          <p:pic>
            <p:nvPicPr>
              <p:cNvPr id="66" name="Graphic 65" descr="User with solid fill">
                <a:extLst>
                  <a:ext uri="{FF2B5EF4-FFF2-40B4-BE49-F238E27FC236}">
                    <a16:creationId xmlns:a16="http://schemas.microsoft.com/office/drawing/2014/main" id="{161EFB0D-50D8-A6FF-E692-04F50011FC7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62592" y="4655465"/>
                <a:ext cx="685800" cy="685800"/>
              </a:xfrm>
              <a:prstGeom prst="rect">
                <a:avLst/>
              </a:prstGeom>
            </p:spPr>
          </p:pic>
          <p:pic>
            <p:nvPicPr>
              <p:cNvPr id="67" name="Graphic 66" descr="User with solid fill">
                <a:extLst>
                  <a:ext uri="{FF2B5EF4-FFF2-40B4-BE49-F238E27FC236}">
                    <a16:creationId xmlns:a16="http://schemas.microsoft.com/office/drawing/2014/main" id="{4AD0C170-6A80-C00E-35C0-E7B3E4726CE8}"/>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t="-1" b="15753"/>
              <a:stretch/>
            </p:blipFill>
            <p:spPr>
              <a:xfrm>
                <a:off x="7615925" y="4689417"/>
                <a:ext cx="685800" cy="577764"/>
              </a:xfrm>
              <a:prstGeom prst="rect">
                <a:avLst/>
              </a:prstGeom>
            </p:spPr>
          </p:pic>
          <p:sp>
            <p:nvSpPr>
              <p:cNvPr id="68" name="TextBox 67">
                <a:extLst>
                  <a:ext uri="{FF2B5EF4-FFF2-40B4-BE49-F238E27FC236}">
                    <a16:creationId xmlns:a16="http://schemas.microsoft.com/office/drawing/2014/main" id="{BD84E9FC-5CF9-37AE-FD13-6E39C4D86AA5}"/>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17" name="Table 16">
            <a:extLst>
              <a:ext uri="{FF2B5EF4-FFF2-40B4-BE49-F238E27FC236}">
                <a16:creationId xmlns:a16="http://schemas.microsoft.com/office/drawing/2014/main" id="{9AAE3604-6243-0C31-C7E6-6279E64CFDAE}"/>
              </a:ext>
            </a:extLst>
          </p:cNvPr>
          <p:cNvGraphicFramePr>
            <a:graphicFrameLocks noGrp="1"/>
          </p:cNvGraphicFramePr>
          <p:nvPr>
            <p:extLst>
              <p:ext uri="{D42A27DB-BD31-4B8C-83A1-F6EECF244321}">
                <p14:modId xmlns:p14="http://schemas.microsoft.com/office/powerpoint/2010/main" val="1010401264"/>
              </p:ext>
            </p:extLst>
          </p:nvPr>
        </p:nvGraphicFramePr>
        <p:xfrm>
          <a:off x="-3285163" y="1677393"/>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Ajax</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dirty="0"/>
                        <a:t>ajax</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
        <p:nvSpPr>
          <p:cNvPr id="19" name="TextBox 18">
            <a:extLst>
              <a:ext uri="{FF2B5EF4-FFF2-40B4-BE49-F238E27FC236}">
                <a16:creationId xmlns:a16="http://schemas.microsoft.com/office/drawing/2014/main" id="{9B4FC987-EB0E-EBE5-2E97-190F484A74C7}"/>
              </a:ext>
            </a:extLst>
          </p:cNvPr>
          <p:cNvSpPr txBox="1"/>
          <p:nvPr/>
        </p:nvSpPr>
        <p:spPr>
          <a:xfrm rot="18018077">
            <a:off x="6885822" y="1287554"/>
            <a:ext cx="1529367" cy="369332"/>
          </a:xfrm>
          <a:prstGeom prst="rect">
            <a:avLst/>
          </a:prstGeom>
          <a:noFill/>
        </p:spPr>
        <p:txBody>
          <a:bodyPr wrap="square">
            <a:spAutoFit/>
          </a:bodyPr>
          <a:lstStyle/>
          <a:p>
            <a:r>
              <a:rPr lang="en-US" dirty="0"/>
              <a:t>Only 1 per life</a:t>
            </a:r>
          </a:p>
        </p:txBody>
      </p:sp>
      <p:sp>
        <p:nvSpPr>
          <p:cNvPr id="20" name="TextBox 19">
            <a:extLst>
              <a:ext uri="{FF2B5EF4-FFF2-40B4-BE49-F238E27FC236}">
                <a16:creationId xmlns:a16="http://schemas.microsoft.com/office/drawing/2014/main" id="{EC0D8E63-A428-33B6-F244-4EC8C9855101}"/>
              </a:ext>
            </a:extLst>
          </p:cNvPr>
          <p:cNvSpPr txBox="1"/>
          <p:nvPr/>
        </p:nvSpPr>
        <p:spPr>
          <a:xfrm rot="18018077">
            <a:off x="5983620" y="1212501"/>
            <a:ext cx="1798812" cy="369332"/>
          </a:xfrm>
          <a:prstGeom prst="rect">
            <a:avLst/>
          </a:prstGeom>
          <a:noFill/>
        </p:spPr>
        <p:txBody>
          <a:bodyPr wrap="square">
            <a:spAutoFit/>
          </a:bodyPr>
          <a:lstStyle/>
          <a:p>
            <a:r>
              <a:rPr lang="en-US" dirty="0"/>
              <a:t>Ground enemies</a:t>
            </a:r>
          </a:p>
        </p:txBody>
      </p:sp>
      <p:sp>
        <p:nvSpPr>
          <p:cNvPr id="21" name="TextBox 20">
            <a:extLst>
              <a:ext uri="{FF2B5EF4-FFF2-40B4-BE49-F238E27FC236}">
                <a16:creationId xmlns:a16="http://schemas.microsoft.com/office/drawing/2014/main" id="{332F9598-C880-AF52-044A-3F491880F3C9}"/>
              </a:ext>
            </a:extLst>
          </p:cNvPr>
          <p:cNvSpPr txBox="1"/>
          <p:nvPr/>
        </p:nvSpPr>
        <p:spPr>
          <a:xfrm rot="18018077">
            <a:off x="5219969" y="1047664"/>
            <a:ext cx="1798812" cy="369332"/>
          </a:xfrm>
          <a:prstGeom prst="rect">
            <a:avLst/>
          </a:prstGeom>
          <a:noFill/>
        </p:spPr>
        <p:txBody>
          <a:bodyPr wrap="square">
            <a:spAutoFit/>
          </a:bodyPr>
          <a:lstStyle/>
          <a:p>
            <a:r>
              <a:rPr lang="en-US" dirty="0"/>
              <a:t>Air enemies</a:t>
            </a:r>
          </a:p>
        </p:txBody>
      </p:sp>
    </p:spTree>
    <p:extLst>
      <p:ext uri="{BB962C8B-B14F-4D97-AF65-F5344CB8AC3E}">
        <p14:creationId xmlns:p14="http://schemas.microsoft.com/office/powerpoint/2010/main" val="17914409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Map&#10;&#10;Description automatically generated with medium confidence">
            <a:extLst>
              <a:ext uri="{FF2B5EF4-FFF2-40B4-BE49-F238E27FC236}">
                <a16:creationId xmlns:a16="http://schemas.microsoft.com/office/drawing/2014/main" id="{90925CDD-2F99-BB3B-6BC5-E36258A93B1A}"/>
              </a:ext>
            </a:extLst>
          </p:cNvPr>
          <p:cNvPicPr>
            <a:picLocks noChangeAspect="1"/>
          </p:cNvPicPr>
          <p:nvPr/>
        </p:nvPicPr>
        <p:blipFill rotWithShape="1">
          <a:blip r:embed="rId2">
            <a:extLst>
              <a:ext uri="{28A0092B-C50C-407E-A947-70E740481C1C}">
                <a14:useLocalDpi xmlns:a14="http://schemas.microsoft.com/office/drawing/2010/main" val="0"/>
              </a:ext>
            </a:extLst>
          </a:blip>
          <a:srcRect t="9503" b="4783"/>
          <a:stretch/>
        </p:blipFill>
        <p:spPr>
          <a:xfrm>
            <a:off x="0" y="0"/>
            <a:ext cx="9144000" cy="6858000"/>
          </a:xfrm>
          <a:prstGeom prst="rect">
            <a:avLst/>
          </a:prstGeom>
        </p:spPr>
      </p:pic>
      <p:pic>
        <p:nvPicPr>
          <p:cNvPr id="29" name="Picture 28">
            <a:extLst>
              <a:ext uri="{FF2B5EF4-FFF2-40B4-BE49-F238E27FC236}">
                <a16:creationId xmlns:a16="http://schemas.microsoft.com/office/drawing/2014/main" id="{9CFA6CA3-BA2A-8113-5765-B8E32AB873A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BB48B14C-69A2-41FB-EB43-468B974BC5B9}"/>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Ghosts'n</a:t>
            </a:r>
            <a:r>
              <a:rPr lang="en-US" sz="3600" b="0" i="0" u="none" strike="noStrike" dirty="0">
                <a:solidFill>
                  <a:srgbClr val="000000"/>
                </a:solidFill>
                <a:effectLst/>
                <a:latin typeface="Calibri" panose="020F0502020204030204" pitchFamily="34" charset="0"/>
              </a:rPr>
              <a:t> Goblins</a:t>
            </a:r>
            <a:r>
              <a:rPr lang="en-US" sz="3600" dirty="0"/>
              <a:t> </a:t>
            </a:r>
            <a:endParaRPr lang="en-US" sz="7200" dirty="0"/>
          </a:p>
        </p:txBody>
      </p:sp>
      <p:graphicFrame>
        <p:nvGraphicFramePr>
          <p:cNvPr id="2" name="Table 1">
            <a:extLst>
              <a:ext uri="{FF2B5EF4-FFF2-40B4-BE49-F238E27FC236}">
                <a16:creationId xmlns:a16="http://schemas.microsoft.com/office/drawing/2014/main" id="{7DFCD476-D77E-EBB8-EDB0-EC0ED1EF65FB}"/>
              </a:ext>
            </a:extLst>
          </p:cNvPr>
          <p:cNvGraphicFramePr>
            <a:graphicFrameLocks noGrp="1"/>
          </p:cNvGraphicFramePr>
          <p:nvPr>
            <p:extLst>
              <p:ext uri="{D42A27DB-BD31-4B8C-83A1-F6EECF244321}">
                <p14:modId xmlns:p14="http://schemas.microsoft.com/office/powerpoint/2010/main" val="4064973884"/>
              </p:ext>
            </p:extLst>
          </p:nvPr>
        </p:nvGraphicFramePr>
        <p:xfrm>
          <a:off x="-3413407" y="2067150"/>
          <a:ext cx="2996690" cy="1353850"/>
        </p:xfrm>
        <a:graphic>
          <a:graphicData uri="http://schemas.openxmlformats.org/drawingml/2006/table">
            <a:tbl>
              <a:tblPr>
                <a:tableStyleId>{5C22544A-7EE6-4342-B048-85BDC9FD1C3A}</a:tableStyleId>
              </a:tblPr>
              <a:tblGrid>
                <a:gridCol w="1701565">
                  <a:extLst>
                    <a:ext uri="{9D8B030D-6E8A-4147-A177-3AD203B41FA5}">
                      <a16:colId xmlns:a16="http://schemas.microsoft.com/office/drawing/2014/main" val="1306157281"/>
                    </a:ext>
                  </a:extLst>
                </a:gridCol>
                <a:gridCol w="1295125">
                  <a:extLst>
                    <a:ext uri="{9D8B030D-6E8A-4147-A177-3AD203B41FA5}">
                      <a16:colId xmlns:a16="http://schemas.microsoft.com/office/drawing/2014/main" val="3696122499"/>
                    </a:ext>
                  </a:extLst>
                </a:gridCol>
              </a:tblGrid>
              <a:tr h="50778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46063">
                <a:tc>
                  <a:txBody>
                    <a:bodyPr/>
                    <a:lstStyle/>
                    <a:p>
                      <a:pPr algn="l" fontAlgn="b"/>
                      <a:r>
                        <a:rPr lang="en-US" sz="2400" u="none" strike="noStrike" dirty="0" err="1">
                          <a:effectLst/>
                        </a:rPr>
                        <a:t>Ghosts'n</a:t>
                      </a:r>
                      <a:r>
                        <a:rPr lang="en-US" sz="2400" u="none" strike="noStrike" dirty="0">
                          <a:effectLst/>
                        </a:rPr>
                        <a:t> Goblins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gng</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73209984"/>
                  </a:ext>
                </a:extLst>
              </a:tr>
            </a:tbl>
          </a:graphicData>
        </a:graphic>
      </p:graphicFrame>
      <p:pic>
        <p:nvPicPr>
          <p:cNvPr id="5" name="Picture 4">
            <a:extLst>
              <a:ext uri="{FF2B5EF4-FFF2-40B4-BE49-F238E27FC236}">
                <a16:creationId xmlns:a16="http://schemas.microsoft.com/office/drawing/2014/main" id="{31F5EFDF-9AD8-CC69-2B10-7F827B50B0BC}"/>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896092"/>
            <a:ext cx="688162" cy="688162"/>
          </a:xfrm>
          <a:prstGeom prst="rect">
            <a:avLst/>
          </a:prstGeom>
        </p:spPr>
      </p:pic>
      <p:pic>
        <p:nvPicPr>
          <p:cNvPr id="6" name="Picture 5">
            <a:extLst>
              <a:ext uri="{FF2B5EF4-FFF2-40B4-BE49-F238E27FC236}">
                <a16:creationId xmlns:a16="http://schemas.microsoft.com/office/drawing/2014/main" id="{AE2A7B0A-92EC-D947-32B0-265E83AF647C}"/>
              </a:ext>
            </a:extLst>
          </p:cNvPr>
          <p:cNvPicPr>
            <a:picLocks noChangeAspect="1"/>
          </p:cNvPicPr>
          <p:nvPr/>
        </p:nvPicPr>
        <p:blipFill>
          <a:blip r:embed="rId4"/>
          <a:stretch>
            <a:fillRect/>
          </a:stretch>
        </p:blipFill>
        <p:spPr>
          <a:xfrm>
            <a:off x="5311339" y="2913539"/>
            <a:ext cx="688162" cy="688162"/>
          </a:xfrm>
          <a:prstGeom prst="rect">
            <a:avLst/>
          </a:prstGeom>
        </p:spPr>
      </p:pic>
      <p:pic>
        <p:nvPicPr>
          <p:cNvPr id="7" name="Picture 6">
            <a:extLst>
              <a:ext uri="{FF2B5EF4-FFF2-40B4-BE49-F238E27FC236}">
                <a16:creationId xmlns:a16="http://schemas.microsoft.com/office/drawing/2014/main" id="{0F05F712-1AEC-A371-13BD-BAB27AE6750B}"/>
              </a:ext>
            </a:extLst>
          </p:cNvPr>
          <p:cNvPicPr>
            <a:picLocks noChangeAspect="1"/>
          </p:cNvPicPr>
          <p:nvPr/>
        </p:nvPicPr>
        <p:blipFill>
          <a:blip r:embed="rId4"/>
          <a:stretch>
            <a:fillRect/>
          </a:stretch>
        </p:blipFill>
        <p:spPr>
          <a:xfrm>
            <a:off x="6124251" y="2913539"/>
            <a:ext cx="688162" cy="688162"/>
          </a:xfrm>
          <a:prstGeom prst="rect">
            <a:avLst/>
          </a:prstGeom>
        </p:spPr>
      </p:pic>
      <p:sp>
        <p:nvSpPr>
          <p:cNvPr id="8" name="Arrow: Up 7">
            <a:extLst>
              <a:ext uri="{FF2B5EF4-FFF2-40B4-BE49-F238E27FC236}">
                <a16:creationId xmlns:a16="http://schemas.microsoft.com/office/drawing/2014/main" id="{6B56154D-0FFD-3046-2882-4D2940A9570A}"/>
              </a:ext>
            </a:extLst>
          </p:cNvPr>
          <p:cNvSpPr/>
          <p:nvPr/>
        </p:nvSpPr>
        <p:spPr>
          <a:xfrm>
            <a:off x="3312337" y="21739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E1918987-9051-2FD4-4CC7-009AE0F747D3}"/>
              </a:ext>
            </a:extLst>
          </p:cNvPr>
          <p:cNvSpPr/>
          <p:nvPr/>
        </p:nvSpPr>
        <p:spPr>
          <a:xfrm rot="16200000">
            <a:off x="2540327" y="29026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5DB8381F-07F8-87A6-6860-2AB2D5F50FBA}"/>
              </a:ext>
            </a:extLst>
          </p:cNvPr>
          <p:cNvSpPr/>
          <p:nvPr/>
        </p:nvSpPr>
        <p:spPr>
          <a:xfrm rot="5400000" flipH="1">
            <a:off x="3990343" y="29026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EC412144-21F1-0C9D-804A-B1AB9BD298B5}"/>
              </a:ext>
            </a:extLst>
          </p:cNvPr>
          <p:cNvSpPr/>
          <p:nvPr/>
        </p:nvSpPr>
        <p:spPr>
          <a:xfrm rot="2707381" flipV="1">
            <a:off x="2729421" y="34340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D0333871-6CC7-30BE-45F0-8903EE31B6E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597597"/>
            <a:ext cx="1122309" cy="1910215"/>
          </a:xfrm>
          <a:prstGeom prst="rect">
            <a:avLst/>
          </a:prstGeom>
        </p:spPr>
      </p:pic>
      <p:pic>
        <p:nvPicPr>
          <p:cNvPr id="13" name="Picture 12">
            <a:extLst>
              <a:ext uri="{FF2B5EF4-FFF2-40B4-BE49-F238E27FC236}">
                <a16:creationId xmlns:a16="http://schemas.microsoft.com/office/drawing/2014/main" id="{BFD46F17-E99C-1545-6D98-3B3E5FC348D7}"/>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439232"/>
            <a:ext cx="688162" cy="688162"/>
          </a:xfrm>
          <a:prstGeom prst="rect">
            <a:avLst/>
          </a:prstGeom>
        </p:spPr>
      </p:pic>
      <p:pic>
        <p:nvPicPr>
          <p:cNvPr id="14" name="Picture 13">
            <a:extLst>
              <a:ext uri="{FF2B5EF4-FFF2-40B4-BE49-F238E27FC236}">
                <a16:creationId xmlns:a16="http://schemas.microsoft.com/office/drawing/2014/main" id="{94AD134F-F857-E5DE-19E2-5FB579F39400}"/>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217906"/>
            <a:ext cx="688162" cy="688162"/>
          </a:xfrm>
          <a:prstGeom prst="rect">
            <a:avLst/>
          </a:prstGeom>
        </p:spPr>
      </p:pic>
      <p:pic>
        <p:nvPicPr>
          <p:cNvPr id="15" name="Picture 14">
            <a:extLst>
              <a:ext uri="{FF2B5EF4-FFF2-40B4-BE49-F238E27FC236}">
                <a16:creationId xmlns:a16="http://schemas.microsoft.com/office/drawing/2014/main" id="{C5B6CE40-00D5-ECAB-EC73-73CD194EEE19}"/>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692213"/>
            <a:ext cx="688162" cy="688162"/>
          </a:xfrm>
          <a:prstGeom prst="rect">
            <a:avLst/>
          </a:prstGeom>
        </p:spPr>
      </p:pic>
      <p:pic>
        <p:nvPicPr>
          <p:cNvPr id="16" name="Picture 15">
            <a:extLst>
              <a:ext uri="{FF2B5EF4-FFF2-40B4-BE49-F238E27FC236}">
                <a16:creationId xmlns:a16="http://schemas.microsoft.com/office/drawing/2014/main" id="{16483924-DDF7-43E2-BE98-BDBB434BA8A8}"/>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692213"/>
            <a:ext cx="688162" cy="688162"/>
          </a:xfrm>
          <a:prstGeom prst="rect">
            <a:avLst/>
          </a:prstGeom>
        </p:spPr>
      </p:pic>
      <p:pic>
        <p:nvPicPr>
          <p:cNvPr id="17" name="Picture 16">
            <a:extLst>
              <a:ext uri="{FF2B5EF4-FFF2-40B4-BE49-F238E27FC236}">
                <a16:creationId xmlns:a16="http://schemas.microsoft.com/office/drawing/2014/main" id="{D478182F-3E92-C667-023F-D16E327A31B5}"/>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674766"/>
            <a:ext cx="688162" cy="688162"/>
          </a:xfrm>
          <a:prstGeom prst="rect">
            <a:avLst/>
          </a:prstGeom>
        </p:spPr>
      </p:pic>
      <p:sp>
        <p:nvSpPr>
          <p:cNvPr id="18" name="Rectangle 17">
            <a:extLst>
              <a:ext uri="{FF2B5EF4-FFF2-40B4-BE49-F238E27FC236}">
                <a16:creationId xmlns:a16="http://schemas.microsoft.com/office/drawing/2014/main" id="{CA899518-A92C-5D0B-DFDC-0C4989554123}"/>
              </a:ext>
            </a:extLst>
          </p:cNvPr>
          <p:cNvSpPr/>
          <p:nvPr/>
        </p:nvSpPr>
        <p:spPr>
          <a:xfrm rot="18000000">
            <a:off x="5169064" y="220897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034A27BD-EF93-8C2B-1D9F-998E37A1638C}"/>
              </a:ext>
            </a:extLst>
          </p:cNvPr>
          <p:cNvSpPr/>
          <p:nvPr/>
        </p:nvSpPr>
        <p:spPr>
          <a:xfrm rot="3030207">
            <a:off x="3955196" y="23097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C1000247-06B3-F9F1-83D8-7D87C8BA0983}"/>
              </a:ext>
            </a:extLst>
          </p:cNvPr>
          <p:cNvSpPr/>
          <p:nvPr/>
        </p:nvSpPr>
        <p:spPr>
          <a:xfrm rot="18863264">
            <a:off x="2754889" y="23535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A82B57F2-FAD9-15F5-F9F0-67BEF6E67009}"/>
              </a:ext>
            </a:extLst>
          </p:cNvPr>
          <p:cNvSpPr/>
          <p:nvPr/>
        </p:nvSpPr>
        <p:spPr>
          <a:xfrm rot="8401222" flipH="1">
            <a:off x="3818457" y="345595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1064C207-8692-6BAB-DE6E-B9E8B23DAE85}"/>
              </a:ext>
            </a:extLst>
          </p:cNvPr>
          <p:cNvSpPr/>
          <p:nvPr/>
        </p:nvSpPr>
        <p:spPr>
          <a:xfrm flipV="1">
            <a:off x="3283785" y="36747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2B6A692E-1E75-CE24-8888-02DB9859037E}"/>
              </a:ext>
            </a:extLst>
          </p:cNvPr>
          <p:cNvSpPr txBox="1"/>
          <p:nvPr/>
        </p:nvSpPr>
        <p:spPr>
          <a:xfrm>
            <a:off x="5284562" y="4361932"/>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EC3387F8-AF41-D2DA-2A56-C21517EC3ED0}"/>
              </a:ext>
            </a:extLst>
          </p:cNvPr>
          <p:cNvSpPr/>
          <p:nvPr/>
        </p:nvSpPr>
        <p:spPr>
          <a:xfrm rot="18000000">
            <a:off x="6061016" y="206815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23" name="Group 22">
            <a:extLst>
              <a:ext uri="{FF2B5EF4-FFF2-40B4-BE49-F238E27FC236}">
                <a16:creationId xmlns:a16="http://schemas.microsoft.com/office/drawing/2014/main" id="{79259D11-F23F-4F12-8BEE-AF0546E11913}"/>
              </a:ext>
            </a:extLst>
          </p:cNvPr>
          <p:cNvGrpSpPr/>
          <p:nvPr/>
        </p:nvGrpSpPr>
        <p:grpSpPr>
          <a:xfrm>
            <a:off x="70338" y="5837637"/>
            <a:ext cx="1315776" cy="960943"/>
            <a:chOff x="-2779612" y="6214530"/>
            <a:chExt cx="1315776" cy="960943"/>
          </a:xfrm>
        </p:grpSpPr>
        <p:sp>
          <p:nvSpPr>
            <p:cNvPr id="24" name="Flowchart: Alternate Process 23">
              <a:extLst>
                <a:ext uri="{FF2B5EF4-FFF2-40B4-BE49-F238E27FC236}">
                  <a16:creationId xmlns:a16="http://schemas.microsoft.com/office/drawing/2014/main" id="{0CB21820-F81E-EC9E-5988-5F6F93BEF56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DDA58D64-1E70-1CB4-E039-5010EE4D9D0D}"/>
                </a:ext>
              </a:extLst>
            </p:cNvPr>
            <p:cNvGrpSpPr/>
            <p:nvPr/>
          </p:nvGrpSpPr>
          <p:grpSpPr>
            <a:xfrm>
              <a:off x="-2541291" y="6352101"/>
              <a:ext cx="839133" cy="685800"/>
              <a:chOff x="7462592" y="4655465"/>
              <a:chExt cx="839133" cy="685800"/>
            </a:xfrm>
          </p:grpSpPr>
          <p:pic>
            <p:nvPicPr>
              <p:cNvPr id="26" name="Graphic 25" descr="User with solid fill">
                <a:extLst>
                  <a:ext uri="{FF2B5EF4-FFF2-40B4-BE49-F238E27FC236}">
                    <a16:creationId xmlns:a16="http://schemas.microsoft.com/office/drawing/2014/main" id="{9FB944D9-D2E4-9424-DCB9-94A323D41E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7" name="Graphic 26" descr="User with solid fill">
                <a:extLst>
                  <a:ext uri="{FF2B5EF4-FFF2-40B4-BE49-F238E27FC236}">
                    <a16:creationId xmlns:a16="http://schemas.microsoft.com/office/drawing/2014/main" id="{BFC67519-CE1F-D670-75AE-6A02FDB6CB2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8" name="TextBox 27">
                <a:extLst>
                  <a:ext uri="{FF2B5EF4-FFF2-40B4-BE49-F238E27FC236}">
                    <a16:creationId xmlns:a16="http://schemas.microsoft.com/office/drawing/2014/main" id="{6D93D234-4397-7E5B-C083-DA5186E6031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24129647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screenshot of a video game&#10;&#10;Description automatically generated">
            <a:extLst>
              <a:ext uri="{FF2B5EF4-FFF2-40B4-BE49-F238E27FC236}">
                <a16:creationId xmlns:a16="http://schemas.microsoft.com/office/drawing/2014/main" id="{96C11754-696F-DB67-D4D2-050AED4FCE40}"/>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25" name="Picture 24">
            <a:extLst>
              <a:ext uri="{FF2B5EF4-FFF2-40B4-BE49-F238E27FC236}">
                <a16:creationId xmlns:a16="http://schemas.microsoft.com/office/drawing/2014/main" id="{9F91ADB9-CA4D-82D2-D57A-C12660BD53B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08F506A0-BBED-7EAC-8846-B00D312F04D4}"/>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Ghouls'n</a:t>
            </a:r>
            <a:r>
              <a:rPr lang="en-US" sz="3600" b="0" i="0" u="none" strike="noStrike" dirty="0">
                <a:solidFill>
                  <a:srgbClr val="000000"/>
                </a:solidFill>
                <a:effectLst/>
                <a:latin typeface="Calibri" panose="020F0502020204030204" pitchFamily="34" charset="0"/>
              </a:rPr>
              <a:t> Ghosts</a:t>
            </a:r>
            <a:r>
              <a:rPr lang="en-US" sz="3600" dirty="0"/>
              <a:t> </a:t>
            </a:r>
            <a:endParaRPr lang="en-US" sz="7200" dirty="0"/>
          </a:p>
        </p:txBody>
      </p:sp>
      <p:graphicFrame>
        <p:nvGraphicFramePr>
          <p:cNvPr id="2" name="Table 1">
            <a:extLst>
              <a:ext uri="{FF2B5EF4-FFF2-40B4-BE49-F238E27FC236}">
                <a16:creationId xmlns:a16="http://schemas.microsoft.com/office/drawing/2014/main" id="{01F1F3E1-714D-D33A-267B-11259219EC9C}"/>
              </a:ext>
            </a:extLst>
          </p:cNvPr>
          <p:cNvGraphicFramePr>
            <a:graphicFrameLocks noGrp="1"/>
          </p:cNvGraphicFramePr>
          <p:nvPr>
            <p:extLst>
              <p:ext uri="{D42A27DB-BD31-4B8C-83A1-F6EECF244321}">
                <p14:modId xmlns:p14="http://schemas.microsoft.com/office/powerpoint/2010/main" val="2548201369"/>
              </p:ext>
            </p:extLst>
          </p:nvPr>
        </p:nvGraphicFramePr>
        <p:xfrm>
          <a:off x="-3329337" y="1690689"/>
          <a:ext cx="3097373" cy="1138853"/>
        </p:xfrm>
        <a:graphic>
          <a:graphicData uri="http://schemas.openxmlformats.org/drawingml/2006/table">
            <a:tbl>
              <a:tblPr>
                <a:tableStyleId>{5C22544A-7EE6-4342-B048-85BDC9FD1C3A}</a:tableStyleId>
              </a:tblPr>
              <a:tblGrid>
                <a:gridCol w="1940521">
                  <a:extLst>
                    <a:ext uri="{9D8B030D-6E8A-4147-A177-3AD203B41FA5}">
                      <a16:colId xmlns:a16="http://schemas.microsoft.com/office/drawing/2014/main" val="1306157281"/>
                    </a:ext>
                  </a:extLst>
                </a:gridCol>
                <a:gridCol w="1156852">
                  <a:extLst>
                    <a:ext uri="{9D8B030D-6E8A-4147-A177-3AD203B41FA5}">
                      <a16:colId xmlns:a16="http://schemas.microsoft.com/office/drawing/2014/main" val="3696122499"/>
                    </a:ext>
                  </a:extLst>
                </a:gridCol>
              </a:tblGrid>
              <a:tr h="40672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77681">
                <a:tc>
                  <a:txBody>
                    <a:bodyPr/>
                    <a:lstStyle/>
                    <a:p>
                      <a:pPr algn="l" fontAlgn="b"/>
                      <a:r>
                        <a:rPr lang="en-US" sz="2400" u="none" strike="noStrike">
                          <a:effectLst/>
                        </a:rPr>
                        <a:t>Ghouls'n Ghosts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ghoulsu</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831873578"/>
                  </a:ext>
                </a:extLst>
              </a:tr>
            </a:tbl>
          </a:graphicData>
        </a:graphic>
      </p:graphicFrame>
      <p:pic>
        <p:nvPicPr>
          <p:cNvPr id="5" name="Picture 4">
            <a:extLst>
              <a:ext uri="{FF2B5EF4-FFF2-40B4-BE49-F238E27FC236}">
                <a16:creationId xmlns:a16="http://schemas.microsoft.com/office/drawing/2014/main" id="{180A398F-73BB-68D0-4ABA-CCEB34C2C380}"/>
              </a:ext>
            </a:extLst>
          </p:cNvPr>
          <p:cNvPicPr>
            <a:picLocks noChangeAspect="1"/>
          </p:cNvPicPr>
          <p:nvPr/>
        </p:nvPicPr>
        <p:blipFill>
          <a:blip r:embed="rId4">
            <a:duotone>
              <a:schemeClr val="accent3">
                <a:shade val="45000"/>
                <a:satMod val="135000"/>
              </a:schemeClr>
              <a:prstClr val="white"/>
            </a:duotone>
          </a:blip>
          <a:stretch>
            <a:fillRect/>
          </a:stretch>
        </p:blipFill>
        <p:spPr>
          <a:xfrm>
            <a:off x="6734429" y="2862808"/>
            <a:ext cx="688162" cy="688162"/>
          </a:xfrm>
          <a:prstGeom prst="rect">
            <a:avLst/>
          </a:prstGeom>
        </p:spPr>
      </p:pic>
      <p:pic>
        <p:nvPicPr>
          <p:cNvPr id="6" name="Picture 5">
            <a:extLst>
              <a:ext uri="{FF2B5EF4-FFF2-40B4-BE49-F238E27FC236}">
                <a16:creationId xmlns:a16="http://schemas.microsoft.com/office/drawing/2014/main" id="{CE9DB216-FA15-001E-8D63-1D67F98C8D1A}"/>
              </a:ext>
            </a:extLst>
          </p:cNvPr>
          <p:cNvPicPr>
            <a:picLocks noChangeAspect="1"/>
          </p:cNvPicPr>
          <p:nvPr/>
        </p:nvPicPr>
        <p:blipFill>
          <a:blip r:embed="rId4"/>
          <a:stretch>
            <a:fillRect/>
          </a:stretch>
        </p:blipFill>
        <p:spPr>
          <a:xfrm>
            <a:off x="5110740" y="2880255"/>
            <a:ext cx="688162" cy="688162"/>
          </a:xfrm>
          <a:prstGeom prst="rect">
            <a:avLst/>
          </a:prstGeom>
        </p:spPr>
      </p:pic>
      <p:pic>
        <p:nvPicPr>
          <p:cNvPr id="7" name="Picture 6">
            <a:extLst>
              <a:ext uri="{FF2B5EF4-FFF2-40B4-BE49-F238E27FC236}">
                <a16:creationId xmlns:a16="http://schemas.microsoft.com/office/drawing/2014/main" id="{3E03501C-F65A-95DB-690D-15333EF87927}"/>
              </a:ext>
            </a:extLst>
          </p:cNvPr>
          <p:cNvPicPr>
            <a:picLocks noChangeAspect="1"/>
          </p:cNvPicPr>
          <p:nvPr/>
        </p:nvPicPr>
        <p:blipFill>
          <a:blip r:embed="rId4"/>
          <a:stretch>
            <a:fillRect/>
          </a:stretch>
        </p:blipFill>
        <p:spPr>
          <a:xfrm>
            <a:off x="5923652" y="2880255"/>
            <a:ext cx="688162" cy="688162"/>
          </a:xfrm>
          <a:prstGeom prst="rect">
            <a:avLst/>
          </a:prstGeom>
        </p:spPr>
      </p:pic>
      <p:sp>
        <p:nvSpPr>
          <p:cNvPr id="8" name="Arrow: Up 7">
            <a:extLst>
              <a:ext uri="{FF2B5EF4-FFF2-40B4-BE49-F238E27FC236}">
                <a16:creationId xmlns:a16="http://schemas.microsoft.com/office/drawing/2014/main" id="{FB6B0B4B-AFB4-2F41-C9B1-EFA5674B2B0F}"/>
              </a:ext>
            </a:extLst>
          </p:cNvPr>
          <p:cNvSpPr/>
          <p:nvPr/>
        </p:nvSpPr>
        <p:spPr>
          <a:xfrm>
            <a:off x="3111738" y="21406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64BCFA17-75D0-5246-58A0-9B71F5E4FD39}"/>
              </a:ext>
            </a:extLst>
          </p:cNvPr>
          <p:cNvSpPr/>
          <p:nvPr/>
        </p:nvSpPr>
        <p:spPr>
          <a:xfrm rot="16200000">
            <a:off x="2339728" y="28693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780185D3-BAF8-1361-883F-C89A165861B9}"/>
              </a:ext>
            </a:extLst>
          </p:cNvPr>
          <p:cNvSpPr/>
          <p:nvPr/>
        </p:nvSpPr>
        <p:spPr>
          <a:xfrm rot="5400000" flipH="1">
            <a:off x="3789744" y="28693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E5A46B1-3E6E-7B19-A930-28AC3266BCE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607564" y="2564313"/>
            <a:ext cx="1122309" cy="1910215"/>
          </a:xfrm>
          <a:prstGeom prst="rect">
            <a:avLst/>
          </a:prstGeom>
        </p:spPr>
      </p:pic>
      <p:pic>
        <p:nvPicPr>
          <p:cNvPr id="13" name="Picture 12">
            <a:extLst>
              <a:ext uri="{FF2B5EF4-FFF2-40B4-BE49-F238E27FC236}">
                <a16:creationId xmlns:a16="http://schemas.microsoft.com/office/drawing/2014/main" id="{6F6AFE6E-2A2D-9DD2-9FA5-4B2297FE86C0}"/>
              </a:ext>
            </a:extLst>
          </p:cNvPr>
          <p:cNvPicPr>
            <a:picLocks noChangeAspect="1"/>
          </p:cNvPicPr>
          <p:nvPr/>
        </p:nvPicPr>
        <p:blipFill>
          <a:blip r:embed="rId4">
            <a:duotone>
              <a:schemeClr val="accent3">
                <a:shade val="45000"/>
                <a:satMod val="135000"/>
              </a:schemeClr>
              <a:prstClr val="white"/>
            </a:duotone>
          </a:blip>
          <a:stretch>
            <a:fillRect/>
          </a:stretch>
        </p:blipFill>
        <p:spPr>
          <a:xfrm>
            <a:off x="4372488" y="3405948"/>
            <a:ext cx="688162" cy="688162"/>
          </a:xfrm>
          <a:prstGeom prst="rect">
            <a:avLst/>
          </a:prstGeom>
        </p:spPr>
      </p:pic>
      <p:pic>
        <p:nvPicPr>
          <p:cNvPr id="14" name="Picture 13">
            <a:extLst>
              <a:ext uri="{FF2B5EF4-FFF2-40B4-BE49-F238E27FC236}">
                <a16:creationId xmlns:a16="http://schemas.microsoft.com/office/drawing/2014/main" id="{C3B46C08-FCD7-B211-BD13-9BCDCB1FE0D5}"/>
              </a:ext>
            </a:extLst>
          </p:cNvPr>
          <p:cNvPicPr>
            <a:picLocks noChangeAspect="1"/>
          </p:cNvPicPr>
          <p:nvPr/>
        </p:nvPicPr>
        <p:blipFill>
          <a:blip r:embed="rId4">
            <a:duotone>
              <a:schemeClr val="accent3">
                <a:shade val="45000"/>
                <a:satMod val="135000"/>
              </a:schemeClr>
              <a:prstClr val="white"/>
            </a:duotone>
          </a:blip>
          <a:stretch>
            <a:fillRect/>
          </a:stretch>
        </p:blipFill>
        <p:spPr>
          <a:xfrm>
            <a:off x="4371401" y="4184622"/>
            <a:ext cx="688162" cy="688162"/>
          </a:xfrm>
          <a:prstGeom prst="rect">
            <a:avLst/>
          </a:prstGeom>
        </p:spPr>
      </p:pic>
      <p:pic>
        <p:nvPicPr>
          <p:cNvPr id="15" name="Picture 14">
            <a:extLst>
              <a:ext uri="{FF2B5EF4-FFF2-40B4-BE49-F238E27FC236}">
                <a16:creationId xmlns:a16="http://schemas.microsoft.com/office/drawing/2014/main" id="{FA88038A-8451-FDF1-7B74-323C72CAECAB}"/>
              </a:ext>
            </a:extLst>
          </p:cNvPr>
          <p:cNvPicPr>
            <a:picLocks noChangeAspect="1"/>
          </p:cNvPicPr>
          <p:nvPr/>
        </p:nvPicPr>
        <p:blipFill>
          <a:blip r:embed="rId4">
            <a:duotone>
              <a:schemeClr val="accent3">
                <a:shade val="45000"/>
                <a:satMod val="135000"/>
              </a:schemeClr>
              <a:prstClr val="white"/>
            </a:duotone>
          </a:blip>
          <a:stretch>
            <a:fillRect/>
          </a:stretch>
        </p:blipFill>
        <p:spPr>
          <a:xfrm>
            <a:off x="5109653" y="3658929"/>
            <a:ext cx="688162" cy="688162"/>
          </a:xfrm>
          <a:prstGeom prst="rect">
            <a:avLst/>
          </a:prstGeom>
        </p:spPr>
      </p:pic>
      <p:pic>
        <p:nvPicPr>
          <p:cNvPr id="16" name="Picture 15">
            <a:extLst>
              <a:ext uri="{FF2B5EF4-FFF2-40B4-BE49-F238E27FC236}">
                <a16:creationId xmlns:a16="http://schemas.microsoft.com/office/drawing/2014/main" id="{D41BF6F1-CF14-B6FC-E035-A85D6E9A7A21}"/>
              </a:ext>
            </a:extLst>
          </p:cNvPr>
          <p:cNvPicPr>
            <a:picLocks noChangeAspect="1"/>
          </p:cNvPicPr>
          <p:nvPr/>
        </p:nvPicPr>
        <p:blipFill>
          <a:blip r:embed="rId4">
            <a:duotone>
              <a:schemeClr val="accent3">
                <a:shade val="45000"/>
                <a:satMod val="135000"/>
              </a:schemeClr>
              <a:prstClr val="white"/>
            </a:duotone>
          </a:blip>
          <a:stretch>
            <a:fillRect/>
          </a:stretch>
        </p:blipFill>
        <p:spPr>
          <a:xfrm>
            <a:off x="5922566" y="3658929"/>
            <a:ext cx="688162" cy="688162"/>
          </a:xfrm>
          <a:prstGeom prst="rect">
            <a:avLst/>
          </a:prstGeom>
        </p:spPr>
      </p:pic>
      <p:pic>
        <p:nvPicPr>
          <p:cNvPr id="17" name="Picture 16">
            <a:extLst>
              <a:ext uri="{FF2B5EF4-FFF2-40B4-BE49-F238E27FC236}">
                <a16:creationId xmlns:a16="http://schemas.microsoft.com/office/drawing/2014/main" id="{947038E6-6E94-DE40-E517-2623617F7686}"/>
              </a:ext>
            </a:extLst>
          </p:cNvPr>
          <p:cNvPicPr>
            <a:picLocks noChangeAspect="1"/>
          </p:cNvPicPr>
          <p:nvPr/>
        </p:nvPicPr>
        <p:blipFill>
          <a:blip r:embed="rId4">
            <a:duotone>
              <a:schemeClr val="accent3">
                <a:shade val="45000"/>
                <a:satMod val="135000"/>
              </a:schemeClr>
              <a:prstClr val="white"/>
            </a:duotone>
          </a:blip>
          <a:stretch>
            <a:fillRect/>
          </a:stretch>
        </p:blipFill>
        <p:spPr>
          <a:xfrm>
            <a:off x="6733343" y="3641482"/>
            <a:ext cx="688162" cy="688162"/>
          </a:xfrm>
          <a:prstGeom prst="rect">
            <a:avLst/>
          </a:prstGeom>
        </p:spPr>
      </p:pic>
      <p:sp>
        <p:nvSpPr>
          <p:cNvPr id="18" name="Rectangle 17">
            <a:extLst>
              <a:ext uri="{FF2B5EF4-FFF2-40B4-BE49-F238E27FC236}">
                <a16:creationId xmlns:a16="http://schemas.microsoft.com/office/drawing/2014/main" id="{D411786D-BB8B-31C3-DD09-24375DFECCD7}"/>
              </a:ext>
            </a:extLst>
          </p:cNvPr>
          <p:cNvSpPr/>
          <p:nvPr/>
        </p:nvSpPr>
        <p:spPr>
          <a:xfrm rot="18000000">
            <a:off x="5065143" y="1999748"/>
            <a:ext cx="13144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Attack</a:t>
            </a:r>
          </a:p>
        </p:txBody>
      </p:sp>
      <p:sp>
        <p:nvSpPr>
          <p:cNvPr id="22" name="Arrow: Up 21">
            <a:extLst>
              <a:ext uri="{FF2B5EF4-FFF2-40B4-BE49-F238E27FC236}">
                <a16:creationId xmlns:a16="http://schemas.microsoft.com/office/drawing/2014/main" id="{A57B8420-6A47-EC91-B762-FF612B20C4AB}"/>
              </a:ext>
            </a:extLst>
          </p:cNvPr>
          <p:cNvSpPr/>
          <p:nvPr/>
        </p:nvSpPr>
        <p:spPr>
          <a:xfrm flipV="1">
            <a:off x="3083186" y="36414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E5A1E576-C232-84DB-213D-4B6A9C694CC0}"/>
              </a:ext>
            </a:extLst>
          </p:cNvPr>
          <p:cNvSpPr txBox="1"/>
          <p:nvPr/>
        </p:nvSpPr>
        <p:spPr>
          <a:xfrm>
            <a:off x="5083963" y="4328648"/>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8EB01C43-8719-1D82-FADD-46DF0BA3B45C}"/>
              </a:ext>
            </a:extLst>
          </p:cNvPr>
          <p:cNvSpPr/>
          <p:nvPr/>
        </p:nvSpPr>
        <p:spPr>
          <a:xfrm rot="18000000">
            <a:off x="5826086" y="199974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grpSp>
        <p:nvGrpSpPr>
          <p:cNvPr id="11" name="Group 10">
            <a:extLst>
              <a:ext uri="{FF2B5EF4-FFF2-40B4-BE49-F238E27FC236}">
                <a16:creationId xmlns:a16="http://schemas.microsoft.com/office/drawing/2014/main" id="{8279F0E5-C75D-6EC6-81DE-DECB62C15678}"/>
              </a:ext>
            </a:extLst>
          </p:cNvPr>
          <p:cNvGrpSpPr/>
          <p:nvPr/>
        </p:nvGrpSpPr>
        <p:grpSpPr>
          <a:xfrm>
            <a:off x="70338" y="5837637"/>
            <a:ext cx="1315776" cy="960943"/>
            <a:chOff x="-2779612" y="6214530"/>
            <a:chExt cx="1315776" cy="960943"/>
          </a:xfrm>
        </p:grpSpPr>
        <p:sp>
          <p:nvSpPr>
            <p:cNvPr id="19" name="Flowchart: Alternate Process 18">
              <a:extLst>
                <a:ext uri="{FF2B5EF4-FFF2-40B4-BE49-F238E27FC236}">
                  <a16:creationId xmlns:a16="http://schemas.microsoft.com/office/drawing/2014/main" id="{6523B804-B980-F021-E4B9-E3DF0DFAA50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0" name="Group 19">
              <a:extLst>
                <a:ext uri="{FF2B5EF4-FFF2-40B4-BE49-F238E27FC236}">
                  <a16:creationId xmlns:a16="http://schemas.microsoft.com/office/drawing/2014/main" id="{7411688B-ECC3-ADF4-6751-11B937E48DCB}"/>
                </a:ext>
              </a:extLst>
            </p:cNvPr>
            <p:cNvGrpSpPr/>
            <p:nvPr/>
          </p:nvGrpSpPr>
          <p:grpSpPr>
            <a:xfrm>
              <a:off x="-2541291" y="6352101"/>
              <a:ext cx="839133" cy="685800"/>
              <a:chOff x="7462592" y="4655465"/>
              <a:chExt cx="839133" cy="685800"/>
            </a:xfrm>
          </p:grpSpPr>
          <p:pic>
            <p:nvPicPr>
              <p:cNvPr id="21" name="Graphic 20" descr="User with solid fill">
                <a:extLst>
                  <a:ext uri="{FF2B5EF4-FFF2-40B4-BE49-F238E27FC236}">
                    <a16:creationId xmlns:a16="http://schemas.microsoft.com/office/drawing/2014/main" id="{8C4E9D9D-967F-10AB-750D-FE859D2639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3" name="Graphic 22" descr="User with solid fill">
                <a:extLst>
                  <a:ext uri="{FF2B5EF4-FFF2-40B4-BE49-F238E27FC236}">
                    <a16:creationId xmlns:a16="http://schemas.microsoft.com/office/drawing/2014/main" id="{2FD2803E-DABF-14DC-E59A-81A08E9697B4}"/>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4" name="TextBox 23">
                <a:extLst>
                  <a:ext uri="{FF2B5EF4-FFF2-40B4-BE49-F238E27FC236}">
                    <a16:creationId xmlns:a16="http://schemas.microsoft.com/office/drawing/2014/main" id="{7608C6A3-C497-D44F-6AA0-F700FDBB2184}"/>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238716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A screenshot of a video game&#10;&#10;Description automatically generated">
            <a:extLst>
              <a:ext uri="{FF2B5EF4-FFF2-40B4-BE49-F238E27FC236}">
                <a16:creationId xmlns:a16="http://schemas.microsoft.com/office/drawing/2014/main" id="{B5C5B4DC-A730-56EB-D29D-EF53CBEE979C}"/>
              </a:ext>
            </a:extLst>
          </p:cNvPr>
          <p:cNvPicPr>
            <a:picLocks noChangeAspect="1"/>
          </p:cNvPicPr>
          <p:nvPr/>
        </p:nvPicPr>
        <p:blipFill rotWithShape="1">
          <a:blip r:embed="rId2">
            <a:extLst>
              <a:ext uri="{28A0092B-C50C-407E-A947-70E740481C1C}">
                <a14:useLocalDpi xmlns:a14="http://schemas.microsoft.com/office/drawing/2010/main" val="0"/>
              </a:ext>
            </a:extLst>
          </a:blip>
          <a:srcRect l="-43" t="21276" b="22485"/>
          <a:stretch/>
        </p:blipFill>
        <p:spPr>
          <a:xfrm>
            <a:off x="-2098" y="0"/>
            <a:ext cx="9146098" cy="6855260"/>
          </a:xfrm>
          <a:prstGeom prst="rect">
            <a:avLst/>
          </a:prstGeom>
        </p:spPr>
      </p:pic>
      <p:pic>
        <p:nvPicPr>
          <p:cNvPr id="23" name="Picture 22">
            <a:extLst>
              <a:ext uri="{FF2B5EF4-FFF2-40B4-BE49-F238E27FC236}">
                <a16:creationId xmlns:a16="http://schemas.microsoft.com/office/drawing/2014/main" id="{AF769B8E-ECB7-17C8-1BF8-A38C0D2C3D8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5E180DE-C58E-2AEB-9CB6-4B8AB93657B5}"/>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Ghox</a:t>
            </a:r>
            <a:r>
              <a:rPr lang="en-US" sz="3600" dirty="0"/>
              <a:t> </a:t>
            </a:r>
            <a:endParaRPr lang="en-US" sz="7200" dirty="0"/>
          </a:p>
        </p:txBody>
      </p:sp>
      <p:graphicFrame>
        <p:nvGraphicFramePr>
          <p:cNvPr id="2" name="Table 1">
            <a:extLst>
              <a:ext uri="{FF2B5EF4-FFF2-40B4-BE49-F238E27FC236}">
                <a16:creationId xmlns:a16="http://schemas.microsoft.com/office/drawing/2014/main" id="{007243B9-EEC1-23E1-504F-AE76DF0D4037}"/>
              </a:ext>
            </a:extLst>
          </p:cNvPr>
          <p:cNvGraphicFramePr>
            <a:graphicFrameLocks noGrp="1"/>
          </p:cNvGraphicFramePr>
          <p:nvPr>
            <p:extLst>
              <p:ext uri="{D42A27DB-BD31-4B8C-83A1-F6EECF244321}">
                <p14:modId xmlns:p14="http://schemas.microsoft.com/office/powerpoint/2010/main" val="3191449795"/>
              </p:ext>
            </p:extLst>
          </p:nvPr>
        </p:nvGraphicFramePr>
        <p:xfrm>
          <a:off x="-3473267" y="2142528"/>
          <a:ext cx="2996690" cy="1176630"/>
        </p:xfrm>
        <a:graphic>
          <a:graphicData uri="http://schemas.openxmlformats.org/drawingml/2006/table">
            <a:tbl>
              <a:tblPr>
                <a:tableStyleId>{5C22544A-7EE6-4342-B048-85BDC9FD1C3A}</a:tableStyleId>
              </a:tblPr>
              <a:tblGrid>
                <a:gridCol w="1686997">
                  <a:extLst>
                    <a:ext uri="{9D8B030D-6E8A-4147-A177-3AD203B41FA5}">
                      <a16:colId xmlns:a16="http://schemas.microsoft.com/office/drawing/2014/main" val="1306157281"/>
                    </a:ext>
                  </a:extLst>
                </a:gridCol>
                <a:gridCol w="1309693">
                  <a:extLst>
                    <a:ext uri="{9D8B030D-6E8A-4147-A177-3AD203B41FA5}">
                      <a16:colId xmlns:a16="http://schemas.microsoft.com/office/drawing/2014/main" val="3696122499"/>
                    </a:ext>
                  </a:extLst>
                </a:gridCol>
              </a:tblGrid>
              <a:tr h="58831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88315">
                <a:tc>
                  <a:txBody>
                    <a:bodyPr/>
                    <a:lstStyle/>
                    <a:p>
                      <a:pPr algn="l" fontAlgn="b"/>
                      <a:r>
                        <a:rPr lang="en-US" sz="2400" u="none" strike="noStrike" dirty="0" err="1">
                          <a:effectLst/>
                        </a:rPr>
                        <a:t>Ghox</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ghoxj</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485945393"/>
                  </a:ext>
                </a:extLst>
              </a:tr>
            </a:tbl>
          </a:graphicData>
        </a:graphic>
      </p:graphicFrame>
      <p:pic>
        <p:nvPicPr>
          <p:cNvPr id="5" name="Picture 4">
            <a:extLst>
              <a:ext uri="{FF2B5EF4-FFF2-40B4-BE49-F238E27FC236}">
                <a16:creationId xmlns:a16="http://schemas.microsoft.com/office/drawing/2014/main" id="{BAC44A6C-8A04-F29D-B50E-DBE04C3CB174}"/>
              </a:ext>
            </a:extLst>
          </p:cNvPr>
          <p:cNvPicPr>
            <a:picLocks noChangeAspect="1"/>
          </p:cNvPicPr>
          <p:nvPr/>
        </p:nvPicPr>
        <p:blipFill>
          <a:blip r:embed="rId4">
            <a:duotone>
              <a:schemeClr val="accent3">
                <a:shade val="45000"/>
                <a:satMod val="135000"/>
              </a:schemeClr>
              <a:prstClr val="white"/>
            </a:duotone>
          </a:blip>
          <a:stretch>
            <a:fillRect/>
          </a:stretch>
        </p:blipFill>
        <p:spPr>
          <a:xfrm>
            <a:off x="6935028" y="2813155"/>
            <a:ext cx="688162" cy="688162"/>
          </a:xfrm>
          <a:prstGeom prst="rect">
            <a:avLst/>
          </a:prstGeom>
        </p:spPr>
      </p:pic>
      <p:pic>
        <p:nvPicPr>
          <p:cNvPr id="6" name="Picture 5">
            <a:extLst>
              <a:ext uri="{FF2B5EF4-FFF2-40B4-BE49-F238E27FC236}">
                <a16:creationId xmlns:a16="http://schemas.microsoft.com/office/drawing/2014/main" id="{94ECC484-6DFD-095D-7E8A-87F152128293}"/>
              </a:ext>
            </a:extLst>
          </p:cNvPr>
          <p:cNvPicPr>
            <a:picLocks noChangeAspect="1"/>
          </p:cNvPicPr>
          <p:nvPr/>
        </p:nvPicPr>
        <p:blipFill>
          <a:blip r:embed="rId4"/>
          <a:stretch>
            <a:fillRect/>
          </a:stretch>
        </p:blipFill>
        <p:spPr>
          <a:xfrm>
            <a:off x="5311339" y="2830602"/>
            <a:ext cx="688162" cy="688162"/>
          </a:xfrm>
          <a:prstGeom prst="rect">
            <a:avLst/>
          </a:prstGeom>
        </p:spPr>
      </p:pic>
      <p:pic>
        <p:nvPicPr>
          <p:cNvPr id="7" name="Picture 6">
            <a:extLst>
              <a:ext uri="{FF2B5EF4-FFF2-40B4-BE49-F238E27FC236}">
                <a16:creationId xmlns:a16="http://schemas.microsoft.com/office/drawing/2014/main" id="{52AE828E-2A78-2AB3-2224-DF4ABB56A6F3}"/>
              </a:ext>
            </a:extLst>
          </p:cNvPr>
          <p:cNvPicPr>
            <a:picLocks noChangeAspect="1"/>
          </p:cNvPicPr>
          <p:nvPr/>
        </p:nvPicPr>
        <p:blipFill>
          <a:blip r:embed="rId4">
            <a:duotone>
              <a:schemeClr val="accent3">
                <a:shade val="45000"/>
                <a:satMod val="135000"/>
              </a:schemeClr>
              <a:prstClr val="white"/>
            </a:duotone>
          </a:blip>
          <a:stretch>
            <a:fillRect/>
          </a:stretch>
        </p:blipFill>
        <p:spPr>
          <a:xfrm>
            <a:off x="6124251" y="2830602"/>
            <a:ext cx="688162" cy="688162"/>
          </a:xfrm>
          <a:prstGeom prst="rect">
            <a:avLst/>
          </a:prstGeom>
        </p:spPr>
      </p:pic>
      <p:sp>
        <p:nvSpPr>
          <p:cNvPr id="8" name="Arrow: Up 7">
            <a:extLst>
              <a:ext uri="{FF2B5EF4-FFF2-40B4-BE49-F238E27FC236}">
                <a16:creationId xmlns:a16="http://schemas.microsoft.com/office/drawing/2014/main" id="{359B7A64-B47C-A7A8-7CAD-FDA3AEF25272}"/>
              </a:ext>
            </a:extLst>
          </p:cNvPr>
          <p:cNvSpPr/>
          <p:nvPr/>
        </p:nvSpPr>
        <p:spPr>
          <a:xfrm>
            <a:off x="3312337" y="209096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E4675B8C-390C-52C8-8455-D65C24A491BD}"/>
              </a:ext>
            </a:extLst>
          </p:cNvPr>
          <p:cNvSpPr/>
          <p:nvPr/>
        </p:nvSpPr>
        <p:spPr>
          <a:xfrm rot="16200000">
            <a:off x="2540327" y="2819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5380161F-233C-D018-688C-7FB92FC6B2A7}"/>
              </a:ext>
            </a:extLst>
          </p:cNvPr>
          <p:cNvSpPr/>
          <p:nvPr/>
        </p:nvSpPr>
        <p:spPr>
          <a:xfrm rot="5400000" flipH="1">
            <a:off x="3990343" y="28196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CD59A97C-92DC-8BCC-ADAA-198A7C492977}"/>
              </a:ext>
            </a:extLst>
          </p:cNvPr>
          <p:cNvSpPr/>
          <p:nvPr/>
        </p:nvSpPr>
        <p:spPr>
          <a:xfrm rot="2707381" flipV="1">
            <a:off x="2729421" y="33511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3627F3E-9A13-7FE7-726B-9AAA58F936B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2514660"/>
            <a:ext cx="1122309" cy="1910215"/>
          </a:xfrm>
          <a:prstGeom prst="rect">
            <a:avLst/>
          </a:prstGeom>
        </p:spPr>
      </p:pic>
      <p:pic>
        <p:nvPicPr>
          <p:cNvPr id="13" name="Picture 12">
            <a:extLst>
              <a:ext uri="{FF2B5EF4-FFF2-40B4-BE49-F238E27FC236}">
                <a16:creationId xmlns:a16="http://schemas.microsoft.com/office/drawing/2014/main" id="{FFB36660-8619-D2CC-5AF4-BB6D82B12ECB}"/>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3356295"/>
            <a:ext cx="688162" cy="688162"/>
          </a:xfrm>
          <a:prstGeom prst="rect">
            <a:avLst/>
          </a:prstGeom>
        </p:spPr>
      </p:pic>
      <p:pic>
        <p:nvPicPr>
          <p:cNvPr id="14" name="Picture 13">
            <a:extLst>
              <a:ext uri="{FF2B5EF4-FFF2-40B4-BE49-F238E27FC236}">
                <a16:creationId xmlns:a16="http://schemas.microsoft.com/office/drawing/2014/main" id="{A9A0CE7F-2C47-0AB8-EA2B-3C5C830770BD}"/>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4134969"/>
            <a:ext cx="688162" cy="688162"/>
          </a:xfrm>
          <a:prstGeom prst="rect">
            <a:avLst/>
          </a:prstGeom>
        </p:spPr>
      </p:pic>
      <p:pic>
        <p:nvPicPr>
          <p:cNvPr id="15" name="Picture 14">
            <a:extLst>
              <a:ext uri="{FF2B5EF4-FFF2-40B4-BE49-F238E27FC236}">
                <a16:creationId xmlns:a16="http://schemas.microsoft.com/office/drawing/2014/main" id="{37DECE8C-9939-3A98-037F-1268B95BDA4F}"/>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3609276"/>
            <a:ext cx="688162" cy="688162"/>
          </a:xfrm>
          <a:prstGeom prst="rect">
            <a:avLst/>
          </a:prstGeom>
        </p:spPr>
      </p:pic>
      <p:pic>
        <p:nvPicPr>
          <p:cNvPr id="16" name="Picture 15">
            <a:extLst>
              <a:ext uri="{FF2B5EF4-FFF2-40B4-BE49-F238E27FC236}">
                <a16:creationId xmlns:a16="http://schemas.microsoft.com/office/drawing/2014/main" id="{BCB48D86-76F0-9AE2-9A7F-5C4445BDE3C2}"/>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3609276"/>
            <a:ext cx="688162" cy="688162"/>
          </a:xfrm>
          <a:prstGeom prst="rect">
            <a:avLst/>
          </a:prstGeom>
        </p:spPr>
      </p:pic>
      <p:pic>
        <p:nvPicPr>
          <p:cNvPr id="17" name="Picture 16">
            <a:extLst>
              <a:ext uri="{FF2B5EF4-FFF2-40B4-BE49-F238E27FC236}">
                <a16:creationId xmlns:a16="http://schemas.microsoft.com/office/drawing/2014/main" id="{6B8EE4E4-3441-4AA1-4583-20CA29CA2566}"/>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3591829"/>
            <a:ext cx="688162" cy="688162"/>
          </a:xfrm>
          <a:prstGeom prst="rect">
            <a:avLst/>
          </a:prstGeom>
        </p:spPr>
      </p:pic>
      <p:sp>
        <p:nvSpPr>
          <p:cNvPr id="18" name="Rectangle 17">
            <a:extLst>
              <a:ext uri="{FF2B5EF4-FFF2-40B4-BE49-F238E27FC236}">
                <a16:creationId xmlns:a16="http://schemas.microsoft.com/office/drawing/2014/main" id="{0818D2C5-658E-2E74-9477-F322FA4BB881}"/>
              </a:ext>
            </a:extLst>
          </p:cNvPr>
          <p:cNvSpPr/>
          <p:nvPr/>
        </p:nvSpPr>
        <p:spPr>
          <a:xfrm rot="18000000">
            <a:off x="5208824" y="211789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F0966B38-64D8-3659-F754-EA6FA25B04A2}"/>
              </a:ext>
            </a:extLst>
          </p:cNvPr>
          <p:cNvSpPr/>
          <p:nvPr/>
        </p:nvSpPr>
        <p:spPr>
          <a:xfrm rot="3030207">
            <a:off x="3955196" y="222682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FE701C94-7D0C-6F46-A4AF-4A80869F86E2}"/>
              </a:ext>
            </a:extLst>
          </p:cNvPr>
          <p:cNvSpPr/>
          <p:nvPr/>
        </p:nvSpPr>
        <p:spPr>
          <a:xfrm rot="18863264">
            <a:off x="2754889" y="22705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B6DAD416-79BD-80F7-E19D-52DCB7172212}"/>
              </a:ext>
            </a:extLst>
          </p:cNvPr>
          <p:cNvSpPr/>
          <p:nvPr/>
        </p:nvSpPr>
        <p:spPr>
          <a:xfrm rot="8401222" flipH="1">
            <a:off x="3818457" y="33730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D0C85C83-DD93-8B7D-87F5-4EF9C373A1D7}"/>
              </a:ext>
            </a:extLst>
          </p:cNvPr>
          <p:cNvSpPr/>
          <p:nvPr/>
        </p:nvSpPr>
        <p:spPr>
          <a:xfrm flipV="1">
            <a:off x="3283785" y="35918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5" name="Group 24">
            <a:extLst>
              <a:ext uri="{FF2B5EF4-FFF2-40B4-BE49-F238E27FC236}">
                <a16:creationId xmlns:a16="http://schemas.microsoft.com/office/drawing/2014/main" id="{DE1BBF91-3E0F-927D-CC26-A516AEE72B1C}"/>
              </a:ext>
            </a:extLst>
          </p:cNvPr>
          <p:cNvGrpSpPr/>
          <p:nvPr/>
        </p:nvGrpSpPr>
        <p:grpSpPr>
          <a:xfrm>
            <a:off x="70338" y="5837636"/>
            <a:ext cx="1315776" cy="960943"/>
            <a:chOff x="13024338" y="1352362"/>
            <a:chExt cx="1315776" cy="960943"/>
          </a:xfrm>
        </p:grpSpPr>
        <p:sp>
          <p:nvSpPr>
            <p:cNvPr id="26" name="Flowchart: Alternate Process 25">
              <a:extLst>
                <a:ext uri="{FF2B5EF4-FFF2-40B4-BE49-F238E27FC236}">
                  <a16:creationId xmlns:a16="http://schemas.microsoft.com/office/drawing/2014/main" id="{8AB08833-616F-115C-25B6-CDD36CF56F6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1" name="Group 30">
              <a:extLst>
                <a:ext uri="{FF2B5EF4-FFF2-40B4-BE49-F238E27FC236}">
                  <a16:creationId xmlns:a16="http://schemas.microsoft.com/office/drawing/2014/main" id="{A4AA8683-3D3C-05D8-6595-62E5993AEF69}"/>
                </a:ext>
              </a:extLst>
            </p:cNvPr>
            <p:cNvGrpSpPr/>
            <p:nvPr/>
          </p:nvGrpSpPr>
          <p:grpSpPr>
            <a:xfrm>
              <a:off x="13220454" y="1489134"/>
              <a:ext cx="923543" cy="687397"/>
              <a:chOff x="9500040" y="2509406"/>
              <a:chExt cx="1231390" cy="916529"/>
            </a:xfrm>
          </p:grpSpPr>
          <p:pic>
            <p:nvPicPr>
              <p:cNvPr id="32" name="Graphic 31" descr="User with solid fill">
                <a:extLst>
                  <a:ext uri="{FF2B5EF4-FFF2-40B4-BE49-F238E27FC236}">
                    <a16:creationId xmlns:a16="http://schemas.microsoft.com/office/drawing/2014/main" id="{4188F3AE-62B6-458C-45F8-BD6B1EE3A2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3" name="Graphic 32" descr="User with solid fill">
                <a:extLst>
                  <a:ext uri="{FF2B5EF4-FFF2-40B4-BE49-F238E27FC236}">
                    <a16:creationId xmlns:a16="http://schemas.microsoft.com/office/drawing/2014/main" id="{C6F118AF-0698-79E6-6D5E-17182FBA91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4" name="TextBox 33">
                <a:extLst>
                  <a:ext uri="{FF2B5EF4-FFF2-40B4-BE49-F238E27FC236}">
                    <a16:creationId xmlns:a16="http://schemas.microsoft.com/office/drawing/2014/main" id="{5FFD4404-91DD-7812-122D-5DF1CAED7FA5}"/>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4545865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screenshot of a video game&#10;&#10;Description automatically generated">
            <a:extLst>
              <a:ext uri="{FF2B5EF4-FFF2-40B4-BE49-F238E27FC236}">
                <a16:creationId xmlns:a16="http://schemas.microsoft.com/office/drawing/2014/main" id="{7901AC3B-9A5C-8DFA-41D5-262FE2790875}"/>
              </a:ext>
            </a:extLst>
          </p:cNvPr>
          <p:cNvPicPr>
            <a:picLocks noChangeAspect="1"/>
          </p:cNvPicPr>
          <p:nvPr/>
        </p:nvPicPr>
        <p:blipFill rotWithShape="1">
          <a:blip r:embed="rId2">
            <a:extLst>
              <a:ext uri="{28A0092B-C50C-407E-A947-70E740481C1C}">
                <a14:useLocalDpi xmlns:a14="http://schemas.microsoft.com/office/drawing/2010/main" val="0"/>
              </a:ext>
            </a:extLst>
          </a:blip>
          <a:srcRect r="22222"/>
          <a:stretch/>
        </p:blipFill>
        <p:spPr>
          <a:xfrm>
            <a:off x="-1" y="0"/>
            <a:ext cx="9144001" cy="6858000"/>
          </a:xfrm>
          <a:prstGeom prst="rect">
            <a:avLst/>
          </a:prstGeom>
        </p:spPr>
      </p:pic>
      <p:pic>
        <p:nvPicPr>
          <p:cNvPr id="23" name="Picture 22">
            <a:extLst>
              <a:ext uri="{FF2B5EF4-FFF2-40B4-BE49-F238E27FC236}">
                <a16:creationId xmlns:a16="http://schemas.microsoft.com/office/drawing/2014/main" id="{F3A4B0F8-69A1-B376-74EC-E2E4E6DAEDD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CA23865-CEB7-7F78-027F-76530D075379}"/>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Giga Wing</a:t>
            </a:r>
            <a:r>
              <a:rPr lang="en-US" sz="3600" dirty="0"/>
              <a:t> </a:t>
            </a:r>
            <a:endParaRPr lang="en-US" sz="7200" dirty="0"/>
          </a:p>
        </p:txBody>
      </p:sp>
      <p:graphicFrame>
        <p:nvGraphicFramePr>
          <p:cNvPr id="2" name="Table 1">
            <a:extLst>
              <a:ext uri="{FF2B5EF4-FFF2-40B4-BE49-F238E27FC236}">
                <a16:creationId xmlns:a16="http://schemas.microsoft.com/office/drawing/2014/main" id="{12F1DA0F-8900-A990-0246-C15118749FB3}"/>
              </a:ext>
            </a:extLst>
          </p:cNvPr>
          <p:cNvGraphicFramePr>
            <a:graphicFrameLocks noGrp="1"/>
          </p:cNvGraphicFramePr>
          <p:nvPr>
            <p:extLst>
              <p:ext uri="{D42A27DB-BD31-4B8C-83A1-F6EECF244321}">
                <p14:modId xmlns:p14="http://schemas.microsoft.com/office/powerpoint/2010/main" val="4290724414"/>
              </p:ext>
            </p:extLst>
          </p:nvPr>
        </p:nvGraphicFramePr>
        <p:xfrm>
          <a:off x="-3308216" y="1585295"/>
          <a:ext cx="2996690" cy="1009608"/>
        </p:xfrm>
        <a:graphic>
          <a:graphicData uri="http://schemas.openxmlformats.org/drawingml/2006/table">
            <a:tbl>
              <a:tblPr>
                <a:tableStyleId>{5C22544A-7EE6-4342-B048-85BDC9FD1C3A}</a:tableStyleId>
              </a:tblPr>
              <a:tblGrid>
                <a:gridCol w="1745230">
                  <a:extLst>
                    <a:ext uri="{9D8B030D-6E8A-4147-A177-3AD203B41FA5}">
                      <a16:colId xmlns:a16="http://schemas.microsoft.com/office/drawing/2014/main" val="1306157281"/>
                    </a:ext>
                  </a:extLst>
                </a:gridCol>
                <a:gridCol w="1251460">
                  <a:extLst>
                    <a:ext uri="{9D8B030D-6E8A-4147-A177-3AD203B41FA5}">
                      <a16:colId xmlns:a16="http://schemas.microsoft.com/office/drawing/2014/main" val="3696122499"/>
                    </a:ext>
                  </a:extLst>
                </a:gridCol>
              </a:tblGrid>
              <a:tr h="50480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04804">
                <a:tc>
                  <a:txBody>
                    <a:bodyPr/>
                    <a:lstStyle/>
                    <a:p>
                      <a:pPr algn="l" fontAlgn="b"/>
                      <a:r>
                        <a:rPr lang="en-US" sz="2400" u="none" strike="noStrike" dirty="0">
                          <a:effectLst/>
                        </a:rPr>
                        <a:t>Giga Wing</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gigawing</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966680827"/>
                  </a:ext>
                </a:extLst>
              </a:tr>
            </a:tbl>
          </a:graphicData>
        </a:graphic>
      </p:graphicFrame>
      <p:pic>
        <p:nvPicPr>
          <p:cNvPr id="5" name="Picture 4">
            <a:extLst>
              <a:ext uri="{FF2B5EF4-FFF2-40B4-BE49-F238E27FC236}">
                <a16:creationId xmlns:a16="http://schemas.microsoft.com/office/drawing/2014/main" id="{6E61E86A-27C3-D43A-9CFA-22705D74F412}"/>
              </a:ext>
            </a:extLst>
          </p:cNvPr>
          <p:cNvPicPr>
            <a:picLocks noChangeAspect="1"/>
          </p:cNvPicPr>
          <p:nvPr/>
        </p:nvPicPr>
        <p:blipFill>
          <a:blip r:embed="rId4">
            <a:duotone>
              <a:schemeClr val="accent3">
                <a:shade val="45000"/>
                <a:satMod val="135000"/>
              </a:schemeClr>
              <a:prstClr val="white"/>
            </a:duotone>
          </a:blip>
          <a:stretch>
            <a:fillRect/>
          </a:stretch>
        </p:blipFill>
        <p:spPr>
          <a:xfrm>
            <a:off x="6692227" y="2746653"/>
            <a:ext cx="688162" cy="688162"/>
          </a:xfrm>
          <a:prstGeom prst="rect">
            <a:avLst/>
          </a:prstGeom>
        </p:spPr>
      </p:pic>
      <p:pic>
        <p:nvPicPr>
          <p:cNvPr id="6" name="Picture 5">
            <a:extLst>
              <a:ext uri="{FF2B5EF4-FFF2-40B4-BE49-F238E27FC236}">
                <a16:creationId xmlns:a16="http://schemas.microsoft.com/office/drawing/2014/main" id="{91EF0C9F-BF9F-6F63-7C0B-B4012E31ED43}"/>
              </a:ext>
            </a:extLst>
          </p:cNvPr>
          <p:cNvPicPr>
            <a:picLocks noChangeAspect="1"/>
          </p:cNvPicPr>
          <p:nvPr/>
        </p:nvPicPr>
        <p:blipFill>
          <a:blip r:embed="rId4"/>
          <a:stretch>
            <a:fillRect/>
          </a:stretch>
        </p:blipFill>
        <p:spPr>
          <a:xfrm>
            <a:off x="5068538" y="2764100"/>
            <a:ext cx="688162" cy="688162"/>
          </a:xfrm>
          <a:prstGeom prst="rect">
            <a:avLst/>
          </a:prstGeom>
        </p:spPr>
      </p:pic>
      <p:pic>
        <p:nvPicPr>
          <p:cNvPr id="7" name="Picture 6">
            <a:extLst>
              <a:ext uri="{FF2B5EF4-FFF2-40B4-BE49-F238E27FC236}">
                <a16:creationId xmlns:a16="http://schemas.microsoft.com/office/drawing/2014/main" id="{276D8B15-E8FE-4E8F-0798-1AB1BCE2FEE6}"/>
              </a:ext>
            </a:extLst>
          </p:cNvPr>
          <p:cNvPicPr>
            <a:picLocks noChangeAspect="1"/>
          </p:cNvPicPr>
          <p:nvPr/>
        </p:nvPicPr>
        <p:blipFill>
          <a:blip r:embed="rId4"/>
          <a:stretch>
            <a:fillRect/>
          </a:stretch>
        </p:blipFill>
        <p:spPr>
          <a:xfrm>
            <a:off x="5881450" y="2764100"/>
            <a:ext cx="688162" cy="688162"/>
          </a:xfrm>
          <a:prstGeom prst="rect">
            <a:avLst/>
          </a:prstGeom>
        </p:spPr>
      </p:pic>
      <p:sp>
        <p:nvSpPr>
          <p:cNvPr id="8" name="Arrow: Up 7">
            <a:extLst>
              <a:ext uri="{FF2B5EF4-FFF2-40B4-BE49-F238E27FC236}">
                <a16:creationId xmlns:a16="http://schemas.microsoft.com/office/drawing/2014/main" id="{42D4C278-52DA-1926-F550-A33C5AAECC45}"/>
              </a:ext>
            </a:extLst>
          </p:cNvPr>
          <p:cNvSpPr/>
          <p:nvPr/>
        </p:nvSpPr>
        <p:spPr>
          <a:xfrm>
            <a:off x="3069536" y="202446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056F9EC9-5AB2-DD9F-039D-0DA83B17407D}"/>
              </a:ext>
            </a:extLst>
          </p:cNvPr>
          <p:cNvSpPr/>
          <p:nvPr/>
        </p:nvSpPr>
        <p:spPr>
          <a:xfrm rot="16200000">
            <a:off x="2297526" y="27531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C866645A-76D1-45D3-526F-6ACC1ECC71D8}"/>
              </a:ext>
            </a:extLst>
          </p:cNvPr>
          <p:cNvSpPr/>
          <p:nvPr/>
        </p:nvSpPr>
        <p:spPr>
          <a:xfrm rot="5400000" flipH="1">
            <a:off x="3747542" y="275319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CFA21EA2-5574-278B-8482-18552DAA7228}"/>
              </a:ext>
            </a:extLst>
          </p:cNvPr>
          <p:cNvSpPr/>
          <p:nvPr/>
        </p:nvSpPr>
        <p:spPr>
          <a:xfrm rot="2707381" flipV="1">
            <a:off x="2486620" y="32846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CCF4ACFF-B9EC-DD1F-EA89-02279A6F1DA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565362" y="2448158"/>
            <a:ext cx="1122309" cy="1910215"/>
          </a:xfrm>
          <a:prstGeom prst="rect">
            <a:avLst/>
          </a:prstGeom>
        </p:spPr>
      </p:pic>
      <p:pic>
        <p:nvPicPr>
          <p:cNvPr id="13" name="Picture 12">
            <a:extLst>
              <a:ext uri="{FF2B5EF4-FFF2-40B4-BE49-F238E27FC236}">
                <a16:creationId xmlns:a16="http://schemas.microsoft.com/office/drawing/2014/main" id="{60BC2DAD-3FAF-5C07-D6F6-C522A50A026C}"/>
              </a:ext>
            </a:extLst>
          </p:cNvPr>
          <p:cNvPicPr>
            <a:picLocks noChangeAspect="1"/>
          </p:cNvPicPr>
          <p:nvPr/>
        </p:nvPicPr>
        <p:blipFill>
          <a:blip r:embed="rId4">
            <a:duotone>
              <a:schemeClr val="accent3">
                <a:shade val="45000"/>
                <a:satMod val="135000"/>
              </a:schemeClr>
              <a:prstClr val="white"/>
            </a:duotone>
          </a:blip>
          <a:stretch>
            <a:fillRect/>
          </a:stretch>
        </p:blipFill>
        <p:spPr>
          <a:xfrm>
            <a:off x="4330286" y="3289793"/>
            <a:ext cx="688162" cy="688162"/>
          </a:xfrm>
          <a:prstGeom prst="rect">
            <a:avLst/>
          </a:prstGeom>
        </p:spPr>
      </p:pic>
      <p:pic>
        <p:nvPicPr>
          <p:cNvPr id="14" name="Picture 13">
            <a:extLst>
              <a:ext uri="{FF2B5EF4-FFF2-40B4-BE49-F238E27FC236}">
                <a16:creationId xmlns:a16="http://schemas.microsoft.com/office/drawing/2014/main" id="{60788069-C606-CCDA-7746-F9DBB554511A}"/>
              </a:ext>
            </a:extLst>
          </p:cNvPr>
          <p:cNvPicPr>
            <a:picLocks noChangeAspect="1"/>
          </p:cNvPicPr>
          <p:nvPr/>
        </p:nvPicPr>
        <p:blipFill>
          <a:blip r:embed="rId4">
            <a:duotone>
              <a:schemeClr val="accent3">
                <a:shade val="45000"/>
                <a:satMod val="135000"/>
              </a:schemeClr>
              <a:prstClr val="white"/>
            </a:duotone>
          </a:blip>
          <a:stretch>
            <a:fillRect/>
          </a:stretch>
        </p:blipFill>
        <p:spPr>
          <a:xfrm>
            <a:off x="4329199" y="4068467"/>
            <a:ext cx="688162" cy="688162"/>
          </a:xfrm>
          <a:prstGeom prst="rect">
            <a:avLst/>
          </a:prstGeom>
        </p:spPr>
      </p:pic>
      <p:pic>
        <p:nvPicPr>
          <p:cNvPr id="15" name="Picture 14">
            <a:extLst>
              <a:ext uri="{FF2B5EF4-FFF2-40B4-BE49-F238E27FC236}">
                <a16:creationId xmlns:a16="http://schemas.microsoft.com/office/drawing/2014/main" id="{0317D93F-6C00-1BBA-A2D0-CFBD7426AAB1}"/>
              </a:ext>
            </a:extLst>
          </p:cNvPr>
          <p:cNvPicPr>
            <a:picLocks noChangeAspect="1"/>
          </p:cNvPicPr>
          <p:nvPr/>
        </p:nvPicPr>
        <p:blipFill>
          <a:blip r:embed="rId4">
            <a:duotone>
              <a:schemeClr val="accent3">
                <a:shade val="45000"/>
                <a:satMod val="135000"/>
              </a:schemeClr>
              <a:prstClr val="white"/>
            </a:duotone>
          </a:blip>
          <a:stretch>
            <a:fillRect/>
          </a:stretch>
        </p:blipFill>
        <p:spPr>
          <a:xfrm>
            <a:off x="5067451" y="3542774"/>
            <a:ext cx="688162" cy="688162"/>
          </a:xfrm>
          <a:prstGeom prst="rect">
            <a:avLst/>
          </a:prstGeom>
        </p:spPr>
      </p:pic>
      <p:pic>
        <p:nvPicPr>
          <p:cNvPr id="16" name="Picture 15">
            <a:extLst>
              <a:ext uri="{FF2B5EF4-FFF2-40B4-BE49-F238E27FC236}">
                <a16:creationId xmlns:a16="http://schemas.microsoft.com/office/drawing/2014/main" id="{59D0F1DD-9407-FCFC-93EF-095A6BFD043B}"/>
              </a:ext>
            </a:extLst>
          </p:cNvPr>
          <p:cNvPicPr>
            <a:picLocks noChangeAspect="1"/>
          </p:cNvPicPr>
          <p:nvPr/>
        </p:nvPicPr>
        <p:blipFill>
          <a:blip r:embed="rId4">
            <a:duotone>
              <a:schemeClr val="accent3">
                <a:shade val="45000"/>
                <a:satMod val="135000"/>
              </a:schemeClr>
              <a:prstClr val="white"/>
            </a:duotone>
          </a:blip>
          <a:stretch>
            <a:fillRect/>
          </a:stretch>
        </p:blipFill>
        <p:spPr>
          <a:xfrm>
            <a:off x="5880364" y="3542774"/>
            <a:ext cx="688162" cy="688162"/>
          </a:xfrm>
          <a:prstGeom prst="rect">
            <a:avLst/>
          </a:prstGeom>
        </p:spPr>
      </p:pic>
      <p:pic>
        <p:nvPicPr>
          <p:cNvPr id="17" name="Picture 16">
            <a:extLst>
              <a:ext uri="{FF2B5EF4-FFF2-40B4-BE49-F238E27FC236}">
                <a16:creationId xmlns:a16="http://schemas.microsoft.com/office/drawing/2014/main" id="{592E9764-FCA4-F8BF-37E6-61534ED0B57F}"/>
              </a:ext>
            </a:extLst>
          </p:cNvPr>
          <p:cNvPicPr>
            <a:picLocks noChangeAspect="1"/>
          </p:cNvPicPr>
          <p:nvPr/>
        </p:nvPicPr>
        <p:blipFill>
          <a:blip r:embed="rId4">
            <a:duotone>
              <a:schemeClr val="accent3">
                <a:shade val="45000"/>
                <a:satMod val="135000"/>
              </a:schemeClr>
              <a:prstClr val="white"/>
            </a:duotone>
          </a:blip>
          <a:stretch>
            <a:fillRect/>
          </a:stretch>
        </p:blipFill>
        <p:spPr>
          <a:xfrm>
            <a:off x="6691141" y="3525327"/>
            <a:ext cx="688162" cy="688162"/>
          </a:xfrm>
          <a:prstGeom prst="rect">
            <a:avLst/>
          </a:prstGeom>
        </p:spPr>
      </p:pic>
      <p:sp>
        <p:nvSpPr>
          <p:cNvPr id="18" name="Rectangle 17">
            <a:extLst>
              <a:ext uri="{FF2B5EF4-FFF2-40B4-BE49-F238E27FC236}">
                <a16:creationId xmlns:a16="http://schemas.microsoft.com/office/drawing/2014/main" id="{8E508264-B6E4-8928-1E60-C1F69A2B0341}"/>
              </a:ext>
            </a:extLst>
          </p:cNvPr>
          <p:cNvSpPr/>
          <p:nvPr/>
        </p:nvSpPr>
        <p:spPr>
          <a:xfrm rot="18000000">
            <a:off x="4991984" y="208278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49B23A55-BBD8-6096-D4B8-AFCB09059879}"/>
              </a:ext>
            </a:extLst>
          </p:cNvPr>
          <p:cNvSpPr/>
          <p:nvPr/>
        </p:nvSpPr>
        <p:spPr>
          <a:xfrm rot="3030207">
            <a:off x="3712395" y="216032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91334B6D-B776-4F74-2ECC-2F3F993E7331}"/>
              </a:ext>
            </a:extLst>
          </p:cNvPr>
          <p:cNvSpPr/>
          <p:nvPr/>
        </p:nvSpPr>
        <p:spPr>
          <a:xfrm rot="18863264">
            <a:off x="2512088" y="22040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1B473BC8-2C87-C894-780E-C60C771B5E4B}"/>
              </a:ext>
            </a:extLst>
          </p:cNvPr>
          <p:cNvSpPr/>
          <p:nvPr/>
        </p:nvSpPr>
        <p:spPr>
          <a:xfrm rot="8401222" flipH="1">
            <a:off x="3575656" y="33065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590016D7-ACDE-8FF0-E544-F8C981E9B4F6}"/>
              </a:ext>
            </a:extLst>
          </p:cNvPr>
          <p:cNvSpPr/>
          <p:nvPr/>
        </p:nvSpPr>
        <p:spPr>
          <a:xfrm flipV="1">
            <a:off x="3040984" y="35253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349C2BBA-0FD1-E006-B25F-164D0033342B}"/>
              </a:ext>
            </a:extLst>
          </p:cNvPr>
          <p:cNvSpPr txBox="1"/>
          <p:nvPr/>
        </p:nvSpPr>
        <p:spPr>
          <a:xfrm>
            <a:off x="5041761" y="4212493"/>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9D33C563-7625-8225-9952-12A220AB5618}"/>
              </a:ext>
            </a:extLst>
          </p:cNvPr>
          <p:cNvSpPr/>
          <p:nvPr/>
        </p:nvSpPr>
        <p:spPr>
          <a:xfrm rot="18000000">
            <a:off x="5854614" y="191839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3" name="Group 2">
            <a:extLst>
              <a:ext uri="{FF2B5EF4-FFF2-40B4-BE49-F238E27FC236}">
                <a16:creationId xmlns:a16="http://schemas.microsoft.com/office/drawing/2014/main" id="{C6658240-AD44-41D9-6600-90292470934C}"/>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8FE6F1D8-4890-1729-ABFD-E9456E66DF8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55321ED7-D8ED-1DF2-F882-D2E931650DD0}"/>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EB8F9F12-C747-4783-56F1-187268ECD5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164EA510-5A08-306F-AD6E-64008034345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C3093663-1D26-C2F1-2A82-16F03A0BE77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4408363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A screenshot of a video game&#10;&#10;Description automatically generated with medium confidence">
            <a:extLst>
              <a:ext uri="{FF2B5EF4-FFF2-40B4-BE49-F238E27FC236}">
                <a16:creationId xmlns:a16="http://schemas.microsoft.com/office/drawing/2014/main" id="{76389499-4048-F167-34FC-D9EC325746D1}"/>
              </a:ext>
            </a:extLst>
          </p:cNvPr>
          <p:cNvPicPr>
            <a:picLocks noChangeAspect="1"/>
          </p:cNvPicPr>
          <p:nvPr/>
        </p:nvPicPr>
        <p:blipFill rotWithShape="1">
          <a:blip r:embed="rId2">
            <a:extLst>
              <a:ext uri="{28A0092B-C50C-407E-A947-70E740481C1C}">
                <a14:useLocalDpi xmlns:a14="http://schemas.microsoft.com/office/drawing/2010/main" val="0"/>
              </a:ext>
            </a:extLst>
          </a:blip>
          <a:srcRect r="6258"/>
          <a:stretch/>
        </p:blipFill>
        <p:spPr>
          <a:xfrm>
            <a:off x="-18872" y="13056"/>
            <a:ext cx="9162872" cy="6842203"/>
          </a:xfrm>
          <a:prstGeom prst="rect">
            <a:avLst/>
          </a:prstGeom>
        </p:spPr>
      </p:pic>
      <p:pic>
        <p:nvPicPr>
          <p:cNvPr id="23" name="Picture 22">
            <a:extLst>
              <a:ext uri="{FF2B5EF4-FFF2-40B4-BE49-F238E27FC236}">
                <a16:creationId xmlns:a16="http://schemas.microsoft.com/office/drawing/2014/main" id="{F4EA1604-D631-9E65-116C-CC581E7F96BB}"/>
              </a:ext>
            </a:extLst>
          </p:cNvPr>
          <p:cNvPicPr>
            <a:picLocks noChangeAspect="1"/>
          </p:cNvPicPr>
          <p:nvPr/>
        </p:nvPicPr>
        <p:blipFill>
          <a:blip r:embed="rId3"/>
          <a:stretch>
            <a:fillRect/>
          </a:stretch>
        </p:blipFill>
        <p:spPr>
          <a:xfrm>
            <a:off x="858825" y="212091"/>
            <a:ext cx="7849077" cy="5797614"/>
          </a:xfrm>
          <a:prstGeom prst="rect">
            <a:avLst/>
          </a:prstGeom>
        </p:spPr>
      </p:pic>
      <p:sp>
        <p:nvSpPr>
          <p:cNvPr id="4" name="Title 1">
            <a:extLst>
              <a:ext uri="{FF2B5EF4-FFF2-40B4-BE49-F238E27FC236}">
                <a16:creationId xmlns:a16="http://schemas.microsoft.com/office/drawing/2014/main" id="{C625B920-3526-939C-7C2C-C5218BD34782}"/>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Golden Axe</a:t>
            </a:r>
            <a:r>
              <a:rPr lang="en-US" sz="3600" dirty="0"/>
              <a:t> </a:t>
            </a:r>
            <a:endParaRPr lang="en-US" sz="7200" dirty="0"/>
          </a:p>
        </p:txBody>
      </p:sp>
      <p:graphicFrame>
        <p:nvGraphicFramePr>
          <p:cNvPr id="2" name="Table 1">
            <a:extLst>
              <a:ext uri="{FF2B5EF4-FFF2-40B4-BE49-F238E27FC236}">
                <a16:creationId xmlns:a16="http://schemas.microsoft.com/office/drawing/2014/main" id="{DDB2CA74-8F5A-A9C2-C601-C4C2DB964E3E}"/>
              </a:ext>
            </a:extLst>
          </p:cNvPr>
          <p:cNvGraphicFramePr>
            <a:graphicFrameLocks noGrp="1"/>
          </p:cNvGraphicFramePr>
          <p:nvPr>
            <p:extLst>
              <p:ext uri="{D42A27DB-BD31-4B8C-83A1-F6EECF244321}">
                <p14:modId xmlns:p14="http://schemas.microsoft.com/office/powerpoint/2010/main" val="3927996234"/>
              </p:ext>
            </p:extLst>
          </p:nvPr>
        </p:nvGraphicFramePr>
        <p:xfrm>
          <a:off x="-3220284" y="1668030"/>
          <a:ext cx="2996690" cy="932796"/>
        </p:xfrm>
        <a:graphic>
          <a:graphicData uri="http://schemas.openxmlformats.org/drawingml/2006/table">
            <a:tbl>
              <a:tblPr>
                <a:tableStyleId>{5C22544A-7EE6-4342-B048-85BDC9FD1C3A}</a:tableStyleId>
              </a:tblPr>
              <a:tblGrid>
                <a:gridCol w="1593503">
                  <a:extLst>
                    <a:ext uri="{9D8B030D-6E8A-4147-A177-3AD203B41FA5}">
                      <a16:colId xmlns:a16="http://schemas.microsoft.com/office/drawing/2014/main" val="1306157281"/>
                    </a:ext>
                  </a:extLst>
                </a:gridCol>
                <a:gridCol w="1403187">
                  <a:extLst>
                    <a:ext uri="{9D8B030D-6E8A-4147-A177-3AD203B41FA5}">
                      <a16:colId xmlns:a16="http://schemas.microsoft.com/office/drawing/2014/main" val="3696122499"/>
                    </a:ext>
                  </a:extLst>
                </a:gridCol>
              </a:tblGrid>
              <a:tr h="46639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66398">
                <a:tc>
                  <a:txBody>
                    <a:bodyPr/>
                    <a:lstStyle/>
                    <a:p>
                      <a:pPr algn="l" fontAlgn="b"/>
                      <a:r>
                        <a:rPr lang="en-US" sz="2400" u="none" strike="noStrike" dirty="0">
                          <a:effectLst/>
                        </a:rPr>
                        <a:t>Golden Axe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goldnaxe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556365836"/>
                  </a:ext>
                </a:extLst>
              </a:tr>
            </a:tbl>
          </a:graphicData>
        </a:graphic>
      </p:graphicFrame>
      <p:pic>
        <p:nvPicPr>
          <p:cNvPr id="5" name="Picture 4">
            <a:extLst>
              <a:ext uri="{FF2B5EF4-FFF2-40B4-BE49-F238E27FC236}">
                <a16:creationId xmlns:a16="http://schemas.microsoft.com/office/drawing/2014/main" id="{1F4C369C-D234-1176-E0F3-91724662CF86}"/>
              </a:ext>
            </a:extLst>
          </p:cNvPr>
          <p:cNvPicPr>
            <a:picLocks noChangeAspect="1"/>
          </p:cNvPicPr>
          <p:nvPr/>
        </p:nvPicPr>
        <p:blipFill>
          <a:blip r:embed="rId4"/>
          <a:stretch>
            <a:fillRect/>
          </a:stretch>
        </p:blipFill>
        <p:spPr>
          <a:xfrm>
            <a:off x="6935028" y="1646775"/>
            <a:ext cx="688162" cy="688162"/>
          </a:xfrm>
          <a:prstGeom prst="rect">
            <a:avLst/>
          </a:prstGeom>
        </p:spPr>
      </p:pic>
      <p:pic>
        <p:nvPicPr>
          <p:cNvPr id="6" name="Picture 5">
            <a:extLst>
              <a:ext uri="{FF2B5EF4-FFF2-40B4-BE49-F238E27FC236}">
                <a16:creationId xmlns:a16="http://schemas.microsoft.com/office/drawing/2014/main" id="{CABE367C-7DA6-9993-8EB1-C46DD859BEAE}"/>
              </a:ext>
            </a:extLst>
          </p:cNvPr>
          <p:cNvPicPr>
            <a:picLocks noChangeAspect="1"/>
          </p:cNvPicPr>
          <p:nvPr/>
        </p:nvPicPr>
        <p:blipFill>
          <a:blip r:embed="rId4"/>
          <a:stretch>
            <a:fillRect/>
          </a:stretch>
        </p:blipFill>
        <p:spPr>
          <a:xfrm>
            <a:off x="5311339" y="1664222"/>
            <a:ext cx="688162" cy="688162"/>
          </a:xfrm>
          <a:prstGeom prst="rect">
            <a:avLst/>
          </a:prstGeom>
        </p:spPr>
      </p:pic>
      <p:pic>
        <p:nvPicPr>
          <p:cNvPr id="7" name="Picture 6">
            <a:extLst>
              <a:ext uri="{FF2B5EF4-FFF2-40B4-BE49-F238E27FC236}">
                <a16:creationId xmlns:a16="http://schemas.microsoft.com/office/drawing/2014/main" id="{3D07DC41-8738-963B-1CE0-760E24202149}"/>
              </a:ext>
            </a:extLst>
          </p:cNvPr>
          <p:cNvPicPr>
            <a:picLocks noChangeAspect="1"/>
          </p:cNvPicPr>
          <p:nvPr/>
        </p:nvPicPr>
        <p:blipFill>
          <a:blip r:embed="rId4"/>
          <a:stretch>
            <a:fillRect/>
          </a:stretch>
        </p:blipFill>
        <p:spPr>
          <a:xfrm>
            <a:off x="6124251" y="1664222"/>
            <a:ext cx="688162" cy="688162"/>
          </a:xfrm>
          <a:prstGeom prst="rect">
            <a:avLst/>
          </a:prstGeom>
        </p:spPr>
      </p:pic>
      <p:sp>
        <p:nvSpPr>
          <p:cNvPr id="8" name="Arrow: Up 7">
            <a:extLst>
              <a:ext uri="{FF2B5EF4-FFF2-40B4-BE49-F238E27FC236}">
                <a16:creationId xmlns:a16="http://schemas.microsoft.com/office/drawing/2014/main" id="{88C87F1F-BC1C-1351-A3B3-26936C0A9201}"/>
              </a:ext>
            </a:extLst>
          </p:cNvPr>
          <p:cNvSpPr/>
          <p:nvPr/>
        </p:nvSpPr>
        <p:spPr>
          <a:xfrm>
            <a:off x="3312337" y="92458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34FF667-F508-5431-41F7-792470977CDE}"/>
              </a:ext>
            </a:extLst>
          </p:cNvPr>
          <p:cNvSpPr/>
          <p:nvPr/>
        </p:nvSpPr>
        <p:spPr>
          <a:xfrm rot="16200000">
            <a:off x="2540327" y="1653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79BA9E2C-85DE-A544-FD80-8977F6F53731}"/>
              </a:ext>
            </a:extLst>
          </p:cNvPr>
          <p:cNvSpPr/>
          <p:nvPr/>
        </p:nvSpPr>
        <p:spPr>
          <a:xfrm rot="5400000" flipH="1">
            <a:off x="3990343" y="16533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F30CDA35-2EC2-F797-4360-190ED0BCC5AC}"/>
              </a:ext>
            </a:extLst>
          </p:cNvPr>
          <p:cNvSpPr/>
          <p:nvPr/>
        </p:nvSpPr>
        <p:spPr>
          <a:xfrm rot="2707381" flipV="1">
            <a:off x="2729421" y="218475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274A2760-8EBA-6DEF-D418-271600CA495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808163" y="1348280"/>
            <a:ext cx="1122309" cy="1910215"/>
          </a:xfrm>
          <a:prstGeom prst="rect">
            <a:avLst/>
          </a:prstGeom>
        </p:spPr>
      </p:pic>
      <p:pic>
        <p:nvPicPr>
          <p:cNvPr id="13" name="Picture 12">
            <a:extLst>
              <a:ext uri="{FF2B5EF4-FFF2-40B4-BE49-F238E27FC236}">
                <a16:creationId xmlns:a16="http://schemas.microsoft.com/office/drawing/2014/main" id="{315BD9DD-5EF1-C0E5-2446-2DA7B14E7E67}"/>
              </a:ext>
            </a:extLst>
          </p:cNvPr>
          <p:cNvPicPr>
            <a:picLocks noChangeAspect="1"/>
          </p:cNvPicPr>
          <p:nvPr/>
        </p:nvPicPr>
        <p:blipFill>
          <a:blip r:embed="rId4">
            <a:duotone>
              <a:schemeClr val="accent3">
                <a:shade val="45000"/>
                <a:satMod val="135000"/>
              </a:schemeClr>
              <a:prstClr val="white"/>
            </a:duotone>
          </a:blip>
          <a:stretch>
            <a:fillRect/>
          </a:stretch>
        </p:blipFill>
        <p:spPr>
          <a:xfrm>
            <a:off x="4573087" y="2189915"/>
            <a:ext cx="688162" cy="688162"/>
          </a:xfrm>
          <a:prstGeom prst="rect">
            <a:avLst/>
          </a:prstGeom>
        </p:spPr>
      </p:pic>
      <p:pic>
        <p:nvPicPr>
          <p:cNvPr id="14" name="Picture 13">
            <a:extLst>
              <a:ext uri="{FF2B5EF4-FFF2-40B4-BE49-F238E27FC236}">
                <a16:creationId xmlns:a16="http://schemas.microsoft.com/office/drawing/2014/main" id="{5F07BA07-98DA-F200-22C5-51FF2D75B831}"/>
              </a:ext>
            </a:extLst>
          </p:cNvPr>
          <p:cNvPicPr>
            <a:picLocks noChangeAspect="1"/>
          </p:cNvPicPr>
          <p:nvPr/>
        </p:nvPicPr>
        <p:blipFill>
          <a:blip r:embed="rId4">
            <a:duotone>
              <a:schemeClr val="accent3">
                <a:shade val="45000"/>
                <a:satMod val="135000"/>
              </a:schemeClr>
              <a:prstClr val="white"/>
            </a:duotone>
          </a:blip>
          <a:stretch>
            <a:fillRect/>
          </a:stretch>
        </p:blipFill>
        <p:spPr>
          <a:xfrm>
            <a:off x="4572000" y="2968589"/>
            <a:ext cx="688162" cy="688162"/>
          </a:xfrm>
          <a:prstGeom prst="rect">
            <a:avLst/>
          </a:prstGeom>
        </p:spPr>
      </p:pic>
      <p:pic>
        <p:nvPicPr>
          <p:cNvPr id="15" name="Picture 14">
            <a:extLst>
              <a:ext uri="{FF2B5EF4-FFF2-40B4-BE49-F238E27FC236}">
                <a16:creationId xmlns:a16="http://schemas.microsoft.com/office/drawing/2014/main" id="{696395BC-3D93-8D5B-9685-FA4BD0B09E03}"/>
              </a:ext>
            </a:extLst>
          </p:cNvPr>
          <p:cNvPicPr>
            <a:picLocks noChangeAspect="1"/>
          </p:cNvPicPr>
          <p:nvPr/>
        </p:nvPicPr>
        <p:blipFill>
          <a:blip r:embed="rId4">
            <a:duotone>
              <a:schemeClr val="accent3">
                <a:shade val="45000"/>
                <a:satMod val="135000"/>
              </a:schemeClr>
              <a:prstClr val="white"/>
            </a:duotone>
          </a:blip>
          <a:stretch>
            <a:fillRect/>
          </a:stretch>
        </p:blipFill>
        <p:spPr>
          <a:xfrm>
            <a:off x="5310252" y="2442896"/>
            <a:ext cx="688162" cy="688162"/>
          </a:xfrm>
          <a:prstGeom prst="rect">
            <a:avLst/>
          </a:prstGeom>
        </p:spPr>
      </p:pic>
      <p:pic>
        <p:nvPicPr>
          <p:cNvPr id="16" name="Picture 15">
            <a:extLst>
              <a:ext uri="{FF2B5EF4-FFF2-40B4-BE49-F238E27FC236}">
                <a16:creationId xmlns:a16="http://schemas.microsoft.com/office/drawing/2014/main" id="{3F378AAF-782E-5E17-2E9E-A024258B7E8B}"/>
              </a:ext>
            </a:extLst>
          </p:cNvPr>
          <p:cNvPicPr>
            <a:picLocks noChangeAspect="1"/>
          </p:cNvPicPr>
          <p:nvPr/>
        </p:nvPicPr>
        <p:blipFill>
          <a:blip r:embed="rId4">
            <a:duotone>
              <a:schemeClr val="accent3">
                <a:shade val="45000"/>
                <a:satMod val="135000"/>
              </a:schemeClr>
              <a:prstClr val="white"/>
            </a:duotone>
          </a:blip>
          <a:stretch>
            <a:fillRect/>
          </a:stretch>
        </p:blipFill>
        <p:spPr>
          <a:xfrm>
            <a:off x="6123165" y="2442896"/>
            <a:ext cx="688162" cy="688162"/>
          </a:xfrm>
          <a:prstGeom prst="rect">
            <a:avLst/>
          </a:prstGeom>
        </p:spPr>
      </p:pic>
      <p:pic>
        <p:nvPicPr>
          <p:cNvPr id="17" name="Picture 16">
            <a:extLst>
              <a:ext uri="{FF2B5EF4-FFF2-40B4-BE49-F238E27FC236}">
                <a16:creationId xmlns:a16="http://schemas.microsoft.com/office/drawing/2014/main" id="{16B1E04F-B6B3-61AA-0865-A230539160E3}"/>
              </a:ext>
            </a:extLst>
          </p:cNvPr>
          <p:cNvPicPr>
            <a:picLocks noChangeAspect="1"/>
          </p:cNvPicPr>
          <p:nvPr/>
        </p:nvPicPr>
        <p:blipFill>
          <a:blip r:embed="rId4">
            <a:duotone>
              <a:schemeClr val="accent3">
                <a:shade val="45000"/>
                <a:satMod val="135000"/>
              </a:schemeClr>
              <a:prstClr val="white"/>
            </a:duotone>
          </a:blip>
          <a:stretch>
            <a:fillRect/>
          </a:stretch>
        </p:blipFill>
        <p:spPr>
          <a:xfrm>
            <a:off x="6933942" y="2425449"/>
            <a:ext cx="688162" cy="688162"/>
          </a:xfrm>
          <a:prstGeom prst="rect">
            <a:avLst/>
          </a:prstGeom>
        </p:spPr>
      </p:pic>
      <p:sp>
        <p:nvSpPr>
          <p:cNvPr id="18" name="Rectangle 17">
            <a:extLst>
              <a:ext uri="{FF2B5EF4-FFF2-40B4-BE49-F238E27FC236}">
                <a16:creationId xmlns:a16="http://schemas.microsoft.com/office/drawing/2014/main" id="{88C6B181-CE54-8C07-30DD-50A48E54F23E}"/>
              </a:ext>
            </a:extLst>
          </p:cNvPr>
          <p:cNvSpPr/>
          <p:nvPr/>
        </p:nvSpPr>
        <p:spPr>
          <a:xfrm rot="18000000">
            <a:off x="5254621" y="872478"/>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19" name="Arrow: Up 18">
            <a:extLst>
              <a:ext uri="{FF2B5EF4-FFF2-40B4-BE49-F238E27FC236}">
                <a16:creationId xmlns:a16="http://schemas.microsoft.com/office/drawing/2014/main" id="{D47BFB83-D8D1-CDA2-76B7-B9D25DFF5686}"/>
              </a:ext>
            </a:extLst>
          </p:cNvPr>
          <p:cNvSpPr/>
          <p:nvPr/>
        </p:nvSpPr>
        <p:spPr>
          <a:xfrm rot="3030207">
            <a:off x="3955196" y="106044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16FA5CC6-DE26-E156-E3CF-9A6BF8BBCE84}"/>
              </a:ext>
            </a:extLst>
          </p:cNvPr>
          <p:cNvSpPr/>
          <p:nvPr/>
        </p:nvSpPr>
        <p:spPr>
          <a:xfrm rot="18863264">
            <a:off x="2754889" y="11041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6279943A-A5FB-FE6E-1E54-72AC54B41FCE}"/>
              </a:ext>
            </a:extLst>
          </p:cNvPr>
          <p:cNvSpPr/>
          <p:nvPr/>
        </p:nvSpPr>
        <p:spPr>
          <a:xfrm rot="8401222" flipH="1">
            <a:off x="3818457" y="22066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3D83D034-8B93-DAA8-EBEE-0E4F529CFD6B}"/>
              </a:ext>
            </a:extLst>
          </p:cNvPr>
          <p:cNvSpPr/>
          <p:nvPr/>
        </p:nvSpPr>
        <p:spPr>
          <a:xfrm flipV="1">
            <a:off x="3283785" y="24254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Rectangle 65">
            <a:extLst>
              <a:ext uri="{FF2B5EF4-FFF2-40B4-BE49-F238E27FC236}">
                <a16:creationId xmlns:a16="http://schemas.microsoft.com/office/drawing/2014/main" id="{54D49D62-C136-26D6-A1E5-AAAE4C3E95E0}"/>
              </a:ext>
            </a:extLst>
          </p:cNvPr>
          <p:cNvSpPr/>
          <p:nvPr/>
        </p:nvSpPr>
        <p:spPr>
          <a:xfrm rot="18000000">
            <a:off x="6094359" y="784058"/>
            <a:ext cx="130065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Attack</a:t>
            </a:r>
          </a:p>
        </p:txBody>
      </p:sp>
      <p:sp>
        <p:nvSpPr>
          <p:cNvPr id="68" name="Rectangle 67">
            <a:extLst>
              <a:ext uri="{FF2B5EF4-FFF2-40B4-BE49-F238E27FC236}">
                <a16:creationId xmlns:a16="http://schemas.microsoft.com/office/drawing/2014/main" id="{C78E0667-1660-A6D8-83BD-BBE85A474F01}"/>
              </a:ext>
            </a:extLst>
          </p:cNvPr>
          <p:cNvSpPr/>
          <p:nvPr/>
        </p:nvSpPr>
        <p:spPr>
          <a:xfrm rot="18000000">
            <a:off x="6871297" y="806932"/>
            <a:ext cx="130065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Magic</a:t>
            </a:r>
          </a:p>
        </p:txBody>
      </p:sp>
      <p:sp>
        <p:nvSpPr>
          <p:cNvPr id="70" name="TextBox 69">
            <a:extLst>
              <a:ext uri="{FF2B5EF4-FFF2-40B4-BE49-F238E27FC236}">
                <a16:creationId xmlns:a16="http://schemas.microsoft.com/office/drawing/2014/main" id="{00D6F6FC-5B56-4D8A-D017-33CAF7021F02}"/>
              </a:ext>
            </a:extLst>
          </p:cNvPr>
          <p:cNvSpPr txBox="1"/>
          <p:nvPr/>
        </p:nvSpPr>
        <p:spPr>
          <a:xfrm>
            <a:off x="1239563" y="3746818"/>
            <a:ext cx="7200478" cy="2031325"/>
          </a:xfrm>
          <a:prstGeom prst="rect">
            <a:avLst/>
          </a:prstGeom>
          <a:noFill/>
        </p:spPr>
        <p:txBody>
          <a:bodyPr wrap="square">
            <a:spAutoFit/>
          </a:bodyPr>
          <a:lstStyle/>
          <a:p>
            <a:r>
              <a:rPr lang="en-US" b="1" dirty="0"/>
              <a:t>Each character has a special attack move that is activated by pressing both JUMP and ATTACK at the same time. Also, double-tapping the joystick right or left will make the character charge and smash into opponents.</a:t>
            </a:r>
            <a:br>
              <a:rPr lang="en-US" b="1" dirty="0"/>
            </a:br>
            <a:br>
              <a:rPr lang="en-US" b="1" dirty="0"/>
            </a:br>
            <a:r>
              <a:rPr lang="en-US" b="1" dirty="0"/>
              <a:t>At certain points during the game, players will come across enemies riding creatures (such as dragons). If the player knocks the original rider from the saddle, the created can be mounted and used against the enemy.</a:t>
            </a:r>
          </a:p>
        </p:txBody>
      </p:sp>
      <p:grpSp>
        <p:nvGrpSpPr>
          <p:cNvPr id="3" name="Group 2">
            <a:extLst>
              <a:ext uri="{FF2B5EF4-FFF2-40B4-BE49-F238E27FC236}">
                <a16:creationId xmlns:a16="http://schemas.microsoft.com/office/drawing/2014/main" id="{83511698-CD03-F80D-5CBA-32A095F875AC}"/>
              </a:ext>
            </a:extLst>
          </p:cNvPr>
          <p:cNvGrpSpPr/>
          <p:nvPr/>
        </p:nvGrpSpPr>
        <p:grpSpPr>
          <a:xfrm>
            <a:off x="70338" y="5837636"/>
            <a:ext cx="1315776" cy="960943"/>
            <a:chOff x="13024338" y="1352362"/>
            <a:chExt cx="1315776" cy="960943"/>
          </a:xfrm>
        </p:grpSpPr>
        <p:sp>
          <p:nvSpPr>
            <p:cNvPr id="24" name="Flowchart: Alternate Process 23">
              <a:extLst>
                <a:ext uri="{FF2B5EF4-FFF2-40B4-BE49-F238E27FC236}">
                  <a16:creationId xmlns:a16="http://schemas.microsoft.com/office/drawing/2014/main" id="{6923ACCE-D0FC-AC9B-483E-9C6214DDD04B}"/>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13EB0B10-E4FE-540C-6096-FD15D75446BA}"/>
                </a:ext>
              </a:extLst>
            </p:cNvPr>
            <p:cNvGrpSpPr/>
            <p:nvPr/>
          </p:nvGrpSpPr>
          <p:grpSpPr>
            <a:xfrm>
              <a:off x="13220454" y="1489134"/>
              <a:ext cx="923543" cy="687397"/>
              <a:chOff x="9500040" y="2509406"/>
              <a:chExt cx="1231390" cy="916529"/>
            </a:xfrm>
          </p:grpSpPr>
          <p:pic>
            <p:nvPicPr>
              <p:cNvPr id="26" name="Graphic 25" descr="User with solid fill">
                <a:extLst>
                  <a:ext uri="{FF2B5EF4-FFF2-40B4-BE49-F238E27FC236}">
                    <a16:creationId xmlns:a16="http://schemas.microsoft.com/office/drawing/2014/main" id="{F645A87C-4962-BE3F-E85B-309CC2A079E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31" name="Graphic 30" descr="User with solid fill">
                <a:extLst>
                  <a:ext uri="{FF2B5EF4-FFF2-40B4-BE49-F238E27FC236}">
                    <a16:creationId xmlns:a16="http://schemas.microsoft.com/office/drawing/2014/main" id="{CC275EF4-82B8-7C05-878D-4D0010C71C0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32" name="TextBox 31">
                <a:extLst>
                  <a:ext uri="{FF2B5EF4-FFF2-40B4-BE49-F238E27FC236}">
                    <a16:creationId xmlns:a16="http://schemas.microsoft.com/office/drawing/2014/main" id="{B3D5EA68-DA7A-B4C8-EE6A-B9AFF512060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928884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descr="A screenshot of a video game&#10;&#10;Description automatically generated">
            <a:extLst>
              <a:ext uri="{FF2B5EF4-FFF2-40B4-BE49-F238E27FC236}">
                <a16:creationId xmlns:a16="http://schemas.microsoft.com/office/drawing/2014/main" id="{348B46A8-8532-C792-9153-85210ABDC492}"/>
              </a:ext>
            </a:extLst>
          </p:cNvPr>
          <p:cNvPicPr>
            <a:picLocks noChangeAspect="1"/>
          </p:cNvPicPr>
          <p:nvPr/>
        </p:nvPicPr>
        <p:blipFill rotWithShape="1">
          <a:blip r:embed="rId2">
            <a:extLst>
              <a:ext uri="{28A0092B-C50C-407E-A947-70E740481C1C}">
                <a14:useLocalDpi xmlns:a14="http://schemas.microsoft.com/office/drawing/2010/main" val="0"/>
              </a:ext>
            </a:extLst>
          </a:blip>
          <a:srcRect l="6945" t="40" r="9796" b="-40"/>
          <a:stretch/>
        </p:blipFill>
        <p:spPr>
          <a:xfrm>
            <a:off x="-1" y="-6118"/>
            <a:ext cx="9144001" cy="6864118"/>
          </a:xfrm>
          <a:prstGeom prst="rect">
            <a:avLst/>
          </a:prstGeom>
        </p:spPr>
      </p:pic>
      <p:pic>
        <p:nvPicPr>
          <p:cNvPr id="11" name="Picture 10">
            <a:extLst>
              <a:ext uri="{FF2B5EF4-FFF2-40B4-BE49-F238E27FC236}">
                <a16:creationId xmlns:a16="http://schemas.microsoft.com/office/drawing/2014/main" id="{7580777E-EADD-4917-21A4-2291D21891C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707F967-3070-F87C-5318-DDE33ACE22AE}"/>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Golden Tee 2K</a:t>
            </a:r>
            <a:r>
              <a:rPr lang="en-US" sz="3600" dirty="0"/>
              <a:t> </a:t>
            </a:r>
            <a:endParaRPr lang="en-US" sz="7200" dirty="0"/>
          </a:p>
        </p:txBody>
      </p:sp>
      <p:graphicFrame>
        <p:nvGraphicFramePr>
          <p:cNvPr id="2" name="Table 1">
            <a:extLst>
              <a:ext uri="{FF2B5EF4-FFF2-40B4-BE49-F238E27FC236}">
                <a16:creationId xmlns:a16="http://schemas.microsoft.com/office/drawing/2014/main" id="{207544AC-00F2-D573-029F-6DC87D14DF5E}"/>
              </a:ext>
            </a:extLst>
          </p:cNvPr>
          <p:cNvGraphicFramePr>
            <a:graphicFrameLocks noGrp="1"/>
          </p:cNvGraphicFramePr>
          <p:nvPr>
            <p:extLst>
              <p:ext uri="{D42A27DB-BD31-4B8C-83A1-F6EECF244321}">
                <p14:modId xmlns:p14="http://schemas.microsoft.com/office/powerpoint/2010/main" val="2266468379"/>
              </p:ext>
            </p:extLst>
          </p:nvPr>
        </p:nvGraphicFramePr>
        <p:xfrm>
          <a:off x="-3445745" y="1770675"/>
          <a:ext cx="3155273" cy="1189205"/>
        </p:xfrm>
        <a:graphic>
          <a:graphicData uri="http://schemas.openxmlformats.org/drawingml/2006/table">
            <a:tbl>
              <a:tblPr>
                <a:tableStyleId>{5C22544A-7EE6-4342-B048-85BDC9FD1C3A}</a:tableStyleId>
              </a:tblPr>
              <a:tblGrid>
                <a:gridCol w="1976796">
                  <a:extLst>
                    <a:ext uri="{9D8B030D-6E8A-4147-A177-3AD203B41FA5}">
                      <a16:colId xmlns:a16="http://schemas.microsoft.com/office/drawing/2014/main" val="1306157281"/>
                    </a:ext>
                  </a:extLst>
                </a:gridCol>
                <a:gridCol w="1178477">
                  <a:extLst>
                    <a:ext uri="{9D8B030D-6E8A-4147-A177-3AD203B41FA5}">
                      <a16:colId xmlns:a16="http://schemas.microsoft.com/office/drawing/2014/main" val="3696122499"/>
                    </a:ext>
                  </a:extLst>
                </a:gridCol>
              </a:tblGrid>
              <a:tr h="8228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274683">
                <a:tc>
                  <a:txBody>
                    <a:bodyPr/>
                    <a:lstStyle/>
                    <a:p>
                      <a:pPr algn="l" fontAlgn="b"/>
                      <a:r>
                        <a:rPr lang="en-US" sz="2400" u="none" strike="noStrike" dirty="0">
                          <a:effectLst/>
                        </a:rPr>
                        <a:t>Golden Tee 2K</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gt2k</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052119145"/>
                  </a:ext>
                </a:extLst>
              </a:tr>
            </a:tbl>
          </a:graphicData>
        </a:graphic>
      </p:graphicFrame>
      <p:pic>
        <p:nvPicPr>
          <p:cNvPr id="75" name="Picture 74">
            <a:extLst>
              <a:ext uri="{FF2B5EF4-FFF2-40B4-BE49-F238E27FC236}">
                <a16:creationId xmlns:a16="http://schemas.microsoft.com/office/drawing/2014/main" id="{76A3C9CC-A977-7319-6B38-8AFE316489AE}"/>
              </a:ext>
            </a:extLst>
          </p:cNvPr>
          <p:cNvPicPr>
            <a:picLocks noChangeAspect="1"/>
          </p:cNvPicPr>
          <p:nvPr/>
        </p:nvPicPr>
        <p:blipFill>
          <a:blip r:embed="rId4">
            <a:duotone>
              <a:schemeClr val="accent3">
                <a:shade val="45000"/>
                <a:satMod val="135000"/>
              </a:schemeClr>
              <a:prstClr val="white"/>
            </a:duotone>
          </a:blip>
          <a:stretch>
            <a:fillRect/>
          </a:stretch>
        </p:blipFill>
        <p:spPr>
          <a:xfrm>
            <a:off x="4889202" y="3038786"/>
            <a:ext cx="688162" cy="688162"/>
          </a:xfrm>
          <a:prstGeom prst="rect">
            <a:avLst/>
          </a:prstGeom>
        </p:spPr>
      </p:pic>
      <p:pic>
        <p:nvPicPr>
          <p:cNvPr id="76" name="Picture 75">
            <a:extLst>
              <a:ext uri="{FF2B5EF4-FFF2-40B4-BE49-F238E27FC236}">
                <a16:creationId xmlns:a16="http://schemas.microsoft.com/office/drawing/2014/main" id="{12F4E752-FE31-51E9-8C8B-BE38C0B9CB69}"/>
              </a:ext>
            </a:extLst>
          </p:cNvPr>
          <p:cNvPicPr>
            <a:picLocks noChangeAspect="1"/>
          </p:cNvPicPr>
          <p:nvPr/>
        </p:nvPicPr>
        <p:blipFill>
          <a:blip r:embed="rId4"/>
          <a:stretch>
            <a:fillRect/>
          </a:stretch>
        </p:blipFill>
        <p:spPr>
          <a:xfrm>
            <a:off x="3265513" y="3056233"/>
            <a:ext cx="688162" cy="688162"/>
          </a:xfrm>
          <a:prstGeom prst="rect">
            <a:avLst/>
          </a:prstGeom>
        </p:spPr>
      </p:pic>
      <p:pic>
        <p:nvPicPr>
          <p:cNvPr id="77" name="Picture 76">
            <a:extLst>
              <a:ext uri="{FF2B5EF4-FFF2-40B4-BE49-F238E27FC236}">
                <a16:creationId xmlns:a16="http://schemas.microsoft.com/office/drawing/2014/main" id="{830284A4-7AAA-362A-D827-6D4620178878}"/>
              </a:ext>
            </a:extLst>
          </p:cNvPr>
          <p:cNvPicPr>
            <a:picLocks noChangeAspect="1"/>
          </p:cNvPicPr>
          <p:nvPr/>
        </p:nvPicPr>
        <p:blipFill>
          <a:blip r:embed="rId4"/>
          <a:stretch>
            <a:fillRect/>
          </a:stretch>
        </p:blipFill>
        <p:spPr>
          <a:xfrm>
            <a:off x="4078425" y="3056233"/>
            <a:ext cx="688162" cy="688162"/>
          </a:xfrm>
          <a:prstGeom prst="rect">
            <a:avLst/>
          </a:prstGeom>
        </p:spPr>
      </p:pic>
      <p:pic>
        <p:nvPicPr>
          <p:cNvPr id="78" name="Picture 77">
            <a:extLst>
              <a:ext uri="{FF2B5EF4-FFF2-40B4-BE49-F238E27FC236}">
                <a16:creationId xmlns:a16="http://schemas.microsoft.com/office/drawing/2014/main" id="{BB592415-FCD7-9CEE-D6CC-D5F89C879F7D}"/>
              </a:ext>
            </a:extLst>
          </p:cNvPr>
          <p:cNvPicPr>
            <a:picLocks noChangeAspect="1"/>
          </p:cNvPicPr>
          <p:nvPr/>
        </p:nvPicPr>
        <p:blipFill>
          <a:blip r:embed="rId4">
            <a:duotone>
              <a:schemeClr val="accent3">
                <a:shade val="45000"/>
                <a:satMod val="135000"/>
              </a:schemeClr>
              <a:prstClr val="white"/>
            </a:duotone>
          </a:blip>
          <a:stretch>
            <a:fillRect/>
          </a:stretch>
        </p:blipFill>
        <p:spPr>
          <a:xfrm>
            <a:off x="2527261" y="3581926"/>
            <a:ext cx="688162" cy="688162"/>
          </a:xfrm>
          <a:prstGeom prst="rect">
            <a:avLst/>
          </a:prstGeom>
        </p:spPr>
      </p:pic>
      <p:pic>
        <p:nvPicPr>
          <p:cNvPr id="79" name="Picture 78">
            <a:extLst>
              <a:ext uri="{FF2B5EF4-FFF2-40B4-BE49-F238E27FC236}">
                <a16:creationId xmlns:a16="http://schemas.microsoft.com/office/drawing/2014/main" id="{8F8A70B2-CB8B-1089-EE82-870C2D7F0826}"/>
              </a:ext>
            </a:extLst>
          </p:cNvPr>
          <p:cNvPicPr>
            <a:picLocks noChangeAspect="1"/>
          </p:cNvPicPr>
          <p:nvPr/>
        </p:nvPicPr>
        <p:blipFill>
          <a:blip r:embed="rId4">
            <a:duotone>
              <a:schemeClr val="accent3">
                <a:shade val="45000"/>
                <a:satMod val="135000"/>
              </a:schemeClr>
              <a:prstClr val="white"/>
            </a:duotone>
          </a:blip>
          <a:stretch>
            <a:fillRect/>
          </a:stretch>
        </p:blipFill>
        <p:spPr>
          <a:xfrm>
            <a:off x="2526174" y="4360600"/>
            <a:ext cx="688162" cy="688162"/>
          </a:xfrm>
          <a:prstGeom prst="rect">
            <a:avLst/>
          </a:prstGeom>
        </p:spPr>
      </p:pic>
      <p:pic>
        <p:nvPicPr>
          <p:cNvPr id="80" name="Picture 79">
            <a:extLst>
              <a:ext uri="{FF2B5EF4-FFF2-40B4-BE49-F238E27FC236}">
                <a16:creationId xmlns:a16="http://schemas.microsoft.com/office/drawing/2014/main" id="{CE76D7DE-5A98-3AFF-1A5F-6FD3D91C1BC2}"/>
              </a:ext>
            </a:extLst>
          </p:cNvPr>
          <p:cNvPicPr>
            <a:picLocks noChangeAspect="1"/>
          </p:cNvPicPr>
          <p:nvPr/>
        </p:nvPicPr>
        <p:blipFill>
          <a:blip r:embed="rId4">
            <a:duotone>
              <a:schemeClr val="accent3">
                <a:shade val="45000"/>
                <a:satMod val="135000"/>
              </a:schemeClr>
              <a:prstClr val="white"/>
            </a:duotone>
          </a:blip>
          <a:stretch>
            <a:fillRect/>
          </a:stretch>
        </p:blipFill>
        <p:spPr>
          <a:xfrm>
            <a:off x="3264426" y="3834907"/>
            <a:ext cx="688162" cy="688162"/>
          </a:xfrm>
          <a:prstGeom prst="rect">
            <a:avLst/>
          </a:prstGeom>
        </p:spPr>
      </p:pic>
      <p:pic>
        <p:nvPicPr>
          <p:cNvPr id="81" name="Picture 80">
            <a:extLst>
              <a:ext uri="{FF2B5EF4-FFF2-40B4-BE49-F238E27FC236}">
                <a16:creationId xmlns:a16="http://schemas.microsoft.com/office/drawing/2014/main" id="{552B86AF-34D6-DDC9-5EC0-15CCC2E93525}"/>
              </a:ext>
            </a:extLst>
          </p:cNvPr>
          <p:cNvPicPr>
            <a:picLocks noChangeAspect="1"/>
          </p:cNvPicPr>
          <p:nvPr/>
        </p:nvPicPr>
        <p:blipFill>
          <a:blip r:embed="rId4">
            <a:duotone>
              <a:schemeClr val="accent3">
                <a:shade val="45000"/>
                <a:satMod val="135000"/>
              </a:schemeClr>
              <a:prstClr val="white"/>
            </a:duotone>
          </a:blip>
          <a:stretch>
            <a:fillRect/>
          </a:stretch>
        </p:blipFill>
        <p:spPr>
          <a:xfrm>
            <a:off x="4077339" y="3834907"/>
            <a:ext cx="688162" cy="688162"/>
          </a:xfrm>
          <a:prstGeom prst="rect">
            <a:avLst/>
          </a:prstGeom>
        </p:spPr>
      </p:pic>
      <p:pic>
        <p:nvPicPr>
          <p:cNvPr id="82" name="Picture 81">
            <a:extLst>
              <a:ext uri="{FF2B5EF4-FFF2-40B4-BE49-F238E27FC236}">
                <a16:creationId xmlns:a16="http://schemas.microsoft.com/office/drawing/2014/main" id="{D793B29C-175C-C3A2-90D0-F674C1876DDD}"/>
              </a:ext>
            </a:extLst>
          </p:cNvPr>
          <p:cNvPicPr>
            <a:picLocks noChangeAspect="1"/>
          </p:cNvPicPr>
          <p:nvPr/>
        </p:nvPicPr>
        <p:blipFill>
          <a:blip r:embed="rId4">
            <a:duotone>
              <a:schemeClr val="accent3">
                <a:shade val="45000"/>
                <a:satMod val="135000"/>
              </a:schemeClr>
              <a:prstClr val="white"/>
            </a:duotone>
          </a:blip>
          <a:stretch>
            <a:fillRect/>
          </a:stretch>
        </p:blipFill>
        <p:spPr>
          <a:xfrm>
            <a:off x="4888116" y="3817460"/>
            <a:ext cx="688162" cy="688162"/>
          </a:xfrm>
          <a:prstGeom prst="rect">
            <a:avLst/>
          </a:prstGeom>
        </p:spPr>
      </p:pic>
      <p:sp>
        <p:nvSpPr>
          <p:cNvPr id="83" name="Rectangle 82">
            <a:extLst>
              <a:ext uri="{FF2B5EF4-FFF2-40B4-BE49-F238E27FC236}">
                <a16:creationId xmlns:a16="http://schemas.microsoft.com/office/drawing/2014/main" id="{4460EFA0-FA3D-E0E4-9B8E-D3FC8CA35AFF}"/>
              </a:ext>
            </a:extLst>
          </p:cNvPr>
          <p:cNvSpPr/>
          <p:nvPr/>
        </p:nvSpPr>
        <p:spPr>
          <a:xfrm rot="18000000">
            <a:off x="3117818" y="2012076"/>
            <a:ext cx="164137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Face left</a:t>
            </a:r>
          </a:p>
        </p:txBody>
      </p:sp>
      <p:sp>
        <p:nvSpPr>
          <p:cNvPr id="84" name="TextBox 83">
            <a:extLst>
              <a:ext uri="{FF2B5EF4-FFF2-40B4-BE49-F238E27FC236}">
                <a16:creationId xmlns:a16="http://schemas.microsoft.com/office/drawing/2014/main" id="{840EFAEE-9B0A-E155-A57A-040629334ED2}"/>
              </a:ext>
            </a:extLst>
          </p:cNvPr>
          <p:cNvSpPr txBox="1"/>
          <p:nvPr/>
        </p:nvSpPr>
        <p:spPr>
          <a:xfrm>
            <a:off x="3238736" y="4504626"/>
            <a:ext cx="2516395" cy="400110"/>
          </a:xfrm>
          <a:prstGeom prst="rect">
            <a:avLst/>
          </a:prstGeom>
          <a:noFill/>
        </p:spPr>
        <p:txBody>
          <a:bodyPr wrap="none" rtlCol="0">
            <a:spAutoFit/>
          </a:bodyPr>
          <a:lstStyle/>
          <a:p>
            <a:r>
              <a:rPr lang="en-US" sz="2000" b="1" dirty="0"/>
              <a:t>Left side controls only</a:t>
            </a:r>
          </a:p>
        </p:txBody>
      </p:sp>
      <p:sp>
        <p:nvSpPr>
          <p:cNvPr id="85" name="Rectangle 84">
            <a:extLst>
              <a:ext uri="{FF2B5EF4-FFF2-40B4-BE49-F238E27FC236}">
                <a16:creationId xmlns:a16="http://schemas.microsoft.com/office/drawing/2014/main" id="{8B059727-709F-8C55-154B-62FC119A0790}"/>
              </a:ext>
            </a:extLst>
          </p:cNvPr>
          <p:cNvSpPr/>
          <p:nvPr/>
        </p:nvSpPr>
        <p:spPr>
          <a:xfrm rot="18000000">
            <a:off x="4019548" y="1951765"/>
            <a:ext cx="180951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Face right</a:t>
            </a:r>
          </a:p>
        </p:txBody>
      </p:sp>
      <p:pic>
        <p:nvPicPr>
          <p:cNvPr id="86" name="Picture 85">
            <a:extLst>
              <a:ext uri="{FF2B5EF4-FFF2-40B4-BE49-F238E27FC236}">
                <a16:creationId xmlns:a16="http://schemas.microsoft.com/office/drawing/2014/main" id="{0A7E4F8C-5252-E756-4C41-651F561D65E1}"/>
              </a:ext>
            </a:extLst>
          </p:cNvPr>
          <p:cNvPicPr>
            <a:picLocks noChangeAspect="1"/>
          </p:cNvPicPr>
          <p:nvPr/>
        </p:nvPicPr>
        <p:blipFill>
          <a:blip r:embed="rId5"/>
          <a:stretch>
            <a:fillRect/>
          </a:stretch>
        </p:blipFill>
        <p:spPr>
          <a:xfrm>
            <a:off x="6287828" y="1748936"/>
            <a:ext cx="1801394" cy="1308768"/>
          </a:xfrm>
          <a:prstGeom prst="rect">
            <a:avLst/>
          </a:prstGeom>
        </p:spPr>
      </p:pic>
      <p:grpSp>
        <p:nvGrpSpPr>
          <p:cNvPr id="3" name="Group 2">
            <a:extLst>
              <a:ext uri="{FF2B5EF4-FFF2-40B4-BE49-F238E27FC236}">
                <a16:creationId xmlns:a16="http://schemas.microsoft.com/office/drawing/2014/main" id="{DDC09359-7530-183D-7CBD-DB07EC1651FC}"/>
              </a:ext>
            </a:extLst>
          </p:cNvPr>
          <p:cNvGrpSpPr/>
          <p:nvPr/>
        </p:nvGrpSpPr>
        <p:grpSpPr>
          <a:xfrm>
            <a:off x="70338" y="5837637"/>
            <a:ext cx="1315776" cy="960943"/>
            <a:chOff x="-2779612" y="6214530"/>
            <a:chExt cx="1315776" cy="960943"/>
          </a:xfrm>
        </p:grpSpPr>
        <p:sp>
          <p:nvSpPr>
            <p:cNvPr id="5" name="Flowchart: Alternate Process 4">
              <a:extLst>
                <a:ext uri="{FF2B5EF4-FFF2-40B4-BE49-F238E27FC236}">
                  <a16:creationId xmlns:a16="http://schemas.microsoft.com/office/drawing/2014/main" id="{89C5F9AB-95AA-2C65-970F-0AC7D71D525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4799FF8F-3ED0-E423-2B66-8F3D9EFE0865}"/>
                </a:ext>
              </a:extLst>
            </p:cNvPr>
            <p:cNvGrpSpPr/>
            <p:nvPr/>
          </p:nvGrpSpPr>
          <p:grpSpPr>
            <a:xfrm>
              <a:off x="-2541291" y="6352101"/>
              <a:ext cx="839133" cy="685800"/>
              <a:chOff x="7462592" y="4655465"/>
              <a:chExt cx="839133" cy="685800"/>
            </a:xfrm>
          </p:grpSpPr>
          <p:pic>
            <p:nvPicPr>
              <p:cNvPr id="7" name="Graphic 6" descr="User with solid fill">
                <a:extLst>
                  <a:ext uri="{FF2B5EF4-FFF2-40B4-BE49-F238E27FC236}">
                    <a16:creationId xmlns:a16="http://schemas.microsoft.com/office/drawing/2014/main" id="{4D2DC840-A43C-5F21-FE8C-9DC7434E7F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8" name="Graphic 7" descr="User with solid fill">
                <a:extLst>
                  <a:ext uri="{FF2B5EF4-FFF2-40B4-BE49-F238E27FC236}">
                    <a16:creationId xmlns:a16="http://schemas.microsoft.com/office/drawing/2014/main" id="{34FA3A99-18FA-3F44-0C6B-0BE38F6BAE82}"/>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9" name="TextBox 8">
                <a:extLst>
                  <a:ext uri="{FF2B5EF4-FFF2-40B4-BE49-F238E27FC236}">
                    <a16:creationId xmlns:a16="http://schemas.microsoft.com/office/drawing/2014/main" id="{E4D77DB9-DA9F-BDCA-3A25-DD09B8FB692D}"/>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10" name="Picture 9">
            <a:extLst>
              <a:ext uri="{FF2B5EF4-FFF2-40B4-BE49-F238E27FC236}">
                <a16:creationId xmlns:a16="http://schemas.microsoft.com/office/drawing/2014/main" id="{37FDED88-159F-EAAD-7D11-8BBB185AE5EC}"/>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386114" y="2879799"/>
            <a:ext cx="1122309" cy="1910215"/>
          </a:xfrm>
          <a:prstGeom prst="rect">
            <a:avLst/>
          </a:prstGeom>
        </p:spPr>
      </p:pic>
    </p:spTree>
    <p:extLst>
      <p:ext uri="{BB962C8B-B14F-4D97-AF65-F5344CB8AC3E}">
        <p14:creationId xmlns:p14="http://schemas.microsoft.com/office/powerpoint/2010/main" val="1407430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descr="A screenshot of a video game&#10;&#10;Description automatically generated">
            <a:extLst>
              <a:ext uri="{FF2B5EF4-FFF2-40B4-BE49-F238E27FC236}">
                <a16:creationId xmlns:a16="http://schemas.microsoft.com/office/drawing/2014/main" id="{85CDDB3E-6A15-26F2-0533-6240FAEB3896}"/>
              </a:ext>
            </a:extLst>
          </p:cNvPr>
          <p:cNvPicPr>
            <a:picLocks noChangeAspect="1"/>
          </p:cNvPicPr>
          <p:nvPr/>
        </p:nvPicPr>
        <p:blipFill rotWithShape="1">
          <a:blip r:embed="rId2">
            <a:extLst>
              <a:ext uri="{28A0092B-C50C-407E-A947-70E740481C1C}">
                <a14:useLocalDpi xmlns:a14="http://schemas.microsoft.com/office/drawing/2010/main" val="0"/>
              </a:ext>
            </a:extLst>
          </a:blip>
          <a:srcRect l="7176" t="421" r="9917" b="-421"/>
          <a:stretch/>
        </p:blipFill>
        <p:spPr>
          <a:xfrm>
            <a:off x="-1" y="-6119"/>
            <a:ext cx="9144001" cy="6893169"/>
          </a:xfrm>
          <a:prstGeom prst="rect">
            <a:avLst/>
          </a:prstGeom>
        </p:spPr>
      </p:pic>
      <p:pic>
        <p:nvPicPr>
          <p:cNvPr id="11" name="Picture 10">
            <a:extLst>
              <a:ext uri="{FF2B5EF4-FFF2-40B4-BE49-F238E27FC236}">
                <a16:creationId xmlns:a16="http://schemas.microsoft.com/office/drawing/2014/main" id="{9D15D61D-C761-B618-9746-E1F282873D5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B0404FF6-7BB4-B4C6-E38E-267E79DA3882}"/>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Golden Tee '99</a:t>
            </a:r>
            <a:r>
              <a:rPr lang="en-US" sz="3600" dirty="0"/>
              <a:t> </a:t>
            </a:r>
            <a:endParaRPr lang="en-US" sz="7200" dirty="0"/>
          </a:p>
        </p:txBody>
      </p:sp>
      <p:graphicFrame>
        <p:nvGraphicFramePr>
          <p:cNvPr id="2" name="Table 1">
            <a:extLst>
              <a:ext uri="{FF2B5EF4-FFF2-40B4-BE49-F238E27FC236}">
                <a16:creationId xmlns:a16="http://schemas.microsoft.com/office/drawing/2014/main" id="{0B0C508D-D1CC-744E-AF87-62BC41E3FE0B}"/>
              </a:ext>
            </a:extLst>
          </p:cNvPr>
          <p:cNvGraphicFramePr>
            <a:graphicFrameLocks noGrp="1"/>
          </p:cNvGraphicFramePr>
          <p:nvPr>
            <p:extLst>
              <p:ext uri="{D42A27DB-BD31-4B8C-83A1-F6EECF244321}">
                <p14:modId xmlns:p14="http://schemas.microsoft.com/office/powerpoint/2010/main" val="3563617367"/>
              </p:ext>
            </p:extLst>
          </p:nvPr>
        </p:nvGraphicFramePr>
        <p:xfrm>
          <a:off x="-3445745" y="2136700"/>
          <a:ext cx="3155273" cy="1189205"/>
        </p:xfrm>
        <a:graphic>
          <a:graphicData uri="http://schemas.openxmlformats.org/drawingml/2006/table">
            <a:tbl>
              <a:tblPr>
                <a:tableStyleId>{5C22544A-7EE6-4342-B048-85BDC9FD1C3A}</a:tableStyleId>
              </a:tblPr>
              <a:tblGrid>
                <a:gridCol w="1976796">
                  <a:extLst>
                    <a:ext uri="{9D8B030D-6E8A-4147-A177-3AD203B41FA5}">
                      <a16:colId xmlns:a16="http://schemas.microsoft.com/office/drawing/2014/main" val="1306157281"/>
                    </a:ext>
                  </a:extLst>
                </a:gridCol>
                <a:gridCol w="1178477">
                  <a:extLst>
                    <a:ext uri="{9D8B030D-6E8A-4147-A177-3AD203B41FA5}">
                      <a16:colId xmlns:a16="http://schemas.microsoft.com/office/drawing/2014/main" val="3696122499"/>
                    </a:ext>
                  </a:extLst>
                </a:gridCol>
              </a:tblGrid>
              <a:tr h="8228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274683">
                <a:tc>
                  <a:txBody>
                    <a:bodyPr/>
                    <a:lstStyle/>
                    <a:p>
                      <a:pPr algn="l" fontAlgn="b"/>
                      <a:r>
                        <a:rPr lang="en-US" sz="2400" u="none" strike="noStrike">
                          <a:effectLst/>
                        </a:rPr>
                        <a:t>Golden Tee '99</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gt99</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939847291"/>
                  </a:ext>
                </a:extLst>
              </a:tr>
            </a:tbl>
          </a:graphicData>
        </a:graphic>
      </p:graphicFrame>
      <p:pic>
        <p:nvPicPr>
          <p:cNvPr id="73" name="Picture 72">
            <a:extLst>
              <a:ext uri="{FF2B5EF4-FFF2-40B4-BE49-F238E27FC236}">
                <a16:creationId xmlns:a16="http://schemas.microsoft.com/office/drawing/2014/main" id="{0C324943-40C9-A595-8A81-A0230F550642}"/>
              </a:ext>
            </a:extLst>
          </p:cNvPr>
          <p:cNvPicPr>
            <a:picLocks noChangeAspect="1"/>
          </p:cNvPicPr>
          <p:nvPr/>
        </p:nvPicPr>
        <p:blipFill>
          <a:blip r:embed="rId4">
            <a:duotone>
              <a:schemeClr val="accent3">
                <a:shade val="45000"/>
                <a:satMod val="135000"/>
              </a:schemeClr>
              <a:prstClr val="white"/>
            </a:duotone>
          </a:blip>
          <a:stretch>
            <a:fillRect/>
          </a:stretch>
        </p:blipFill>
        <p:spPr>
          <a:xfrm>
            <a:off x="5016686" y="3074512"/>
            <a:ext cx="688162" cy="688162"/>
          </a:xfrm>
          <a:prstGeom prst="rect">
            <a:avLst/>
          </a:prstGeom>
        </p:spPr>
      </p:pic>
      <p:pic>
        <p:nvPicPr>
          <p:cNvPr id="74" name="Picture 73">
            <a:extLst>
              <a:ext uri="{FF2B5EF4-FFF2-40B4-BE49-F238E27FC236}">
                <a16:creationId xmlns:a16="http://schemas.microsoft.com/office/drawing/2014/main" id="{E55B4F65-4EE4-C66E-0027-3F6377F1A071}"/>
              </a:ext>
            </a:extLst>
          </p:cNvPr>
          <p:cNvPicPr>
            <a:picLocks noChangeAspect="1"/>
          </p:cNvPicPr>
          <p:nvPr/>
        </p:nvPicPr>
        <p:blipFill>
          <a:blip r:embed="rId4"/>
          <a:stretch>
            <a:fillRect/>
          </a:stretch>
        </p:blipFill>
        <p:spPr>
          <a:xfrm>
            <a:off x="3392997" y="3091959"/>
            <a:ext cx="688162" cy="688162"/>
          </a:xfrm>
          <a:prstGeom prst="rect">
            <a:avLst/>
          </a:prstGeom>
        </p:spPr>
      </p:pic>
      <p:pic>
        <p:nvPicPr>
          <p:cNvPr id="75" name="Picture 74">
            <a:extLst>
              <a:ext uri="{FF2B5EF4-FFF2-40B4-BE49-F238E27FC236}">
                <a16:creationId xmlns:a16="http://schemas.microsoft.com/office/drawing/2014/main" id="{F5205C28-8ADD-2E6B-FAAA-A40C886C4D44}"/>
              </a:ext>
            </a:extLst>
          </p:cNvPr>
          <p:cNvPicPr>
            <a:picLocks noChangeAspect="1"/>
          </p:cNvPicPr>
          <p:nvPr/>
        </p:nvPicPr>
        <p:blipFill>
          <a:blip r:embed="rId4"/>
          <a:stretch>
            <a:fillRect/>
          </a:stretch>
        </p:blipFill>
        <p:spPr>
          <a:xfrm>
            <a:off x="4205909" y="3091959"/>
            <a:ext cx="688162" cy="688162"/>
          </a:xfrm>
          <a:prstGeom prst="rect">
            <a:avLst/>
          </a:prstGeom>
        </p:spPr>
      </p:pic>
      <p:pic>
        <p:nvPicPr>
          <p:cNvPr id="76" name="Picture 75">
            <a:extLst>
              <a:ext uri="{FF2B5EF4-FFF2-40B4-BE49-F238E27FC236}">
                <a16:creationId xmlns:a16="http://schemas.microsoft.com/office/drawing/2014/main" id="{5D221FE3-F274-24DC-2578-8080CBE11C84}"/>
              </a:ext>
            </a:extLst>
          </p:cNvPr>
          <p:cNvPicPr>
            <a:picLocks noChangeAspect="1"/>
          </p:cNvPicPr>
          <p:nvPr/>
        </p:nvPicPr>
        <p:blipFill>
          <a:blip r:embed="rId4">
            <a:duotone>
              <a:schemeClr val="accent3">
                <a:shade val="45000"/>
                <a:satMod val="135000"/>
              </a:schemeClr>
              <a:prstClr val="white"/>
            </a:duotone>
          </a:blip>
          <a:stretch>
            <a:fillRect/>
          </a:stretch>
        </p:blipFill>
        <p:spPr>
          <a:xfrm>
            <a:off x="2654745" y="3617652"/>
            <a:ext cx="688162" cy="688162"/>
          </a:xfrm>
          <a:prstGeom prst="rect">
            <a:avLst/>
          </a:prstGeom>
        </p:spPr>
      </p:pic>
      <p:pic>
        <p:nvPicPr>
          <p:cNvPr id="77" name="Picture 76">
            <a:extLst>
              <a:ext uri="{FF2B5EF4-FFF2-40B4-BE49-F238E27FC236}">
                <a16:creationId xmlns:a16="http://schemas.microsoft.com/office/drawing/2014/main" id="{BB52035A-5505-9E43-396D-761C4B9A2416}"/>
              </a:ext>
            </a:extLst>
          </p:cNvPr>
          <p:cNvPicPr>
            <a:picLocks noChangeAspect="1"/>
          </p:cNvPicPr>
          <p:nvPr/>
        </p:nvPicPr>
        <p:blipFill>
          <a:blip r:embed="rId4">
            <a:duotone>
              <a:schemeClr val="accent3">
                <a:shade val="45000"/>
                <a:satMod val="135000"/>
              </a:schemeClr>
              <a:prstClr val="white"/>
            </a:duotone>
          </a:blip>
          <a:stretch>
            <a:fillRect/>
          </a:stretch>
        </p:blipFill>
        <p:spPr>
          <a:xfrm>
            <a:off x="2653658" y="4396326"/>
            <a:ext cx="688162" cy="688162"/>
          </a:xfrm>
          <a:prstGeom prst="rect">
            <a:avLst/>
          </a:prstGeom>
        </p:spPr>
      </p:pic>
      <p:pic>
        <p:nvPicPr>
          <p:cNvPr id="78" name="Picture 77">
            <a:extLst>
              <a:ext uri="{FF2B5EF4-FFF2-40B4-BE49-F238E27FC236}">
                <a16:creationId xmlns:a16="http://schemas.microsoft.com/office/drawing/2014/main" id="{ADA3C6BF-6083-67A6-588A-4A7ADF64B978}"/>
              </a:ext>
            </a:extLst>
          </p:cNvPr>
          <p:cNvPicPr>
            <a:picLocks noChangeAspect="1"/>
          </p:cNvPicPr>
          <p:nvPr/>
        </p:nvPicPr>
        <p:blipFill>
          <a:blip r:embed="rId4">
            <a:duotone>
              <a:schemeClr val="accent3">
                <a:shade val="45000"/>
                <a:satMod val="135000"/>
              </a:schemeClr>
              <a:prstClr val="white"/>
            </a:duotone>
          </a:blip>
          <a:stretch>
            <a:fillRect/>
          </a:stretch>
        </p:blipFill>
        <p:spPr>
          <a:xfrm>
            <a:off x="3391910" y="3870633"/>
            <a:ext cx="688162" cy="688162"/>
          </a:xfrm>
          <a:prstGeom prst="rect">
            <a:avLst/>
          </a:prstGeom>
        </p:spPr>
      </p:pic>
      <p:pic>
        <p:nvPicPr>
          <p:cNvPr id="79" name="Picture 78">
            <a:extLst>
              <a:ext uri="{FF2B5EF4-FFF2-40B4-BE49-F238E27FC236}">
                <a16:creationId xmlns:a16="http://schemas.microsoft.com/office/drawing/2014/main" id="{445BB015-06B0-4B2D-858E-21C0A732A9AC}"/>
              </a:ext>
            </a:extLst>
          </p:cNvPr>
          <p:cNvPicPr>
            <a:picLocks noChangeAspect="1"/>
          </p:cNvPicPr>
          <p:nvPr/>
        </p:nvPicPr>
        <p:blipFill>
          <a:blip r:embed="rId4">
            <a:duotone>
              <a:schemeClr val="accent3">
                <a:shade val="45000"/>
                <a:satMod val="135000"/>
              </a:schemeClr>
              <a:prstClr val="white"/>
            </a:duotone>
          </a:blip>
          <a:stretch>
            <a:fillRect/>
          </a:stretch>
        </p:blipFill>
        <p:spPr>
          <a:xfrm>
            <a:off x="4204823" y="3870633"/>
            <a:ext cx="688162" cy="688162"/>
          </a:xfrm>
          <a:prstGeom prst="rect">
            <a:avLst/>
          </a:prstGeom>
        </p:spPr>
      </p:pic>
      <p:pic>
        <p:nvPicPr>
          <p:cNvPr id="80" name="Picture 79">
            <a:extLst>
              <a:ext uri="{FF2B5EF4-FFF2-40B4-BE49-F238E27FC236}">
                <a16:creationId xmlns:a16="http://schemas.microsoft.com/office/drawing/2014/main" id="{656CA137-FF2C-CE91-871A-DA25310008B4}"/>
              </a:ext>
            </a:extLst>
          </p:cNvPr>
          <p:cNvPicPr>
            <a:picLocks noChangeAspect="1"/>
          </p:cNvPicPr>
          <p:nvPr/>
        </p:nvPicPr>
        <p:blipFill>
          <a:blip r:embed="rId4">
            <a:duotone>
              <a:schemeClr val="accent3">
                <a:shade val="45000"/>
                <a:satMod val="135000"/>
              </a:schemeClr>
              <a:prstClr val="white"/>
            </a:duotone>
          </a:blip>
          <a:stretch>
            <a:fillRect/>
          </a:stretch>
        </p:blipFill>
        <p:spPr>
          <a:xfrm>
            <a:off x="5015600" y="3853186"/>
            <a:ext cx="688162" cy="688162"/>
          </a:xfrm>
          <a:prstGeom prst="rect">
            <a:avLst/>
          </a:prstGeom>
        </p:spPr>
      </p:pic>
      <p:sp>
        <p:nvSpPr>
          <p:cNvPr id="81" name="Rectangle 80">
            <a:extLst>
              <a:ext uri="{FF2B5EF4-FFF2-40B4-BE49-F238E27FC236}">
                <a16:creationId xmlns:a16="http://schemas.microsoft.com/office/drawing/2014/main" id="{8A201B62-F3EF-F28D-5672-8253968D05EC}"/>
              </a:ext>
            </a:extLst>
          </p:cNvPr>
          <p:cNvSpPr/>
          <p:nvPr/>
        </p:nvSpPr>
        <p:spPr>
          <a:xfrm rot="18000000">
            <a:off x="3245302" y="2047802"/>
            <a:ext cx="164137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Face left</a:t>
            </a:r>
          </a:p>
        </p:txBody>
      </p:sp>
      <p:sp>
        <p:nvSpPr>
          <p:cNvPr id="82" name="TextBox 81">
            <a:extLst>
              <a:ext uri="{FF2B5EF4-FFF2-40B4-BE49-F238E27FC236}">
                <a16:creationId xmlns:a16="http://schemas.microsoft.com/office/drawing/2014/main" id="{9B6DD041-F9AB-9CA5-0C05-B791BE12233E}"/>
              </a:ext>
            </a:extLst>
          </p:cNvPr>
          <p:cNvSpPr txBox="1"/>
          <p:nvPr/>
        </p:nvSpPr>
        <p:spPr>
          <a:xfrm>
            <a:off x="3366220" y="4540352"/>
            <a:ext cx="2516395" cy="400110"/>
          </a:xfrm>
          <a:prstGeom prst="rect">
            <a:avLst/>
          </a:prstGeom>
          <a:noFill/>
        </p:spPr>
        <p:txBody>
          <a:bodyPr wrap="none" rtlCol="0">
            <a:spAutoFit/>
          </a:bodyPr>
          <a:lstStyle/>
          <a:p>
            <a:r>
              <a:rPr lang="en-US" sz="2000" b="1" dirty="0"/>
              <a:t>Left side controls only</a:t>
            </a:r>
          </a:p>
        </p:txBody>
      </p:sp>
      <p:sp>
        <p:nvSpPr>
          <p:cNvPr id="83" name="Rectangle 82">
            <a:extLst>
              <a:ext uri="{FF2B5EF4-FFF2-40B4-BE49-F238E27FC236}">
                <a16:creationId xmlns:a16="http://schemas.microsoft.com/office/drawing/2014/main" id="{57C938B2-B510-DB24-47E1-7DE13EB2EDAC}"/>
              </a:ext>
            </a:extLst>
          </p:cNvPr>
          <p:cNvSpPr/>
          <p:nvPr/>
        </p:nvSpPr>
        <p:spPr>
          <a:xfrm rot="18000000">
            <a:off x="4147032" y="1987491"/>
            <a:ext cx="180951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Face right</a:t>
            </a:r>
          </a:p>
        </p:txBody>
      </p:sp>
      <p:pic>
        <p:nvPicPr>
          <p:cNvPr id="84" name="Picture 83">
            <a:extLst>
              <a:ext uri="{FF2B5EF4-FFF2-40B4-BE49-F238E27FC236}">
                <a16:creationId xmlns:a16="http://schemas.microsoft.com/office/drawing/2014/main" id="{2535C17C-8EF4-8679-FB44-9CBEF838DE9B}"/>
              </a:ext>
            </a:extLst>
          </p:cNvPr>
          <p:cNvPicPr>
            <a:picLocks noChangeAspect="1"/>
          </p:cNvPicPr>
          <p:nvPr/>
        </p:nvPicPr>
        <p:blipFill>
          <a:blip r:embed="rId5"/>
          <a:stretch>
            <a:fillRect/>
          </a:stretch>
        </p:blipFill>
        <p:spPr>
          <a:xfrm>
            <a:off x="6415312" y="1784662"/>
            <a:ext cx="1801394" cy="1308768"/>
          </a:xfrm>
          <a:prstGeom prst="rect">
            <a:avLst/>
          </a:prstGeom>
        </p:spPr>
      </p:pic>
      <p:grpSp>
        <p:nvGrpSpPr>
          <p:cNvPr id="3" name="Group 2">
            <a:extLst>
              <a:ext uri="{FF2B5EF4-FFF2-40B4-BE49-F238E27FC236}">
                <a16:creationId xmlns:a16="http://schemas.microsoft.com/office/drawing/2014/main" id="{E751EF2F-F350-0B2F-B87C-E03F3A3913B1}"/>
              </a:ext>
            </a:extLst>
          </p:cNvPr>
          <p:cNvGrpSpPr/>
          <p:nvPr/>
        </p:nvGrpSpPr>
        <p:grpSpPr>
          <a:xfrm>
            <a:off x="70338" y="5837637"/>
            <a:ext cx="1315776" cy="960943"/>
            <a:chOff x="-2779612" y="6214530"/>
            <a:chExt cx="1315776" cy="960943"/>
          </a:xfrm>
        </p:grpSpPr>
        <p:sp>
          <p:nvSpPr>
            <p:cNvPr id="5" name="Flowchart: Alternate Process 4">
              <a:extLst>
                <a:ext uri="{FF2B5EF4-FFF2-40B4-BE49-F238E27FC236}">
                  <a16:creationId xmlns:a16="http://schemas.microsoft.com/office/drawing/2014/main" id="{2B48B5E1-B059-22D3-C854-3D42023895A4}"/>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EA11023C-1CBF-7D2E-D362-4F08CF97AB64}"/>
                </a:ext>
              </a:extLst>
            </p:cNvPr>
            <p:cNvGrpSpPr/>
            <p:nvPr/>
          </p:nvGrpSpPr>
          <p:grpSpPr>
            <a:xfrm>
              <a:off x="-2541291" y="6352101"/>
              <a:ext cx="839133" cy="685800"/>
              <a:chOff x="7462592" y="4655465"/>
              <a:chExt cx="839133" cy="685800"/>
            </a:xfrm>
          </p:grpSpPr>
          <p:pic>
            <p:nvPicPr>
              <p:cNvPr id="7" name="Graphic 6" descr="User with solid fill">
                <a:extLst>
                  <a:ext uri="{FF2B5EF4-FFF2-40B4-BE49-F238E27FC236}">
                    <a16:creationId xmlns:a16="http://schemas.microsoft.com/office/drawing/2014/main" id="{806EDA6C-2889-A04A-7C67-5689CD838C4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62592" y="4655465"/>
                <a:ext cx="685800" cy="685800"/>
              </a:xfrm>
              <a:prstGeom prst="rect">
                <a:avLst/>
              </a:prstGeom>
            </p:spPr>
          </p:pic>
          <p:pic>
            <p:nvPicPr>
              <p:cNvPr id="8" name="Graphic 7" descr="User with solid fill">
                <a:extLst>
                  <a:ext uri="{FF2B5EF4-FFF2-40B4-BE49-F238E27FC236}">
                    <a16:creationId xmlns:a16="http://schemas.microsoft.com/office/drawing/2014/main" id="{8692E209-157E-F138-7601-FF807E6EE905}"/>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 b="15753"/>
              <a:stretch/>
            </p:blipFill>
            <p:spPr>
              <a:xfrm>
                <a:off x="7615925" y="4689417"/>
                <a:ext cx="685800" cy="577764"/>
              </a:xfrm>
              <a:prstGeom prst="rect">
                <a:avLst/>
              </a:prstGeom>
            </p:spPr>
          </p:pic>
          <p:sp>
            <p:nvSpPr>
              <p:cNvPr id="9" name="TextBox 8">
                <a:extLst>
                  <a:ext uri="{FF2B5EF4-FFF2-40B4-BE49-F238E27FC236}">
                    <a16:creationId xmlns:a16="http://schemas.microsoft.com/office/drawing/2014/main" id="{C9896AF8-A520-3797-8146-76864E7A5E23}"/>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10" name="Picture 9">
            <a:extLst>
              <a:ext uri="{FF2B5EF4-FFF2-40B4-BE49-F238E27FC236}">
                <a16:creationId xmlns:a16="http://schemas.microsoft.com/office/drawing/2014/main" id="{1CF09380-0413-32AF-B7B2-706587754417}"/>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1386114" y="2898078"/>
            <a:ext cx="1122309" cy="1910215"/>
          </a:xfrm>
          <a:prstGeom prst="rect">
            <a:avLst/>
          </a:prstGeom>
        </p:spPr>
      </p:pic>
    </p:spTree>
    <p:extLst>
      <p:ext uri="{BB962C8B-B14F-4D97-AF65-F5344CB8AC3E}">
        <p14:creationId xmlns:p14="http://schemas.microsoft.com/office/powerpoint/2010/main" val="1301025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A picture containing map&#10;&#10;Description automatically generated">
            <a:extLst>
              <a:ext uri="{FF2B5EF4-FFF2-40B4-BE49-F238E27FC236}">
                <a16:creationId xmlns:a16="http://schemas.microsoft.com/office/drawing/2014/main" id="{2F2813A8-C21E-5E30-59F3-B8E97FD9B9E4}"/>
              </a:ext>
            </a:extLst>
          </p:cNvPr>
          <p:cNvPicPr>
            <a:picLocks noChangeAspect="1"/>
          </p:cNvPicPr>
          <p:nvPr/>
        </p:nvPicPr>
        <p:blipFill rotWithShape="1">
          <a:blip r:embed="rId2">
            <a:extLst>
              <a:ext uri="{28A0092B-C50C-407E-A947-70E740481C1C}">
                <a14:useLocalDpi xmlns:a14="http://schemas.microsoft.com/office/drawing/2010/main" val="0"/>
              </a:ext>
            </a:extLst>
          </a:blip>
          <a:srcRect t="4334" b="9935"/>
          <a:stretch/>
        </p:blipFill>
        <p:spPr>
          <a:xfrm>
            <a:off x="5391" y="1"/>
            <a:ext cx="9138609" cy="6855260"/>
          </a:xfrm>
          <a:prstGeom prst="rect">
            <a:avLst/>
          </a:prstGeom>
        </p:spPr>
      </p:pic>
      <p:pic>
        <p:nvPicPr>
          <p:cNvPr id="29" name="Picture 28">
            <a:extLst>
              <a:ext uri="{FF2B5EF4-FFF2-40B4-BE49-F238E27FC236}">
                <a16:creationId xmlns:a16="http://schemas.microsoft.com/office/drawing/2014/main" id="{5247B82E-67A2-C588-BE9F-F1A7E6A8175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D4BBE95B-AEAF-2649-24FC-FF502C9D3FD9}"/>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Gradius</a:t>
            </a:r>
            <a:r>
              <a:rPr lang="en-US" sz="3600" dirty="0"/>
              <a:t> </a:t>
            </a:r>
            <a:endParaRPr lang="en-US" sz="7200" dirty="0"/>
          </a:p>
        </p:txBody>
      </p:sp>
      <p:graphicFrame>
        <p:nvGraphicFramePr>
          <p:cNvPr id="2" name="Table 1">
            <a:extLst>
              <a:ext uri="{FF2B5EF4-FFF2-40B4-BE49-F238E27FC236}">
                <a16:creationId xmlns:a16="http://schemas.microsoft.com/office/drawing/2014/main" id="{687C1599-1CD5-D2B0-0DD4-A96FFDB342D0}"/>
              </a:ext>
            </a:extLst>
          </p:cNvPr>
          <p:cNvGraphicFramePr>
            <a:graphicFrameLocks noGrp="1"/>
          </p:cNvGraphicFramePr>
          <p:nvPr>
            <p:extLst>
              <p:ext uri="{D42A27DB-BD31-4B8C-83A1-F6EECF244321}">
                <p14:modId xmlns:p14="http://schemas.microsoft.com/office/powerpoint/2010/main" val="3387197359"/>
              </p:ext>
            </p:extLst>
          </p:nvPr>
        </p:nvGraphicFramePr>
        <p:xfrm>
          <a:off x="-3371976" y="1690689"/>
          <a:ext cx="2996690" cy="1007679"/>
        </p:xfrm>
        <a:graphic>
          <a:graphicData uri="http://schemas.openxmlformats.org/drawingml/2006/table">
            <a:tbl>
              <a:tblPr>
                <a:tableStyleId>{5C22544A-7EE6-4342-B048-85BDC9FD1C3A}</a:tableStyleId>
              </a:tblPr>
              <a:tblGrid>
                <a:gridCol w="1670767">
                  <a:extLst>
                    <a:ext uri="{9D8B030D-6E8A-4147-A177-3AD203B41FA5}">
                      <a16:colId xmlns:a16="http://schemas.microsoft.com/office/drawing/2014/main" val="1306157281"/>
                    </a:ext>
                  </a:extLst>
                </a:gridCol>
                <a:gridCol w="1325923">
                  <a:extLst>
                    <a:ext uri="{9D8B030D-6E8A-4147-A177-3AD203B41FA5}">
                      <a16:colId xmlns:a16="http://schemas.microsoft.com/office/drawing/2014/main" val="3696122499"/>
                    </a:ext>
                  </a:extLst>
                </a:gridCol>
              </a:tblGrid>
              <a:tr h="37794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29730">
                <a:tc>
                  <a:txBody>
                    <a:bodyPr/>
                    <a:lstStyle/>
                    <a:p>
                      <a:pPr algn="l" fontAlgn="b"/>
                      <a:r>
                        <a:rPr lang="en-US" sz="2400" u="none" strike="noStrike">
                          <a:effectLst/>
                        </a:rPr>
                        <a:t>Gradius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gradius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4137530158"/>
                  </a:ext>
                </a:extLst>
              </a:tr>
            </a:tbl>
          </a:graphicData>
        </a:graphic>
      </p:graphicFrame>
      <p:pic>
        <p:nvPicPr>
          <p:cNvPr id="5" name="Picture 4">
            <a:extLst>
              <a:ext uri="{FF2B5EF4-FFF2-40B4-BE49-F238E27FC236}">
                <a16:creationId xmlns:a16="http://schemas.microsoft.com/office/drawing/2014/main" id="{9EC4910F-AAB2-5CAD-E1CD-4D3443808BC0}"/>
              </a:ext>
            </a:extLst>
          </p:cNvPr>
          <p:cNvPicPr>
            <a:picLocks noChangeAspect="1"/>
          </p:cNvPicPr>
          <p:nvPr/>
        </p:nvPicPr>
        <p:blipFill>
          <a:blip r:embed="rId4">
            <a:duotone>
              <a:schemeClr val="accent3">
                <a:shade val="45000"/>
                <a:satMod val="135000"/>
              </a:schemeClr>
              <a:prstClr val="white"/>
            </a:duotone>
          </a:blip>
          <a:stretch>
            <a:fillRect/>
          </a:stretch>
        </p:blipFill>
        <p:spPr>
          <a:xfrm>
            <a:off x="6246866" y="2850118"/>
            <a:ext cx="688162" cy="688162"/>
          </a:xfrm>
          <a:prstGeom prst="rect">
            <a:avLst/>
          </a:prstGeom>
        </p:spPr>
      </p:pic>
      <p:pic>
        <p:nvPicPr>
          <p:cNvPr id="6" name="Picture 5">
            <a:extLst>
              <a:ext uri="{FF2B5EF4-FFF2-40B4-BE49-F238E27FC236}">
                <a16:creationId xmlns:a16="http://schemas.microsoft.com/office/drawing/2014/main" id="{30A576B4-197E-CEB9-3CD4-A71BACCADEF2}"/>
              </a:ext>
            </a:extLst>
          </p:cNvPr>
          <p:cNvPicPr>
            <a:picLocks noChangeAspect="1"/>
          </p:cNvPicPr>
          <p:nvPr/>
        </p:nvPicPr>
        <p:blipFill>
          <a:blip r:embed="rId4"/>
          <a:stretch>
            <a:fillRect/>
          </a:stretch>
        </p:blipFill>
        <p:spPr>
          <a:xfrm>
            <a:off x="4623177" y="2867565"/>
            <a:ext cx="688162" cy="688162"/>
          </a:xfrm>
          <a:prstGeom prst="rect">
            <a:avLst/>
          </a:prstGeom>
        </p:spPr>
      </p:pic>
      <p:pic>
        <p:nvPicPr>
          <p:cNvPr id="7" name="Picture 6">
            <a:extLst>
              <a:ext uri="{FF2B5EF4-FFF2-40B4-BE49-F238E27FC236}">
                <a16:creationId xmlns:a16="http://schemas.microsoft.com/office/drawing/2014/main" id="{E7AE0D90-70EA-168D-1215-92810BDF59EA}"/>
              </a:ext>
            </a:extLst>
          </p:cNvPr>
          <p:cNvPicPr>
            <a:picLocks noChangeAspect="1"/>
          </p:cNvPicPr>
          <p:nvPr/>
        </p:nvPicPr>
        <p:blipFill>
          <a:blip r:embed="rId4"/>
          <a:stretch>
            <a:fillRect/>
          </a:stretch>
        </p:blipFill>
        <p:spPr>
          <a:xfrm>
            <a:off x="5436089" y="2867565"/>
            <a:ext cx="688162" cy="688162"/>
          </a:xfrm>
          <a:prstGeom prst="rect">
            <a:avLst/>
          </a:prstGeom>
        </p:spPr>
      </p:pic>
      <p:sp>
        <p:nvSpPr>
          <p:cNvPr id="8" name="Arrow: Up 7">
            <a:extLst>
              <a:ext uri="{FF2B5EF4-FFF2-40B4-BE49-F238E27FC236}">
                <a16:creationId xmlns:a16="http://schemas.microsoft.com/office/drawing/2014/main" id="{09812812-9629-B1D8-C0FF-DEEF59D44D60}"/>
              </a:ext>
            </a:extLst>
          </p:cNvPr>
          <p:cNvSpPr/>
          <p:nvPr/>
        </p:nvSpPr>
        <p:spPr>
          <a:xfrm>
            <a:off x="2624175" y="2127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CED89673-7F2F-AD44-0117-2FFB0E0847BC}"/>
              </a:ext>
            </a:extLst>
          </p:cNvPr>
          <p:cNvSpPr/>
          <p:nvPr/>
        </p:nvSpPr>
        <p:spPr>
          <a:xfrm rot="16200000">
            <a:off x="1852165" y="2856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FA265661-7F3C-5520-F3BC-39D27FD090D8}"/>
              </a:ext>
            </a:extLst>
          </p:cNvPr>
          <p:cNvSpPr/>
          <p:nvPr/>
        </p:nvSpPr>
        <p:spPr>
          <a:xfrm rot="5400000" flipH="1">
            <a:off x="3302181" y="2856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A4ECACE-C1C0-C2F6-808E-F1437542F3F9}"/>
              </a:ext>
            </a:extLst>
          </p:cNvPr>
          <p:cNvSpPr/>
          <p:nvPr/>
        </p:nvSpPr>
        <p:spPr>
          <a:xfrm rot="2707381" flipV="1">
            <a:off x="2041259" y="3388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0150FC62-B67A-57A7-C831-F49702C2B76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120001" y="2551623"/>
            <a:ext cx="1122309" cy="1910215"/>
          </a:xfrm>
          <a:prstGeom prst="rect">
            <a:avLst/>
          </a:prstGeom>
        </p:spPr>
      </p:pic>
      <p:pic>
        <p:nvPicPr>
          <p:cNvPr id="13" name="Picture 12">
            <a:extLst>
              <a:ext uri="{FF2B5EF4-FFF2-40B4-BE49-F238E27FC236}">
                <a16:creationId xmlns:a16="http://schemas.microsoft.com/office/drawing/2014/main" id="{E1AD2104-E334-87BA-F527-7FB647EDA572}"/>
              </a:ext>
            </a:extLst>
          </p:cNvPr>
          <p:cNvPicPr>
            <a:picLocks noChangeAspect="1"/>
          </p:cNvPicPr>
          <p:nvPr/>
        </p:nvPicPr>
        <p:blipFill>
          <a:blip r:embed="rId4">
            <a:duotone>
              <a:schemeClr val="accent3">
                <a:shade val="45000"/>
                <a:satMod val="135000"/>
              </a:schemeClr>
              <a:prstClr val="white"/>
            </a:duotone>
          </a:blip>
          <a:stretch>
            <a:fillRect/>
          </a:stretch>
        </p:blipFill>
        <p:spPr>
          <a:xfrm>
            <a:off x="3884925" y="3393258"/>
            <a:ext cx="688162" cy="688162"/>
          </a:xfrm>
          <a:prstGeom prst="rect">
            <a:avLst/>
          </a:prstGeom>
        </p:spPr>
      </p:pic>
      <p:pic>
        <p:nvPicPr>
          <p:cNvPr id="14" name="Picture 13">
            <a:extLst>
              <a:ext uri="{FF2B5EF4-FFF2-40B4-BE49-F238E27FC236}">
                <a16:creationId xmlns:a16="http://schemas.microsoft.com/office/drawing/2014/main" id="{40F75E68-10FE-4C76-FD8A-476EA895C12D}"/>
              </a:ext>
            </a:extLst>
          </p:cNvPr>
          <p:cNvPicPr>
            <a:picLocks noChangeAspect="1"/>
          </p:cNvPicPr>
          <p:nvPr/>
        </p:nvPicPr>
        <p:blipFill>
          <a:blip r:embed="rId4">
            <a:duotone>
              <a:schemeClr val="accent3">
                <a:shade val="45000"/>
                <a:satMod val="135000"/>
              </a:schemeClr>
              <a:prstClr val="white"/>
            </a:duotone>
          </a:blip>
          <a:stretch>
            <a:fillRect/>
          </a:stretch>
        </p:blipFill>
        <p:spPr>
          <a:xfrm>
            <a:off x="3883838" y="4171932"/>
            <a:ext cx="688162" cy="688162"/>
          </a:xfrm>
          <a:prstGeom prst="rect">
            <a:avLst/>
          </a:prstGeom>
        </p:spPr>
      </p:pic>
      <p:pic>
        <p:nvPicPr>
          <p:cNvPr id="15" name="Picture 14">
            <a:extLst>
              <a:ext uri="{FF2B5EF4-FFF2-40B4-BE49-F238E27FC236}">
                <a16:creationId xmlns:a16="http://schemas.microsoft.com/office/drawing/2014/main" id="{486FF13D-A071-6F83-42FB-227E3F0820BC}"/>
              </a:ext>
            </a:extLst>
          </p:cNvPr>
          <p:cNvPicPr>
            <a:picLocks noChangeAspect="1"/>
          </p:cNvPicPr>
          <p:nvPr/>
        </p:nvPicPr>
        <p:blipFill>
          <a:blip r:embed="rId4">
            <a:duotone>
              <a:schemeClr val="accent3">
                <a:shade val="45000"/>
                <a:satMod val="135000"/>
              </a:schemeClr>
              <a:prstClr val="white"/>
            </a:duotone>
          </a:blip>
          <a:stretch>
            <a:fillRect/>
          </a:stretch>
        </p:blipFill>
        <p:spPr>
          <a:xfrm>
            <a:off x="4622090" y="3646239"/>
            <a:ext cx="688162" cy="688162"/>
          </a:xfrm>
          <a:prstGeom prst="rect">
            <a:avLst/>
          </a:prstGeom>
        </p:spPr>
      </p:pic>
      <p:pic>
        <p:nvPicPr>
          <p:cNvPr id="16" name="Picture 15">
            <a:extLst>
              <a:ext uri="{FF2B5EF4-FFF2-40B4-BE49-F238E27FC236}">
                <a16:creationId xmlns:a16="http://schemas.microsoft.com/office/drawing/2014/main" id="{BFF560DD-7CD1-EA67-90AB-23099473143E}"/>
              </a:ext>
            </a:extLst>
          </p:cNvPr>
          <p:cNvPicPr>
            <a:picLocks noChangeAspect="1"/>
          </p:cNvPicPr>
          <p:nvPr/>
        </p:nvPicPr>
        <p:blipFill>
          <a:blip r:embed="rId4">
            <a:duotone>
              <a:schemeClr val="accent3">
                <a:shade val="45000"/>
                <a:satMod val="135000"/>
              </a:schemeClr>
              <a:prstClr val="white"/>
            </a:duotone>
          </a:blip>
          <a:stretch>
            <a:fillRect/>
          </a:stretch>
        </p:blipFill>
        <p:spPr>
          <a:xfrm>
            <a:off x="5435003" y="3646239"/>
            <a:ext cx="688162" cy="688162"/>
          </a:xfrm>
          <a:prstGeom prst="rect">
            <a:avLst/>
          </a:prstGeom>
        </p:spPr>
      </p:pic>
      <p:pic>
        <p:nvPicPr>
          <p:cNvPr id="17" name="Picture 16">
            <a:extLst>
              <a:ext uri="{FF2B5EF4-FFF2-40B4-BE49-F238E27FC236}">
                <a16:creationId xmlns:a16="http://schemas.microsoft.com/office/drawing/2014/main" id="{6372883D-35AC-D9A3-8DC1-6EEFA9387066}"/>
              </a:ext>
            </a:extLst>
          </p:cNvPr>
          <p:cNvPicPr>
            <a:picLocks noChangeAspect="1"/>
          </p:cNvPicPr>
          <p:nvPr/>
        </p:nvPicPr>
        <p:blipFill>
          <a:blip r:embed="rId4">
            <a:duotone>
              <a:schemeClr val="accent3">
                <a:shade val="45000"/>
                <a:satMod val="135000"/>
              </a:schemeClr>
              <a:prstClr val="white"/>
            </a:duotone>
          </a:blip>
          <a:stretch>
            <a:fillRect/>
          </a:stretch>
        </p:blipFill>
        <p:spPr>
          <a:xfrm>
            <a:off x="6245780" y="3628792"/>
            <a:ext cx="688162" cy="688162"/>
          </a:xfrm>
          <a:prstGeom prst="rect">
            <a:avLst/>
          </a:prstGeom>
        </p:spPr>
      </p:pic>
      <p:sp>
        <p:nvSpPr>
          <p:cNvPr id="18" name="Rectangle 17">
            <a:extLst>
              <a:ext uri="{FF2B5EF4-FFF2-40B4-BE49-F238E27FC236}">
                <a16:creationId xmlns:a16="http://schemas.microsoft.com/office/drawing/2014/main" id="{C777DB54-A0B5-88D5-0B22-ED47198900C9}"/>
              </a:ext>
            </a:extLst>
          </p:cNvPr>
          <p:cNvSpPr/>
          <p:nvPr/>
        </p:nvSpPr>
        <p:spPr>
          <a:xfrm rot="18000000">
            <a:off x="4503406" y="216908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125F7119-CADD-7BEF-2D45-94EFB4242917}"/>
              </a:ext>
            </a:extLst>
          </p:cNvPr>
          <p:cNvSpPr/>
          <p:nvPr/>
        </p:nvSpPr>
        <p:spPr>
          <a:xfrm rot="3030207">
            <a:off x="3267034" y="2263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6C54C366-EFAE-B9E8-396B-3F161962BA2D}"/>
              </a:ext>
            </a:extLst>
          </p:cNvPr>
          <p:cNvSpPr/>
          <p:nvPr/>
        </p:nvSpPr>
        <p:spPr>
          <a:xfrm rot="18863264">
            <a:off x="2066727" y="2307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2547D4BF-BF68-5D90-59C0-2CF5ACCBB0E4}"/>
              </a:ext>
            </a:extLst>
          </p:cNvPr>
          <p:cNvSpPr/>
          <p:nvPr/>
        </p:nvSpPr>
        <p:spPr>
          <a:xfrm rot="8401222" flipH="1">
            <a:off x="3130295" y="3409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30724279-7EFE-145A-56FA-D97E9AFD848A}"/>
              </a:ext>
            </a:extLst>
          </p:cNvPr>
          <p:cNvSpPr/>
          <p:nvPr/>
        </p:nvSpPr>
        <p:spPr>
          <a:xfrm flipV="1">
            <a:off x="2595623" y="3628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FE5F0CF4-152E-A05B-0B81-412AD12BE1F9}"/>
              </a:ext>
            </a:extLst>
          </p:cNvPr>
          <p:cNvSpPr txBox="1"/>
          <p:nvPr/>
        </p:nvSpPr>
        <p:spPr>
          <a:xfrm>
            <a:off x="4596400" y="4315958"/>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7B9F5588-FD5E-6EBD-8B56-FB741DC4B769}"/>
              </a:ext>
            </a:extLst>
          </p:cNvPr>
          <p:cNvSpPr/>
          <p:nvPr/>
        </p:nvSpPr>
        <p:spPr>
          <a:xfrm rot="18000000">
            <a:off x="5421030" y="203602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68" name="Rectangle 67">
            <a:extLst>
              <a:ext uri="{FF2B5EF4-FFF2-40B4-BE49-F238E27FC236}">
                <a16:creationId xmlns:a16="http://schemas.microsoft.com/office/drawing/2014/main" id="{7475C2FC-B34E-7039-2D44-0C87DEE114A5}"/>
              </a:ext>
            </a:extLst>
          </p:cNvPr>
          <p:cNvSpPr/>
          <p:nvPr/>
        </p:nvSpPr>
        <p:spPr>
          <a:xfrm rot="18000000">
            <a:off x="5969125" y="1729124"/>
            <a:ext cx="195430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Power-up</a:t>
            </a:r>
          </a:p>
        </p:txBody>
      </p:sp>
      <p:grpSp>
        <p:nvGrpSpPr>
          <p:cNvPr id="23" name="Group 22">
            <a:extLst>
              <a:ext uri="{FF2B5EF4-FFF2-40B4-BE49-F238E27FC236}">
                <a16:creationId xmlns:a16="http://schemas.microsoft.com/office/drawing/2014/main" id="{67EBFCEE-3B6C-F0E5-253A-B0EF836D5849}"/>
              </a:ext>
            </a:extLst>
          </p:cNvPr>
          <p:cNvGrpSpPr/>
          <p:nvPr/>
        </p:nvGrpSpPr>
        <p:grpSpPr>
          <a:xfrm>
            <a:off x="70338" y="5837637"/>
            <a:ext cx="1315776" cy="960943"/>
            <a:chOff x="-2779612" y="6214530"/>
            <a:chExt cx="1315776" cy="960943"/>
          </a:xfrm>
        </p:grpSpPr>
        <p:sp>
          <p:nvSpPr>
            <p:cNvPr id="24" name="Flowchart: Alternate Process 23">
              <a:extLst>
                <a:ext uri="{FF2B5EF4-FFF2-40B4-BE49-F238E27FC236}">
                  <a16:creationId xmlns:a16="http://schemas.microsoft.com/office/drawing/2014/main" id="{F4519892-9ED3-9CB4-EA8B-6D002CCA0F6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9A30B0A2-4C6A-A0C0-950D-C5BDBE6E2E7A}"/>
                </a:ext>
              </a:extLst>
            </p:cNvPr>
            <p:cNvGrpSpPr/>
            <p:nvPr/>
          </p:nvGrpSpPr>
          <p:grpSpPr>
            <a:xfrm>
              <a:off x="-2541291" y="6352101"/>
              <a:ext cx="839133" cy="685800"/>
              <a:chOff x="7462592" y="4655465"/>
              <a:chExt cx="839133" cy="685800"/>
            </a:xfrm>
          </p:grpSpPr>
          <p:pic>
            <p:nvPicPr>
              <p:cNvPr id="26" name="Graphic 25" descr="User with solid fill">
                <a:extLst>
                  <a:ext uri="{FF2B5EF4-FFF2-40B4-BE49-F238E27FC236}">
                    <a16:creationId xmlns:a16="http://schemas.microsoft.com/office/drawing/2014/main" id="{B37E5643-4C80-907F-9B8F-6BE942658D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7" name="Graphic 26" descr="User with solid fill">
                <a:extLst>
                  <a:ext uri="{FF2B5EF4-FFF2-40B4-BE49-F238E27FC236}">
                    <a16:creationId xmlns:a16="http://schemas.microsoft.com/office/drawing/2014/main" id="{CE244AF1-F1CF-22A2-E6F1-004DF3E4837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8" name="TextBox 27">
                <a:extLst>
                  <a:ext uri="{FF2B5EF4-FFF2-40B4-BE49-F238E27FC236}">
                    <a16:creationId xmlns:a16="http://schemas.microsoft.com/office/drawing/2014/main" id="{3916AB2D-016C-2047-3138-3C12CE71B458}"/>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26537085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descr="A screenshot of a fire&#10;&#10;Description automatically generated with low confidence">
            <a:extLst>
              <a:ext uri="{FF2B5EF4-FFF2-40B4-BE49-F238E27FC236}">
                <a16:creationId xmlns:a16="http://schemas.microsoft.com/office/drawing/2014/main" id="{B8F70E7F-F941-F0C2-81F8-D3DB1416D154}"/>
              </a:ext>
            </a:extLst>
          </p:cNvPr>
          <p:cNvPicPr>
            <a:picLocks noChangeAspect="1"/>
          </p:cNvPicPr>
          <p:nvPr/>
        </p:nvPicPr>
        <p:blipFill rotWithShape="1">
          <a:blip r:embed="rId2">
            <a:extLst>
              <a:ext uri="{28A0092B-C50C-407E-A947-70E740481C1C}">
                <a14:useLocalDpi xmlns:a14="http://schemas.microsoft.com/office/drawing/2010/main" val="0"/>
              </a:ext>
            </a:extLst>
          </a:blip>
          <a:srcRect l="6745"/>
          <a:stretch/>
        </p:blipFill>
        <p:spPr>
          <a:xfrm>
            <a:off x="0" y="-46200"/>
            <a:ext cx="9144000" cy="6863760"/>
          </a:xfrm>
          <a:prstGeom prst="rect">
            <a:avLst/>
          </a:prstGeom>
        </p:spPr>
      </p:pic>
      <p:pic>
        <p:nvPicPr>
          <p:cNvPr id="29" name="Picture 28">
            <a:extLst>
              <a:ext uri="{FF2B5EF4-FFF2-40B4-BE49-F238E27FC236}">
                <a16:creationId xmlns:a16="http://schemas.microsoft.com/office/drawing/2014/main" id="{FCC0B427-1EF2-A067-ACD6-279980D41BB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6C314AD-62F2-E806-3F6B-AD75DA66301F}"/>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Vulcan Venture</a:t>
            </a:r>
            <a:r>
              <a:rPr lang="en-US" sz="3600" dirty="0"/>
              <a:t> </a:t>
            </a:r>
            <a:endParaRPr lang="en-US" sz="7200" dirty="0"/>
          </a:p>
        </p:txBody>
      </p:sp>
      <p:graphicFrame>
        <p:nvGraphicFramePr>
          <p:cNvPr id="2" name="Table 1">
            <a:extLst>
              <a:ext uri="{FF2B5EF4-FFF2-40B4-BE49-F238E27FC236}">
                <a16:creationId xmlns:a16="http://schemas.microsoft.com/office/drawing/2014/main" id="{9523C1C9-5977-3697-500B-5B105FF0B6FA}"/>
              </a:ext>
            </a:extLst>
          </p:cNvPr>
          <p:cNvGraphicFramePr>
            <a:graphicFrameLocks noGrp="1"/>
          </p:cNvGraphicFramePr>
          <p:nvPr>
            <p:extLst>
              <p:ext uri="{D42A27DB-BD31-4B8C-83A1-F6EECF244321}">
                <p14:modId xmlns:p14="http://schemas.microsoft.com/office/powerpoint/2010/main" val="1647541011"/>
              </p:ext>
            </p:extLst>
          </p:nvPr>
        </p:nvGraphicFramePr>
        <p:xfrm>
          <a:off x="-3638550" y="1690689"/>
          <a:ext cx="3046702" cy="1920725"/>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169259">
                  <a:extLst>
                    <a:ext uri="{9D8B030D-6E8A-4147-A177-3AD203B41FA5}">
                      <a16:colId xmlns:a16="http://schemas.microsoft.com/office/drawing/2014/main" val="3696122499"/>
                    </a:ext>
                  </a:extLst>
                </a:gridCol>
              </a:tblGrid>
              <a:tr h="8228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22840">
                <a:tc>
                  <a:txBody>
                    <a:bodyPr/>
                    <a:lstStyle/>
                    <a:p>
                      <a:pPr algn="l" fontAlgn="b"/>
                      <a:r>
                        <a:rPr lang="sv-SE" sz="2400" u="none" strike="noStrike">
                          <a:effectLst/>
                        </a:rPr>
                        <a:t>Gradius II </a:t>
                      </a:r>
                      <a:r>
                        <a:rPr lang="sv-SE" sz="2400" u="sng" strike="noStrike">
                          <a:effectLst/>
                        </a:rPr>
                        <a:t>(aka Vulcan Venture)</a:t>
                      </a:r>
                      <a:endParaRPr lang="sv-SE" sz="2400" b="1" i="1" u="sng"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gradius2</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997494749"/>
                  </a:ext>
                </a:extLst>
              </a:tr>
            </a:tbl>
          </a:graphicData>
        </a:graphic>
      </p:graphicFrame>
      <p:pic>
        <p:nvPicPr>
          <p:cNvPr id="5" name="Picture 4">
            <a:extLst>
              <a:ext uri="{FF2B5EF4-FFF2-40B4-BE49-F238E27FC236}">
                <a16:creationId xmlns:a16="http://schemas.microsoft.com/office/drawing/2014/main" id="{F3668AC7-AB42-DC1E-244C-59DAE5EF64BD}"/>
              </a:ext>
            </a:extLst>
          </p:cNvPr>
          <p:cNvPicPr>
            <a:picLocks noChangeAspect="1"/>
          </p:cNvPicPr>
          <p:nvPr/>
        </p:nvPicPr>
        <p:blipFill>
          <a:blip r:embed="rId4"/>
          <a:stretch>
            <a:fillRect/>
          </a:stretch>
        </p:blipFill>
        <p:spPr>
          <a:xfrm>
            <a:off x="6838414" y="2697518"/>
            <a:ext cx="688162" cy="688162"/>
          </a:xfrm>
          <a:prstGeom prst="rect">
            <a:avLst/>
          </a:prstGeom>
        </p:spPr>
      </p:pic>
      <p:pic>
        <p:nvPicPr>
          <p:cNvPr id="6" name="Picture 5">
            <a:extLst>
              <a:ext uri="{FF2B5EF4-FFF2-40B4-BE49-F238E27FC236}">
                <a16:creationId xmlns:a16="http://schemas.microsoft.com/office/drawing/2014/main" id="{119BE1DE-BF81-DA4F-E1A4-9B41920189E3}"/>
              </a:ext>
            </a:extLst>
          </p:cNvPr>
          <p:cNvPicPr>
            <a:picLocks noChangeAspect="1"/>
          </p:cNvPicPr>
          <p:nvPr/>
        </p:nvPicPr>
        <p:blipFill>
          <a:blip r:embed="rId4"/>
          <a:stretch>
            <a:fillRect/>
          </a:stretch>
        </p:blipFill>
        <p:spPr>
          <a:xfrm>
            <a:off x="5214725" y="2714965"/>
            <a:ext cx="688162" cy="688162"/>
          </a:xfrm>
          <a:prstGeom prst="rect">
            <a:avLst/>
          </a:prstGeom>
        </p:spPr>
      </p:pic>
      <p:pic>
        <p:nvPicPr>
          <p:cNvPr id="7" name="Picture 6">
            <a:extLst>
              <a:ext uri="{FF2B5EF4-FFF2-40B4-BE49-F238E27FC236}">
                <a16:creationId xmlns:a16="http://schemas.microsoft.com/office/drawing/2014/main" id="{24B9B94B-645A-99F7-2F57-0ADABFA18D5F}"/>
              </a:ext>
            </a:extLst>
          </p:cNvPr>
          <p:cNvPicPr>
            <a:picLocks noChangeAspect="1"/>
          </p:cNvPicPr>
          <p:nvPr/>
        </p:nvPicPr>
        <p:blipFill>
          <a:blip r:embed="rId4"/>
          <a:stretch>
            <a:fillRect/>
          </a:stretch>
        </p:blipFill>
        <p:spPr>
          <a:xfrm>
            <a:off x="6027637" y="2714965"/>
            <a:ext cx="688162" cy="688162"/>
          </a:xfrm>
          <a:prstGeom prst="rect">
            <a:avLst/>
          </a:prstGeom>
        </p:spPr>
      </p:pic>
      <p:sp>
        <p:nvSpPr>
          <p:cNvPr id="8" name="Arrow: Up 7">
            <a:extLst>
              <a:ext uri="{FF2B5EF4-FFF2-40B4-BE49-F238E27FC236}">
                <a16:creationId xmlns:a16="http://schemas.microsoft.com/office/drawing/2014/main" id="{C0EA1678-950C-F343-8F4E-FC3E9F56D5CC}"/>
              </a:ext>
            </a:extLst>
          </p:cNvPr>
          <p:cNvSpPr/>
          <p:nvPr/>
        </p:nvSpPr>
        <p:spPr>
          <a:xfrm>
            <a:off x="3215723" y="19753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156060AB-FAD4-E2ED-B6AA-527136DCD897}"/>
              </a:ext>
            </a:extLst>
          </p:cNvPr>
          <p:cNvSpPr/>
          <p:nvPr/>
        </p:nvSpPr>
        <p:spPr>
          <a:xfrm rot="16200000">
            <a:off x="2443713" y="27040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E8BB0D3E-EDDA-AF73-43C8-029C2C0CADD8}"/>
              </a:ext>
            </a:extLst>
          </p:cNvPr>
          <p:cNvSpPr/>
          <p:nvPr/>
        </p:nvSpPr>
        <p:spPr>
          <a:xfrm rot="5400000" flipH="1">
            <a:off x="3893729" y="27040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6CC71192-67FF-D4CF-C249-6F07AAD15794}"/>
              </a:ext>
            </a:extLst>
          </p:cNvPr>
          <p:cNvSpPr/>
          <p:nvPr/>
        </p:nvSpPr>
        <p:spPr>
          <a:xfrm rot="2707381" flipV="1">
            <a:off x="2632807" y="32354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AE52D239-8A21-C508-EBEA-4984A3F8B1F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711549" y="2399023"/>
            <a:ext cx="1122309" cy="1910215"/>
          </a:xfrm>
          <a:prstGeom prst="rect">
            <a:avLst/>
          </a:prstGeom>
        </p:spPr>
      </p:pic>
      <p:pic>
        <p:nvPicPr>
          <p:cNvPr id="13" name="Picture 12">
            <a:extLst>
              <a:ext uri="{FF2B5EF4-FFF2-40B4-BE49-F238E27FC236}">
                <a16:creationId xmlns:a16="http://schemas.microsoft.com/office/drawing/2014/main" id="{482B327A-8A9B-B74C-B497-DD0C65EFDD42}"/>
              </a:ext>
            </a:extLst>
          </p:cNvPr>
          <p:cNvPicPr>
            <a:picLocks noChangeAspect="1"/>
          </p:cNvPicPr>
          <p:nvPr/>
        </p:nvPicPr>
        <p:blipFill>
          <a:blip r:embed="rId4">
            <a:duotone>
              <a:schemeClr val="accent3">
                <a:shade val="45000"/>
                <a:satMod val="135000"/>
              </a:schemeClr>
              <a:prstClr val="white"/>
            </a:duotone>
          </a:blip>
          <a:stretch>
            <a:fillRect/>
          </a:stretch>
        </p:blipFill>
        <p:spPr>
          <a:xfrm>
            <a:off x="4476473" y="3240658"/>
            <a:ext cx="688162" cy="688162"/>
          </a:xfrm>
          <a:prstGeom prst="rect">
            <a:avLst/>
          </a:prstGeom>
        </p:spPr>
      </p:pic>
      <p:pic>
        <p:nvPicPr>
          <p:cNvPr id="14" name="Picture 13">
            <a:extLst>
              <a:ext uri="{FF2B5EF4-FFF2-40B4-BE49-F238E27FC236}">
                <a16:creationId xmlns:a16="http://schemas.microsoft.com/office/drawing/2014/main" id="{1739CD1B-8303-6134-9A31-7EB89788D3AF}"/>
              </a:ext>
            </a:extLst>
          </p:cNvPr>
          <p:cNvPicPr>
            <a:picLocks noChangeAspect="1"/>
          </p:cNvPicPr>
          <p:nvPr/>
        </p:nvPicPr>
        <p:blipFill>
          <a:blip r:embed="rId4">
            <a:duotone>
              <a:schemeClr val="accent3">
                <a:shade val="45000"/>
                <a:satMod val="135000"/>
              </a:schemeClr>
              <a:prstClr val="white"/>
            </a:duotone>
          </a:blip>
          <a:stretch>
            <a:fillRect/>
          </a:stretch>
        </p:blipFill>
        <p:spPr>
          <a:xfrm>
            <a:off x="4475386" y="4019332"/>
            <a:ext cx="688162" cy="688162"/>
          </a:xfrm>
          <a:prstGeom prst="rect">
            <a:avLst/>
          </a:prstGeom>
        </p:spPr>
      </p:pic>
      <p:pic>
        <p:nvPicPr>
          <p:cNvPr id="15" name="Picture 14">
            <a:extLst>
              <a:ext uri="{FF2B5EF4-FFF2-40B4-BE49-F238E27FC236}">
                <a16:creationId xmlns:a16="http://schemas.microsoft.com/office/drawing/2014/main" id="{16C92183-7830-599D-185A-51BA706D79A7}"/>
              </a:ext>
            </a:extLst>
          </p:cNvPr>
          <p:cNvPicPr>
            <a:picLocks noChangeAspect="1"/>
          </p:cNvPicPr>
          <p:nvPr/>
        </p:nvPicPr>
        <p:blipFill>
          <a:blip r:embed="rId4">
            <a:duotone>
              <a:schemeClr val="accent3">
                <a:shade val="45000"/>
                <a:satMod val="135000"/>
              </a:schemeClr>
              <a:prstClr val="white"/>
            </a:duotone>
          </a:blip>
          <a:stretch>
            <a:fillRect/>
          </a:stretch>
        </p:blipFill>
        <p:spPr>
          <a:xfrm>
            <a:off x="5213638" y="3493639"/>
            <a:ext cx="688162" cy="688162"/>
          </a:xfrm>
          <a:prstGeom prst="rect">
            <a:avLst/>
          </a:prstGeom>
        </p:spPr>
      </p:pic>
      <p:pic>
        <p:nvPicPr>
          <p:cNvPr id="16" name="Picture 15">
            <a:extLst>
              <a:ext uri="{FF2B5EF4-FFF2-40B4-BE49-F238E27FC236}">
                <a16:creationId xmlns:a16="http://schemas.microsoft.com/office/drawing/2014/main" id="{C7FE3836-7CF4-57AD-F658-F4137F223A01}"/>
              </a:ext>
            </a:extLst>
          </p:cNvPr>
          <p:cNvPicPr>
            <a:picLocks noChangeAspect="1"/>
          </p:cNvPicPr>
          <p:nvPr/>
        </p:nvPicPr>
        <p:blipFill>
          <a:blip r:embed="rId4">
            <a:duotone>
              <a:schemeClr val="accent3">
                <a:shade val="45000"/>
                <a:satMod val="135000"/>
              </a:schemeClr>
              <a:prstClr val="white"/>
            </a:duotone>
          </a:blip>
          <a:stretch>
            <a:fillRect/>
          </a:stretch>
        </p:blipFill>
        <p:spPr>
          <a:xfrm>
            <a:off x="6026551" y="3493639"/>
            <a:ext cx="688162" cy="688162"/>
          </a:xfrm>
          <a:prstGeom prst="rect">
            <a:avLst/>
          </a:prstGeom>
        </p:spPr>
      </p:pic>
      <p:pic>
        <p:nvPicPr>
          <p:cNvPr id="17" name="Picture 16">
            <a:extLst>
              <a:ext uri="{FF2B5EF4-FFF2-40B4-BE49-F238E27FC236}">
                <a16:creationId xmlns:a16="http://schemas.microsoft.com/office/drawing/2014/main" id="{B53C3C7C-A1DD-CC63-D164-B184AE75BE8D}"/>
              </a:ext>
            </a:extLst>
          </p:cNvPr>
          <p:cNvPicPr>
            <a:picLocks noChangeAspect="1"/>
          </p:cNvPicPr>
          <p:nvPr/>
        </p:nvPicPr>
        <p:blipFill>
          <a:blip r:embed="rId4">
            <a:duotone>
              <a:schemeClr val="accent3">
                <a:shade val="45000"/>
                <a:satMod val="135000"/>
              </a:schemeClr>
              <a:prstClr val="white"/>
            </a:duotone>
          </a:blip>
          <a:stretch>
            <a:fillRect/>
          </a:stretch>
        </p:blipFill>
        <p:spPr>
          <a:xfrm>
            <a:off x="6837328" y="3476192"/>
            <a:ext cx="688162" cy="688162"/>
          </a:xfrm>
          <a:prstGeom prst="rect">
            <a:avLst/>
          </a:prstGeom>
        </p:spPr>
      </p:pic>
      <p:sp>
        <p:nvSpPr>
          <p:cNvPr id="18" name="Rectangle 17">
            <a:extLst>
              <a:ext uri="{FF2B5EF4-FFF2-40B4-BE49-F238E27FC236}">
                <a16:creationId xmlns:a16="http://schemas.microsoft.com/office/drawing/2014/main" id="{B4BC5E61-7CFB-8C4A-88AB-51D43FEB8C26}"/>
              </a:ext>
            </a:extLst>
          </p:cNvPr>
          <p:cNvSpPr/>
          <p:nvPr/>
        </p:nvSpPr>
        <p:spPr>
          <a:xfrm rot="18000000">
            <a:off x="5172301" y="180938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Select</a:t>
            </a:r>
          </a:p>
        </p:txBody>
      </p:sp>
      <p:sp>
        <p:nvSpPr>
          <p:cNvPr id="19" name="Arrow: Up 18">
            <a:extLst>
              <a:ext uri="{FF2B5EF4-FFF2-40B4-BE49-F238E27FC236}">
                <a16:creationId xmlns:a16="http://schemas.microsoft.com/office/drawing/2014/main" id="{BC17AD0C-988D-015A-99F1-AB25739BBD95}"/>
              </a:ext>
            </a:extLst>
          </p:cNvPr>
          <p:cNvSpPr/>
          <p:nvPr/>
        </p:nvSpPr>
        <p:spPr>
          <a:xfrm rot="3030207">
            <a:off x="3858582" y="21111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BA6C45B3-ECE1-66B5-E029-9188ED922A7A}"/>
              </a:ext>
            </a:extLst>
          </p:cNvPr>
          <p:cNvSpPr/>
          <p:nvPr/>
        </p:nvSpPr>
        <p:spPr>
          <a:xfrm rot="18863264">
            <a:off x="2658275" y="21549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6CC389D2-C941-6DD6-EA70-4873018363B3}"/>
              </a:ext>
            </a:extLst>
          </p:cNvPr>
          <p:cNvSpPr/>
          <p:nvPr/>
        </p:nvSpPr>
        <p:spPr>
          <a:xfrm rot="8401222" flipH="1">
            <a:off x="3721843" y="32573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C9DB5C8-FFCF-8C18-34D9-73BA524809F8}"/>
              </a:ext>
            </a:extLst>
          </p:cNvPr>
          <p:cNvSpPr/>
          <p:nvPr/>
        </p:nvSpPr>
        <p:spPr>
          <a:xfrm flipV="1">
            <a:off x="3187171" y="34761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167C204B-83BF-C9D8-4021-173861908AA8}"/>
              </a:ext>
            </a:extLst>
          </p:cNvPr>
          <p:cNvSpPr txBox="1"/>
          <p:nvPr/>
        </p:nvSpPr>
        <p:spPr>
          <a:xfrm>
            <a:off x="5187948" y="4163358"/>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DF0633DB-588F-BDC6-92D5-7C5A562BDDDF}"/>
              </a:ext>
            </a:extLst>
          </p:cNvPr>
          <p:cNvSpPr/>
          <p:nvPr/>
        </p:nvSpPr>
        <p:spPr>
          <a:xfrm rot="18000000">
            <a:off x="5876741" y="199099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8" name="Rectangle 67">
            <a:extLst>
              <a:ext uri="{FF2B5EF4-FFF2-40B4-BE49-F238E27FC236}">
                <a16:creationId xmlns:a16="http://schemas.microsoft.com/office/drawing/2014/main" id="{1A6BC67B-BE4C-552A-5E8D-C3DB8A07242B}"/>
              </a:ext>
            </a:extLst>
          </p:cNvPr>
          <p:cNvSpPr/>
          <p:nvPr/>
        </p:nvSpPr>
        <p:spPr>
          <a:xfrm rot="18000000">
            <a:off x="6824675" y="1783113"/>
            <a:ext cx="132193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a:t>
            </a:r>
          </a:p>
        </p:txBody>
      </p:sp>
      <p:grpSp>
        <p:nvGrpSpPr>
          <p:cNvPr id="23" name="Group 22">
            <a:extLst>
              <a:ext uri="{FF2B5EF4-FFF2-40B4-BE49-F238E27FC236}">
                <a16:creationId xmlns:a16="http://schemas.microsoft.com/office/drawing/2014/main" id="{1F0ECB65-4B2F-00CA-995A-CCF0F652456C}"/>
              </a:ext>
            </a:extLst>
          </p:cNvPr>
          <p:cNvGrpSpPr/>
          <p:nvPr/>
        </p:nvGrpSpPr>
        <p:grpSpPr>
          <a:xfrm>
            <a:off x="70338" y="5837637"/>
            <a:ext cx="1315776" cy="960943"/>
            <a:chOff x="-2779612" y="6214530"/>
            <a:chExt cx="1315776" cy="960943"/>
          </a:xfrm>
        </p:grpSpPr>
        <p:sp>
          <p:nvSpPr>
            <p:cNvPr id="24" name="Flowchart: Alternate Process 23">
              <a:extLst>
                <a:ext uri="{FF2B5EF4-FFF2-40B4-BE49-F238E27FC236}">
                  <a16:creationId xmlns:a16="http://schemas.microsoft.com/office/drawing/2014/main" id="{7BB7EC4A-600F-B273-31F8-190F3809733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5" name="Group 24">
              <a:extLst>
                <a:ext uri="{FF2B5EF4-FFF2-40B4-BE49-F238E27FC236}">
                  <a16:creationId xmlns:a16="http://schemas.microsoft.com/office/drawing/2014/main" id="{BD7FB41A-6525-0B0D-4FC0-CA9067DA8366}"/>
                </a:ext>
              </a:extLst>
            </p:cNvPr>
            <p:cNvGrpSpPr/>
            <p:nvPr/>
          </p:nvGrpSpPr>
          <p:grpSpPr>
            <a:xfrm>
              <a:off x="-2541291" y="6352101"/>
              <a:ext cx="839133" cy="685800"/>
              <a:chOff x="7462592" y="4655465"/>
              <a:chExt cx="839133" cy="685800"/>
            </a:xfrm>
          </p:grpSpPr>
          <p:pic>
            <p:nvPicPr>
              <p:cNvPr id="26" name="Graphic 25" descr="User with solid fill">
                <a:extLst>
                  <a:ext uri="{FF2B5EF4-FFF2-40B4-BE49-F238E27FC236}">
                    <a16:creationId xmlns:a16="http://schemas.microsoft.com/office/drawing/2014/main" id="{00D9A52B-1210-B88A-5A49-29313AECA8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27" name="Graphic 26" descr="User with solid fill">
                <a:extLst>
                  <a:ext uri="{FF2B5EF4-FFF2-40B4-BE49-F238E27FC236}">
                    <a16:creationId xmlns:a16="http://schemas.microsoft.com/office/drawing/2014/main" id="{13BEFAFB-521C-E131-FEE3-D7C2129B53B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28" name="TextBox 27">
                <a:extLst>
                  <a:ext uri="{FF2B5EF4-FFF2-40B4-BE49-F238E27FC236}">
                    <a16:creationId xmlns:a16="http://schemas.microsoft.com/office/drawing/2014/main" id="{008013DA-E7DB-D77F-6968-AA5C98679BE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34402610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picture containing fireplace, cooking, grill&#10;&#10;Description automatically generated">
            <a:extLst>
              <a:ext uri="{FF2B5EF4-FFF2-40B4-BE49-F238E27FC236}">
                <a16:creationId xmlns:a16="http://schemas.microsoft.com/office/drawing/2014/main" id="{7B48A73E-8088-5626-8337-E9CCDB20E95B}"/>
              </a:ext>
            </a:extLst>
          </p:cNvPr>
          <p:cNvPicPr>
            <a:picLocks noChangeAspect="1"/>
          </p:cNvPicPr>
          <p:nvPr/>
        </p:nvPicPr>
        <p:blipFill rotWithShape="1">
          <a:blip r:embed="rId2">
            <a:extLst>
              <a:ext uri="{28A0092B-C50C-407E-A947-70E740481C1C}">
                <a14:useLocalDpi xmlns:a14="http://schemas.microsoft.com/office/drawing/2010/main" val="0"/>
              </a:ext>
            </a:extLst>
          </a:blip>
          <a:srcRect r="1734"/>
          <a:stretch/>
        </p:blipFill>
        <p:spPr>
          <a:xfrm>
            <a:off x="-1" y="-1318"/>
            <a:ext cx="9144001" cy="6856577"/>
          </a:xfrm>
          <a:prstGeom prst="rect">
            <a:avLst/>
          </a:prstGeom>
        </p:spPr>
      </p:pic>
      <p:pic>
        <p:nvPicPr>
          <p:cNvPr id="10" name="Picture 9">
            <a:extLst>
              <a:ext uri="{FF2B5EF4-FFF2-40B4-BE49-F238E27FC236}">
                <a16:creationId xmlns:a16="http://schemas.microsoft.com/office/drawing/2014/main" id="{E74FB4D5-3B7C-B9CD-F6F3-0640DC37CF3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5" name="Title 1">
            <a:extLst>
              <a:ext uri="{FF2B5EF4-FFF2-40B4-BE49-F238E27FC236}">
                <a16:creationId xmlns:a16="http://schemas.microsoft.com/office/drawing/2014/main" id="{AACEEC3C-EFA4-13C5-BA20-0E3014FF9E2B}"/>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Gradius</a:t>
            </a:r>
            <a:r>
              <a:rPr lang="en-US" sz="3600" b="0" i="0" u="none" strike="noStrike" dirty="0">
                <a:solidFill>
                  <a:srgbClr val="000000"/>
                </a:solidFill>
                <a:effectLst/>
                <a:latin typeface="Calibri" panose="020F0502020204030204" pitchFamily="34" charset="0"/>
              </a:rPr>
              <a:t> III</a:t>
            </a:r>
            <a:r>
              <a:rPr lang="en-US" sz="3600" dirty="0"/>
              <a:t> </a:t>
            </a:r>
            <a:endParaRPr lang="en-US" sz="7200" dirty="0"/>
          </a:p>
        </p:txBody>
      </p:sp>
      <p:graphicFrame>
        <p:nvGraphicFramePr>
          <p:cNvPr id="2" name="Table 1">
            <a:extLst>
              <a:ext uri="{FF2B5EF4-FFF2-40B4-BE49-F238E27FC236}">
                <a16:creationId xmlns:a16="http://schemas.microsoft.com/office/drawing/2014/main" id="{C5763B86-1091-8665-936C-45717405A404}"/>
              </a:ext>
            </a:extLst>
          </p:cNvPr>
          <p:cNvGraphicFramePr>
            <a:graphicFrameLocks noGrp="1"/>
          </p:cNvGraphicFramePr>
          <p:nvPr>
            <p:extLst>
              <p:ext uri="{D42A27DB-BD31-4B8C-83A1-F6EECF244321}">
                <p14:modId xmlns:p14="http://schemas.microsoft.com/office/powerpoint/2010/main" val="1383994774"/>
              </p:ext>
            </p:extLst>
          </p:nvPr>
        </p:nvGraphicFramePr>
        <p:xfrm>
          <a:off x="-3595439" y="1806060"/>
          <a:ext cx="3127606" cy="950020"/>
        </p:xfrm>
        <a:graphic>
          <a:graphicData uri="http://schemas.openxmlformats.org/drawingml/2006/table">
            <a:tbl>
              <a:tblPr>
                <a:tableStyleId>{5C22544A-7EE6-4342-B048-85BDC9FD1C3A}</a:tableStyleId>
              </a:tblPr>
              <a:tblGrid>
                <a:gridCol w="1877443">
                  <a:extLst>
                    <a:ext uri="{9D8B030D-6E8A-4147-A177-3AD203B41FA5}">
                      <a16:colId xmlns:a16="http://schemas.microsoft.com/office/drawing/2014/main" val="1306157281"/>
                    </a:ext>
                  </a:extLst>
                </a:gridCol>
                <a:gridCol w="1250163">
                  <a:extLst>
                    <a:ext uri="{9D8B030D-6E8A-4147-A177-3AD203B41FA5}">
                      <a16:colId xmlns:a16="http://schemas.microsoft.com/office/drawing/2014/main" val="3696122499"/>
                    </a:ext>
                  </a:extLst>
                </a:gridCol>
              </a:tblGrid>
              <a:tr h="47501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75010">
                <a:tc>
                  <a:txBody>
                    <a:bodyPr/>
                    <a:lstStyle/>
                    <a:p>
                      <a:pPr algn="l" fontAlgn="b"/>
                      <a:r>
                        <a:rPr lang="en-US" sz="2400" u="none" strike="noStrike" dirty="0" err="1">
                          <a:effectLst/>
                        </a:rPr>
                        <a:t>Gradius</a:t>
                      </a:r>
                      <a:r>
                        <a:rPr lang="en-US" sz="2400" u="none" strike="noStrike" dirty="0">
                          <a:effectLst/>
                        </a:rPr>
                        <a:t> III</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gradius3</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527523897"/>
                  </a:ext>
                </a:extLst>
              </a:tr>
            </a:tbl>
          </a:graphicData>
        </a:graphic>
      </p:graphicFrame>
      <p:pic>
        <p:nvPicPr>
          <p:cNvPr id="71" name="Picture 70">
            <a:extLst>
              <a:ext uri="{FF2B5EF4-FFF2-40B4-BE49-F238E27FC236}">
                <a16:creationId xmlns:a16="http://schemas.microsoft.com/office/drawing/2014/main" id="{8FEF300F-BC39-89CC-4724-7E2674F897D1}"/>
              </a:ext>
            </a:extLst>
          </p:cNvPr>
          <p:cNvPicPr>
            <a:picLocks noChangeAspect="1"/>
          </p:cNvPicPr>
          <p:nvPr/>
        </p:nvPicPr>
        <p:blipFill>
          <a:blip r:embed="rId4"/>
          <a:stretch>
            <a:fillRect/>
          </a:stretch>
        </p:blipFill>
        <p:spPr>
          <a:xfrm>
            <a:off x="6590947" y="2956156"/>
            <a:ext cx="688162" cy="688162"/>
          </a:xfrm>
          <a:prstGeom prst="rect">
            <a:avLst/>
          </a:prstGeom>
        </p:spPr>
      </p:pic>
      <p:pic>
        <p:nvPicPr>
          <p:cNvPr id="72" name="Picture 71">
            <a:extLst>
              <a:ext uri="{FF2B5EF4-FFF2-40B4-BE49-F238E27FC236}">
                <a16:creationId xmlns:a16="http://schemas.microsoft.com/office/drawing/2014/main" id="{D31C4513-4E4A-CF47-DAD1-3784408D6BBF}"/>
              </a:ext>
            </a:extLst>
          </p:cNvPr>
          <p:cNvPicPr>
            <a:picLocks noChangeAspect="1"/>
          </p:cNvPicPr>
          <p:nvPr/>
        </p:nvPicPr>
        <p:blipFill>
          <a:blip r:embed="rId4"/>
          <a:stretch>
            <a:fillRect/>
          </a:stretch>
        </p:blipFill>
        <p:spPr>
          <a:xfrm>
            <a:off x="4967258" y="2973603"/>
            <a:ext cx="688162" cy="688162"/>
          </a:xfrm>
          <a:prstGeom prst="rect">
            <a:avLst/>
          </a:prstGeom>
        </p:spPr>
      </p:pic>
      <p:pic>
        <p:nvPicPr>
          <p:cNvPr id="73" name="Picture 72">
            <a:extLst>
              <a:ext uri="{FF2B5EF4-FFF2-40B4-BE49-F238E27FC236}">
                <a16:creationId xmlns:a16="http://schemas.microsoft.com/office/drawing/2014/main" id="{8215EB7E-89EE-3651-9FCC-F45BDF7535D7}"/>
              </a:ext>
            </a:extLst>
          </p:cNvPr>
          <p:cNvPicPr>
            <a:picLocks noChangeAspect="1"/>
          </p:cNvPicPr>
          <p:nvPr/>
        </p:nvPicPr>
        <p:blipFill>
          <a:blip r:embed="rId4"/>
          <a:stretch>
            <a:fillRect/>
          </a:stretch>
        </p:blipFill>
        <p:spPr>
          <a:xfrm>
            <a:off x="5780170" y="2973603"/>
            <a:ext cx="688162" cy="688162"/>
          </a:xfrm>
          <a:prstGeom prst="rect">
            <a:avLst/>
          </a:prstGeom>
        </p:spPr>
      </p:pic>
      <p:sp>
        <p:nvSpPr>
          <p:cNvPr id="74" name="Arrow: Up 73">
            <a:extLst>
              <a:ext uri="{FF2B5EF4-FFF2-40B4-BE49-F238E27FC236}">
                <a16:creationId xmlns:a16="http://schemas.microsoft.com/office/drawing/2014/main" id="{AC88617F-4D91-7C8D-FE75-BDD183F70D02}"/>
              </a:ext>
            </a:extLst>
          </p:cNvPr>
          <p:cNvSpPr/>
          <p:nvPr/>
        </p:nvSpPr>
        <p:spPr>
          <a:xfrm>
            <a:off x="2968256" y="223396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24F6EFE8-25DB-1B2D-0A43-0AA240B4437F}"/>
              </a:ext>
            </a:extLst>
          </p:cNvPr>
          <p:cNvSpPr/>
          <p:nvPr/>
        </p:nvSpPr>
        <p:spPr>
          <a:xfrm rot="16200000">
            <a:off x="2196246" y="29626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Arrow: Up 75">
            <a:extLst>
              <a:ext uri="{FF2B5EF4-FFF2-40B4-BE49-F238E27FC236}">
                <a16:creationId xmlns:a16="http://schemas.microsoft.com/office/drawing/2014/main" id="{F16F694D-4403-5429-17FF-DC0DFCE20EB2}"/>
              </a:ext>
            </a:extLst>
          </p:cNvPr>
          <p:cNvSpPr/>
          <p:nvPr/>
        </p:nvSpPr>
        <p:spPr>
          <a:xfrm rot="5400000" flipH="1">
            <a:off x="3646262" y="29626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20B4E744-15AC-AAA8-2E9B-7C3778F85E6C}"/>
              </a:ext>
            </a:extLst>
          </p:cNvPr>
          <p:cNvSpPr/>
          <p:nvPr/>
        </p:nvSpPr>
        <p:spPr>
          <a:xfrm rot="2707381" flipV="1">
            <a:off x="2385340" y="34941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8" name="Picture 77">
            <a:extLst>
              <a:ext uri="{FF2B5EF4-FFF2-40B4-BE49-F238E27FC236}">
                <a16:creationId xmlns:a16="http://schemas.microsoft.com/office/drawing/2014/main" id="{33D1EE57-D219-EB13-C73A-EED16273EEEF}"/>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657661"/>
            <a:ext cx="1122309" cy="1910215"/>
          </a:xfrm>
          <a:prstGeom prst="rect">
            <a:avLst/>
          </a:prstGeom>
        </p:spPr>
      </p:pic>
      <p:pic>
        <p:nvPicPr>
          <p:cNvPr id="79" name="Picture 78">
            <a:extLst>
              <a:ext uri="{FF2B5EF4-FFF2-40B4-BE49-F238E27FC236}">
                <a16:creationId xmlns:a16="http://schemas.microsoft.com/office/drawing/2014/main" id="{20965D65-E2D0-08C0-FED7-8375FE339E6D}"/>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499296"/>
            <a:ext cx="688162" cy="688162"/>
          </a:xfrm>
          <a:prstGeom prst="rect">
            <a:avLst/>
          </a:prstGeom>
        </p:spPr>
      </p:pic>
      <p:pic>
        <p:nvPicPr>
          <p:cNvPr id="80" name="Picture 79">
            <a:extLst>
              <a:ext uri="{FF2B5EF4-FFF2-40B4-BE49-F238E27FC236}">
                <a16:creationId xmlns:a16="http://schemas.microsoft.com/office/drawing/2014/main" id="{2FCB23D7-84BD-E562-4A27-7333E8BC9033}"/>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277970"/>
            <a:ext cx="688162" cy="688162"/>
          </a:xfrm>
          <a:prstGeom prst="rect">
            <a:avLst/>
          </a:prstGeom>
        </p:spPr>
      </p:pic>
      <p:pic>
        <p:nvPicPr>
          <p:cNvPr id="81" name="Picture 80">
            <a:extLst>
              <a:ext uri="{FF2B5EF4-FFF2-40B4-BE49-F238E27FC236}">
                <a16:creationId xmlns:a16="http://schemas.microsoft.com/office/drawing/2014/main" id="{C9DEC651-E0F8-73A2-6E94-5DF2FE6E38EE}"/>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752277"/>
            <a:ext cx="688162" cy="688162"/>
          </a:xfrm>
          <a:prstGeom prst="rect">
            <a:avLst/>
          </a:prstGeom>
        </p:spPr>
      </p:pic>
      <p:pic>
        <p:nvPicPr>
          <p:cNvPr id="82" name="Picture 81">
            <a:extLst>
              <a:ext uri="{FF2B5EF4-FFF2-40B4-BE49-F238E27FC236}">
                <a16:creationId xmlns:a16="http://schemas.microsoft.com/office/drawing/2014/main" id="{10D9B537-8CA6-CE3C-1C9A-17C520D744FD}"/>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752277"/>
            <a:ext cx="688162" cy="688162"/>
          </a:xfrm>
          <a:prstGeom prst="rect">
            <a:avLst/>
          </a:prstGeom>
        </p:spPr>
      </p:pic>
      <p:pic>
        <p:nvPicPr>
          <p:cNvPr id="83" name="Picture 82">
            <a:extLst>
              <a:ext uri="{FF2B5EF4-FFF2-40B4-BE49-F238E27FC236}">
                <a16:creationId xmlns:a16="http://schemas.microsoft.com/office/drawing/2014/main" id="{7AEBD38C-FDD1-1096-15C9-83A6602B5706}"/>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734830"/>
            <a:ext cx="688162" cy="688162"/>
          </a:xfrm>
          <a:prstGeom prst="rect">
            <a:avLst/>
          </a:prstGeom>
        </p:spPr>
      </p:pic>
      <p:sp>
        <p:nvSpPr>
          <p:cNvPr id="84" name="Rectangle 83">
            <a:extLst>
              <a:ext uri="{FF2B5EF4-FFF2-40B4-BE49-F238E27FC236}">
                <a16:creationId xmlns:a16="http://schemas.microsoft.com/office/drawing/2014/main" id="{30D9D187-ABD3-60F1-4DA1-BF01AF9F81DE}"/>
              </a:ext>
            </a:extLst>
          </p:cNvPr>
          <p:cNvSpPr/>
          <p:nvPr/>
        </p:nvSpPr>
        <p:spPr>
          <a:xfrm rot="18000000">
            <a:off x="4924834" y="206802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Select</a:t>
            </a:r>
          </a:p>
        </p:txBody>
      </p:sp>
      <p:sp>
        <p:nvSpPr>
          <p:cNvPr id="85" name="Arrow: Up 84">
            <a:extLst>
              <a:ext uri="{FF2B5EF4-FFF2-40B4-BE49-F238E27FC236}">
                <a16:creationId xmlns:a16="http://schemas.microsoft.com/office/drawing/2014/main" id="{CE0DDB9D-15D0-1580-60FF-2B2A4EA180F4}"/>
              </a:ext>
            </a:extLst>
          </p:cNvPr>
          <p:cNvSpPr/>
          <p:nvPr/>
        </p:nvSpPr>
        <p:spPr>
          <a:xfrm rot="3030207">
            <a:off x="3611115" y="236982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Arrow: Up 85">
            <a:extLst>
              <a:ext uri="{FF2B5EF4-FFF2-40B4-BE49-F238E27FC236}">
                <a16:creationId xmlns:a16="http://schemas.microsoft.com/office/drawing/2014/main" id="{67228BF2-AEA2-8D13-0124-E0A59986638D}"/>
              </a:ext>
            </a:extLst>
          </p:cNvPr>
          <p:cNvSpPr/>
          <p:nvPr/>
        </p:nvSpPr>
        <p:spPr>
          <a:xfrm rot="18863264">
            <a:off x="2410808" y="24135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Arrow: Up 86">
            <a:extLst>
              <a:ext uri="{FF2B5EF4-FFF2-40B4-BE49-F238E27FC236}">
                <a16:creationId xmlns:a16="http://schemas.microsoft.com/office/drawing/2014/main" id="{7D865007-0B60-9BF6-B8BE-07E049971BE4}"/>
              </a:ext>
            </a:extLst>
          </p:cNvPr>
          <p:cNvSpPr/>
          <p:nvPr/>
        </p:nvSpPr>
        <p:spPr>
          <a:xfrm rot="8401222" flipH="1">
            <a:off x="3474376" y="35160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Arrow: Up 87">
            <a:extLst>
              <a:ext uri="{FF2B5EF4-FFF2-40B4-BE49-F238E27FC236}">
                <a16:creationId xmlns:a16="http://schemas.microsoft.com/office/drawing/2014/main" id="{C90C390D-02D4-B11C-8FC1-BD302B5239E4}"/>
              </a:ext>
            </a:extLst>
          </p:cNvPr>
          <p:cNvSpPr/>
          <p:nvPr/>
        </p:nvSpPr>
        <p:spPr>
          <a:xfrm flipV="1">
            <a:off x="2939704" y="373483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TextBox 92">
            <a:extLst>
              <a:ext uri="{FF2B5EF4-FFF2-40B4-BE49-F238E27FC236}">
                <a16:creationId xmlns:a16="http://schemas.microsoft.com/office/drawing/2014/main" id="{D994CB0B-B3B0-DE70-4AD0-8AC7DCB03E5C}"/>
              </a:ext>
            </a:extLst>
          </p:cNvPr>
          <p:cNvSpPr txBox="1"/>
          <p:nvPr/>
        </p:nvSpPr>
        <p:spPr>
          <a:xfrm>
            <a:off x="4940481" y="4421996"/>
            <a:ext cx="2516395" cy="400110"/>
          </a:xfrm>
          <a:prstGeom prst="rect">
            <a:avLst/>
          </a:prstGeom>
          <a:noFill/>
        </p:spPr>
        <p:txBody>
          <a:bodyPr wrap="none" rtlCol="0">
            <a:spAutoFit/>
          </a:bodyPr>
          <a:lstStyle/>
          <a:p>
            <a:r>
              <a:rPr lang="en-US" sz="2000" b="1" dirty="0"/>
              <a:t>Left side controls only</a:t>
            </a:r>
          </a:p>
        </p:txBody>
      </p:sp>
      <p:sp>
        <p:nvSpPr>
          <p:cNvPr id="94" name="Rectangle 93">
            <a:extLst>
              <a:ext uri="{FF2B5EF4-FFF2-40B4-BE49-F238E27FC236}">
                <a16:creationId xmlns:a16="http://schemas.microsoft.com/office/drawing/2014/main" id="{B98A385A-581C-6BA1-642C-15E28BAE89D0}"/>
              </a:ext>
            </a:extLst>
          </p:cNvPr>
          <p:cNvSpPr/>
          <p:nvPr/>
        </p:nvSpPr>
        <p:spPr>
          <a:xfrm rot="18000000">
            <a:off x="5629274" y="224963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95" name="Rectangle 94">
            <a:extLst>
              <a:ext uri="{FF2B5EF4-FFF2-40B4-BE49-F238E27FC236}">
                <a16:creationId xmlns:a16="http://schemas.microsoft.com/office/drawing/2014/main" id="{BC81A92F-9055-D8D8-A5E7-C38136DD4079}"/>
              </a:ext>
            </a:extLst>
          </p:cNvPr>
          <p:cNvSpPr/>
          <p:nvPr/>
        </p:nvSpPr>
        <p:spPr>
          <a:xfrm rot="18000000">
            <a:off x="6577208" y="2041751"/>
            <a:ext cx="132193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a:t>
            </a:r>
          </a:p>
        </p:txBody>
      </p:sp>
      <p:grpSp>
        <p:nvGrpSpPr>
          <p:cNvPr id="3" name="Group 2">
            <a:extLst>
              <a:ext uri="{FF2B5EF4-FFF2-40B4-BE49-F238E27FC236}">
                <a16:creationId xmlns:a16="http://schemas.microsoft.com/office/drawing/2014/main" id="{36BCF40E-A5F3-342C-FDDA-771B920EA572}"/>
              </a:ext>
            </a:extLst>
          </p:cNvPr>
          <p:cNvGrpSpPr/>
          <p:nvPr/>
        </p:nvGrpSpPr>
        <p:grpSpPr>
          <a:xfrm>
            <a:off x="70338" y="5837637"/>
            <a:ext cx="1315776" cy="960943"/>
            <a:chOff x="-2779612" y="6214530"/>
            <a:chExt cx="1315776" cy="960943"/>
          </a:xfrm>
        </p:grpSpPr>
        <p:sp>
          <p:nvSpPr>
            <p:cNvPr id="4" name="Flowchart: Alternate Process 3">
              <a:extLst>
                <a:ext uri="{FF2B5EF4-FFF2-40B4-BE49-F238E27FC236}">
                  <a16:creationId xmlns:a16="http://schemas.microsoft.com/office/drawing/2014/main" id="{9EF20A8C-3BE9-92DF-D857-41FA5CAA3D51}"/>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0B964CD1-669D-68D9-CFDD-BC5967F46CE4}"/>
                </a:ext>
              </a:extLst>
            </p:cNvPr>
            <p:cNvGrpSpPr/>
            <p:nvPr/>
          </p:nvGrpSpPr>
          <p:grpSpPr>
            <a:xfrm>
              <a:off x="-2541291" y="6352101"/>
              <a:ext cx="839133" cy="685800"/>
              <a:chOff x="7462592" y="4655465"/>
              <a:chExt cx="839133" cy="685800"/>
            </a:xfrm>
          </p:grpSpPr>
          <p:pic>
            <p:nvPicPr>
              <p:cNvPr id="7" name="Graphic 6" descr="User with solid fill">
                <a:extLst>
                  <a:ext uri="{FF2B5EF4-FFF2-40B4-BE49-F238E27FC236}">
                    <a16:creationId xmlns:a16="http://schemas.microsoft.com/office/drawing/2014/main" id="{87944515-95E1-1392-F3C0-B7FA8FC3B9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8" name="Graphic 7" descr="User with solid fill">
                <a:extLst>
                  <a:ext uri="{FF2B5EF4-FFF2-40B4-BE49-F238E27FC236}">
                    <a16:creationId xmlns:a16="http://schemas.microsoft.com/office/drawing/2014/main" id="{72161D2E-DEC0-550D-F2AB-91224DFE01D5}"/>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9" name="TextBox 8">
                <a:extLst>
                  <a:ext uri="{FF2B5EF4-FFF2-40B4-BE49-F238E27FC236}">
                    <a16:creationId xmlns:a16="http://schemas.microsoft.com/office/drawing/2014/main" id="{E287D692-B99F-9677-E920-3AF3BDAE8401}"/>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2617659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Diagram&#10;&#10;Description automatically generated">
            <a:extLst>
              <a:ext uri="{FF2B5EF4-FFF2-40B4-BE49-F238E27FC236}">
                <a16:creationId xmlns:a16="http://schemas.microsoft.com/office/drawing/2014/main" id="{0898C826-3ECA-98E5-A3CE-26C34D95ABF0}"/>
              </a:ext>
            </a:extLst>
          </p:cNvPr>
          <p:cNvPicPr>
            <a:picLocks noChangeAspect="1"/>
          </p:cNvPicPr>
          <p:nvPr/>
        </p:nvPicPr>
        <p:blipFill rotWithShape="1">
          <a:blip r:embed="rId2">
            <a:extLst>
              <a:ext uri="{28A0092B-C50C-407E-A947-70E740481C1C}">
                <a14:useLocalDpi xmlns:a14="http://schemas.microsoft.com/office/drawing/2010/main" val="0"/>
              </a:ext>
            </a:extLst>
          </a:blip>
          <a:srcRect t="1279" r="8265"/>
          <a:stretch/>
        </p:blipFill>
        <p:spPr>
          <a:xfrm>
            <a:off x="-2062" y="0"/>
            <a:ext cx="9146062" cy="6889760"/>
          </a:xfrm>
          <a:prstGeom prst="rect">
            <a:avLst/>
          </a:prstGeom>
        </p:spPr>
      </p:pic>
      <p:pic>
        <p:nvPicPr>
          <p:cNvPr id="10" name="Picture 9">
            <a:extLst>
              <a:ext uri="{FF2B5EF4-FFF2-40B4-BE49-F238E27FC236}">
                <a16:creationId xmlns:a16="http://schemas.microsoft.com/office/drawing/2014/main" id="{3C5CDDAF-D6A1-637A-130F-779D67B352E6}"/>
              </a:ext>
            </a:extLst>
          </p:cNvPr>
          <p:cNvPicPr>
            <a:picLocks noChangeAspect="1"/>
          </p:cNvPicPr>
          <p:nvPr/>
        </p:nvPicPr>
        <p:blipFill>
          <a:blip r:embed="rId3"/>
          <a:stretch>
            <a:fillRect/>
          </a:stretch>
        </p:blipFill>
        <p:spPr>
          <a:xfrm>
            <a:off x="1288840" y="595070"/>
            <a:ext cx="6819544" cy="5782401"/>
          </a:xfrm>
          <a:prstGeom prst="rect">
            <a:avLst/>
          </a:prstGeom>
        </p:spPr>
      </p:pic>
      <p:sp>
        <p:nvSpPr>
          <p:cNvPr id="12" name="Arrow: Up 11">
            <a:extLst>
              <a:ext uri="{FF2B5EF4-FFF2-40B4-BE49-F238E27FC236}">
                <a16:creationId xmlns:a16="http://schemas.microsoft.com/office/drawing/2014/main" id="{E1451538-B079-6A07-2A3D-ABC880DAA743}"/>
              </a:ext>
            </a:extLst>
          </p:cNvPr>
          <p:cNvSpPr/>
          <p:nvPr/>
        </p:nvSpPr>
        <p:spPr>
          <a:xfrm>
            <a:off x="3202258" y="10286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EDE488B1-629B-C872-53E1-139DF533B82B}"/>
              </a:ext>
            </a:extLst>
          </p:cNvPr>
          <p:cNvSpPr/>
          <p:nvPr/>
        </p:nvSpPr>
        <p:spPr>
          <a:xfrm rot="16200000">
            <a:off x="2430248" y="17574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99A09B3E-6463-A7AA-33CD-6322401F56FF}"/>
              </a:ext>
            </a:extLst>
          </p:cNvPr>
          <p:cNvSpPr/>
          <p:nvPr/>
        </p:nvSpPr>
        <p:spPr>
          <a:xfrm rot="5400000" flipH="1">
            <a:off x="3880264" y="17574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A9BE305D-69C5-22E9-82DF-47A8B03EF062}"/>
              </a:ext>
            </a:extLst>
          </p:cNvPr>
          <p:cNvSpPr/>
          <p:nvPr/>
        </p:nvSpPr>
        <p:spPr>
          <a:xfrm rot="2707381" flipV="1">
            <a:off x="2619342" y="22888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6" name="Picture 15">
            <a:extLst>
              <a:ext uri="{FF2B5EF4-FFF2-40B4-BE49-F238E27FC236}">
                <a16:creationId xmlns:a16="http://schemas.microsoft.com/office/drawing/2014/main" id="{7ADA8291-23A4-259E-5CB9-ED48A1FF2D1C}"/>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698084" y="1452368"/>
            <a:ext cx="1122309" cy="1910215"/>
          </a:xfrm>
          <a:prstGeom prst="rect">
            <a:avLst/>
          </a:prstGeom>
        </p:spPr>
      </p:pic>
      <p:pic>
        <p:nvPicPr>
          <p:cNvPr id="17" name="Picture 16">
            <a:extLst>
              <a:ext uri="{FF2B5EF4-FFF2-40B4-BE49-F238E27FC236}">
                <a16:creationId xmlns:a16="http://schemas.microsoft.com/office/drawing/2014/main" id="{24907C41-F868-0590-CBEC-E55C9CA52CB5}"/>
              </a:ext>
            </a:extLst>
          </p:cNvPr>
          <p:cNvPicPr>
            <a:picLocks noChangeAspect="1"/>
          </p:cNvPicPr>
          <p:nvPr/>
        </p:nvPicPr>
        <p:blipFill>
          <a:blip r:embed="rId6">
            <a:duotone>
              <a:schemeClr val="accent3">
                <a:shade val="45000"/>
                <a:satMod val="135000"/>
              </a:schemeClr>
              <a:prstClr val="white"/>
            </a:duotone>
          </a:blip>
          <a:stretch>
            <a:fillRect/>
          </a:stretch>
        </p:blipFill>
        <p:spPr>
          <a:xfrm>
            <a:off x="4430830" y="2101769"/>
            <a:ext cx="688162" cy="688162"/>
          </a:xfrm>
          <a:prstGeom prst="rect">
            <a:avLst/>
          </a:prstGeom>
        </p:spPr>
      </p:pic>
      <p:pic>
        <p:nvPicPr>
          <p:cNvPr id="18" name="Picture 17">
            <a:extLst>
              <a:ext uri="{FF2B5EF4-FFF2-40B4-BE49-F238E27FC236}">
                <a16:creationId xmlns:a16="http://schemas.microsoft.com/office/drawing/2014/main" id="{0EEC3088-89D3-50C7-74B2-D58379F431C0}"/>
              </a:ext>
            </a:extLst>
          </p:cNvPr>
          <p:cNvPicPr>
            <a:picLocks noChangeAspect="1"/>
          </p:cNvPicPr>
          <p:nvPr/>
        </p:nvPicPr>
        <p:blipFill>
          <a:blip r:embed="rId6">
            <a:duotone>
              <a:schemeClr val="accent3">
                <a:shade val="45000"/>
                <a:satMod val="135000"/>
              </a:schemeClr>
              <a:prstClr val="white"/>
            </a:duotone>
          </a:blip>
          <a:stretch>
            <a:fillRect/>
          </a:stretch>
        </p:blipFill>
        <p:spPr>
          <a:xfrm>
            <a:off x="6792771" y="1558629"/>
            <a:ext cx="688162" cy="688162"/>
          </a:xfrm>
          <a:prstGeom prst="rect">
            <a:avLst/>
          </a:prstGeom>
        </p:spPr>
      </p:pic>
      <p:pic>
        <p:nvPicPr>
          <p:cNvPr id="19" name="Picture 18">
            <a:extLst>
              <a:ext uri="{FF2B5EF4-FFF2-40B4-BE49-F238E27FC236}">
                <a16:creationId xmlns:a16="http://schemas.microsoft.com/office/drawing/2014/main" id="{33B806A2-54C3-7DA3-FEE6-AF6B99BE7DF9}"/>
              </a:ext>
            </a:extLst>
          </p:cNvPr>
          <p:cNvPicPr>
            <a:picLocks noChangeAspect="1"/>
          </p:cNvPicPr>
          <p:nvPr/>
        </p:nvPicPr>
        <p:blipFill>
          <a:blip r:embed="rId6">
            <a:duotone>
              <a:schemeClr val="accent3">
                <a:shade val="45000"/>
                <a:satMod val="135000"/>
              </a:schemeClr>
              <a:prstClr val="white"/>
            </a:duotone>
          </a:blip>
          <a:stretch>
            <a:fillRect/>
          </a:stretch>
        </p:blipFill>
        <p:spPr>
          <a:xfrm>
            <a:off x="4429743" y="2880443"/>
            <a:ext cx="688162" cy="688162"/>
          </a:xfrm>
          <a:prstGeom prst="rect">
            <a:avLst/>
          </a:prstGeom>
        </p:spPr>
      </p:pic>
      <p:pic>
        <p:nvPicPr>
          <p:cNvPr id="20" name="Picture 19">
            <a:extLst>
              <a:ext uri="{FF2B5EF4-FFF2-40B4-BE49-F238E27FC236}">
                <a16:creationId xmlns:a16="http://schemas.microsoft.com/office/drawing/2014/main" id="{88ACEAC2-CB07-E77E-A27C-3B167336977B}"/>
              </a:ext>
            </a:extLst>
          </p:cNvPr>
          <p:cNvPicPr>
            <a:picLocks noChangeAspect="1"/>
          </p:cNvPicPr>
          <p:nvPr/>
        </p:nvPicPr>
        <p:blipFill>
          <a:blip r:embed="rId6">
            <a:duotone>
              <a:schemeClr val="accent3">
                <a:shade val="45000"/>
                <a:satMod val="135000"/>
              </a:schemeClr>
              <a:prstClr val="white"/>
            </a:duotone>
          </a:blip>
          <a:stretch>
            <a:fillRect/>
          </a:stretch>
        </p:blipFill>
        <p:spPr>
          <a:xfrm>
            <a:off x="5167995" y="2354750"/>
            <a:ext cx="688162" cy="688162"/>
          </a:xfrm>
          <a:prstGeom prst="rect">
            <a:avLst/>
          </a:prstGeom>
        </p:spPr>
      </p:pic>
      <p:pic>
        <p:nvPicPr>
          <p:cNvPr id="21" name="Picture 20">
            <a:extLst>
              <a:ext uri="{FF2B5EF4-FFF2-40B4-BE49-F238E27FC236}">
                <a16:creationId xmlns:a16="http://schemas.microsoft.com/office/drawing/2014/main" id="{213E8621-BC5F-9511-A48E-529A9FB4226E}"/>
              </a:ext>
            </a:extLst>
          </p:cNvPr>
          <p:cNvPicPr>
            <a:picLocks noChangeAspect="1"/>
          </p:cNvPicPr>
          <p:nvPr/>
        </p:nvPicPr>
        <p:blipFill>
          <a:blip r:embed="rId6">
            <a:duotone>
              <a:schemeClr val="accent3">
                <a:shade val="45000"/>
                <a:satMod val="135000"/>
              </a:schemeClr>
              <a:prstClr val="white"/>
            </a:duotone>
          </a:blip>
          <a:stretch>
            <a:fillRect/>
          </a:stretch>
        </p:blipFill>
        <p:spPr>
          <a:xfrm>
            <a:off x="5980908" y="2354750"/>
            <a:ext cx="688162" cy="688162"/>
          </a:xfrm>
          <a:prstGeom prst="rect">
            <a:avLst/>
          </a:prstGeom>
        </p:spPr>
      </p:pic>
      <p:pic>
        <p:nvPicPr>
          <p:cNvPr id="22" name="Picture 21">
            <a:extLst>
              <a:ext uri="{FF2B5EF4-FFF2-40B4-BE49-F238E27FC236}">
                <a16:creationId xmlns:a16="http://schemas.microsoft.com/office/drawing/2014/main" id="{39311222-2EDD-C5F3-BB70-DDC31690E176}"/>
              </a:ext>
            </a:extLst>
          </p:cNvPr>
          <p:cNvPicPr>
            <a:picLocks noChangeAspect="1"/>
          </p:cNvPicPr>
          <p:nvPr/>
        </p:nvPicPr>
        <p:blipFill>
          <a:blip r:embed="rId6">
            <a:duotone>
              <a:schemeClr val="accent3">
                <a:shade val="45000"/>
                <a:satMod val="135000"/>
              </a:schemeClr>
              <a:prstClr val="white"/>
            </a:duotone>
          </a:blip>
          <a:stretch>
            <a:fillRect/>
          </a:stretch>
        </p:blipFill>
        <p:spPr>
          <a:xfrm>
            <a:off x="6791685" y="2337303"/>
            <a:ext cx="688162" cy="688162"/>
          </a:xfrm>
          <a:prstGeom prst="rect">
            <a:avLst/>
          </a:prstGeom>
        </p:spPr>
      </p:pic>
      <p:pic>
        <p:nvPicPr>
          <p:cNvPr id="29" name="Picture 28">
            <a:extLst>
              <a:ext uri="{FF2B5EF4-FFF2-40B4-BE49-F238E27FC236}">
                <a16:creationId xmlns:a16="http://schemas.microsoft.com/office/drawing/2014/main" id="{D3AD2739-B706-189D-9A31-4B0A6E946242}"/>
              </a:ext>
            </a:extLst>
          </p:cNvPr>
          <p:cNvPicPr>
            <a:picLocks noChangeAspect="1"/>
          </p:cNvPicPr>
          <p:nvPr/>
        </p:nvPicPr>
        <p:blipFill>
          <a:blip r:embed="rId6"/>
          <a:stretch>
            <a:fillRect/>
          </a:stretch>
        </p:blipFill>
        <p:spPr>
          <a:xfrm>
            <a:off x="5169082" y="1576076"/>
            <a:ext cx="688162" cy="688162"/>
          </a:xfrm>
          <a:prstGeom prst="rect">
            <a:avLst/>
          </a:prstGeom>
        </p:spPr>
      </p:pic>
      <p:pic>
        <p:nvPicPr>
          <p:cNvPr id="30" name="Picture 29">
            <a:extLst>
              <a:ext uri="{FF2B5EF4-FFF2-40B4-BE49-F238E27FC236}">
                <a16:creationId xmlns:a16="http://schemas.microsoft.com/office/drawing/2014/main" id="{2FA349BA-D33F-49CB-7118-0A649903CAC8}"/>
              </a:ext>
            </a:extLst>
          </p:cNvPr>
          <p:cNvPicPr>
            <a:picLocks noChangeAspect="1"/>
          </p:cNvPicPr>
          <p:nvPr/>
        </p:nvPicPr>
        <p:blipFill>
          <a:blip r:embed="rId6">
            <a:duotone>
              <a:schemeClr val="accent3">
                <a:shade val="45000"/>
                <a:satMod val="135000"/>
              </a:schemeClr>
              <a:prstClr val="white"/>
            </a:duotone>
          </a:blip>
          <a:stretch>
            <a:fillRect/>
          </a:stretch>
        </p:blipFill>
        <p:spPr>
          <a:xfrm>
            <a:off x="5981994" y="1576076"/>
            <a:ext cx="688162" cy="688162"/>
          </a:xfrm>
          <a:prstGeom prst="rect">
            <a:avLst/>
          </a:prstGeom>
        </p:spPr>
      </p:pic>
      <p:sp>
        <p:nvSpPr>
          <p:cNvPr id="31" name="Rectangle 30">
            <a:extLst>
              <a:ext uri="{FF2B5EF4-FFF2-40B4-BE49-F238E27FC236}">
                <a16:creationId xmlns:a16="http://schemas.microsoft.com/office/drawing/2014/main" id="{555D3A89-A6FB-9CB4-ED1F-664A290FCED3}"/>
              </a:ext>
            </a:extLst>
          </p:cNvPr>
          <p:cNvSpPr/>
          <p:nvPr/>
        </p:nvSpPr>
        <p:spPr>
          <a:xfrm rot="18000000">
            <a:off x="5236692" y="848963"/>
            <a:ext cx="82607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33" name="Arrow: Up 32">
            <a:extLst>
              <a:ext uri="{FF2B5EF4-FFF2-40B4-BE49-F238E27FC236}">
                <a16:creationId xmlns:a16="http://schemas.microsoft.com/office/drawing/2014/main" id="{32C53C60-4E2C-5858-04A7-4540A6612BAD}"/>
              </a:ext>
            </a:extLst>
          </p:cNvPr>
          <p:cNvSpPr/>
          <p:nvPr/>
        </p:nvSpPr>
        <p:spPr>
          <a:xfrm rot="3030207">
            <a:off x="3845117" y="11645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Arrow: Up 33">
            <a:extLst>
              <a:ext uri="{FF2B5EF4-FFF2-40B4-BE49-F238E27FC236}">
                <a16:creationId xmlns:a16="http://schemas.microsoft.com/office/drawing/2014/main" id="{B223C2D4-5F13-37CD-D230-B22AC62D1974}"/>
              </a:ext>
            </a:extLst>
          </p:cNvPr>
          <p:cNvSpPr/>
          <p:nvPr/>
        </p:nvSpPr>
        <p:spPr>
          <a:xfrm rot="18863264">
            <a:off x="2644810" y="12082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Arrow: Up 34">
            <a:extLst>
              <a:ext uri="{FF2B5EF4-FFF2-40B4-BE49-F238E27FC236}">
                <a16:creationId xmlns:a16="http://schemas.microsoft.com/office/drawing/2014/main" id="{6D19EE29-B328-4AF2-74E1-6DE4A15953AA}"/>
              </a:ext>
            </a:extLst>
          </p:cNvPr>
          <p:cNvSpPr/>
          <p:nvPr/>
        </p:nvSpPr>
        <p:spPr>
          <a:xfrm rot="8401222" flipH="1">
            <a:off x="3708378" y="23107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Arrow: Up 35">
            <a:extLst>
              <a:ext uri="{FF2B5EF4-FFF2-40B4-BE49-F238E27FC236}">
                <a16:creationId xmlns:a16="http://schemas.microsoft.com/office/drawing/2014/main" id="{0ED4DE51-1CDF-C7B2-F204-16221AF6D8FA}"/>
              </a:ext>
            </a:extLst>
          </p:cNvPr>
          <p:cNvSpPr/>
          <p:nvPr/>
        </p:nvSpPr>
        <p:spPr>
          <a:xfrm flipV="1">
            <a:off x="3173706" y="252953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extBox 1">
            <a:extLst>
              <a:ext uri="{FF2B5EF4-FFF2-40B4-BE49-F238E27FC236}">
                <a16:creationId xmlns:a16="http://schemas.microsoft.com/office/drawing/2014/main" id="{56BD1044-45D1-5F18-D30F-2FE315964315}"/>
              </a:ext>
            </a:extLst>
          </p:cNvPr>
          <p:cNvSpPr txBox="1"/>
          <p:nvPr/>
        </p:nvSpPr>
        <p:spPr>
          <a:xfrm>
            <a:off x="-3171372" y="372051"/>
            <a:ext cx="2835454" cy="1111861"/>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Alien Syndrome</a:t>
            </a:r>
          </a:p>
        </p:txBody>
      </p:sp>
      <p:grpSp>
        <p:nvGrpSpPr>
          <p:cNvPr id="45" name="Group 44">
            <a:extLst>
              <a:ext uri="{FF2B5EF4-FFF2-40B4-BE49-F238E27FC236}">
                <a16:creationId xmlns:a16="http://schemas.microsoft.com/office/drawing/2014/main" id="{8EA498BA-01A2-078B-2C4D-C4C672FBEE84}"/>
              </a:ext>
            </a:extLst>
          </p:cNvPr>
          <p:cNvGrpSpPr/>
          <p:nvPr/>
        </p:nvGrpSpPr>
        <p:grpSpPr>
          <a:xfrm>
            <a:off x="42205" y="5859854"/>
            <a:ext cx="1315776" cy="960943"/>
            <a:chOff x="1" y="5859854"/>
            <a:chExt cx="1315776" cy="960943"/>
          </a:xfrm>
        </p:grpSpPr>
        <p:sp>
          <p:nvSpPr>
            <p:cNvPr id="4" name="Flowchart: Alternate Process 3">
              <a:extLst>
                <a:ext uri="{FF2B5EF4-FFF2-40B4-BE49-F238E27FC236}">
                  <a16:creationId xmlns:a16="http://schemas.microsoft.com/office/drawing/2014/main" id="{D57B65E6-727E-EA2E-E491-642A7511766B}"/>
                </a:ext>
              </a:extLst>
            </p:cNvPr>
            <p:cNvSpPr/>
            <p:nvPr/>
          </p:nvSpPr>
          <p:spPr>
            <a:xfrm>
              <a:off x="1" y="5859854"/>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85FE77CA-4DF3-A16D-18D4-A0404A9DF436}"/>
                </a:ext>
              </a:extLst>
            </p:cNvPr>
            <p:cNvGrpSpPr/>
            <p:nvPr/>
          </p:nvGrpSpPr>
          <p:grpSpPr>
            <a:xfrm>
              <a:off x="196118" y="5996627"/>
              <a:ext cx="923543" cy="687397"/>
              <a:chOff x="9500040" y="2509406"/>
              <a:chExt cx="1231390" cy="916529"/>
            </a:xfrm>
          </p:grpSpPr>
          <p:pic>
            <p:nvPicPr>
              <p:cNvPr id="7" name="Graphic 6" descr="User with solid fill">
                <a:extLst>
                  <a:ext uri="{FF2B5EF4-FFF2-40B4-BE49-F238E27FC236}">
                    <a16:creationId xmlns:a16="http://schemas.microsoft.com/office/drawing/2014/main" id="{FB3B31E1-782F-5AFC-1CE8-30719070D7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98E8EC90-DF3C-BFF8-1A30-CEDA5B62DF8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CF8362FE-D6B7-64C6-16FA-F0BEE90ED54C}"/>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43" name="TextBox 42">
            <a:extLst>
              <a:ext uri="{FF2B5EF4-FFF2-40B4-BE49-F238E27FC236}">
                <a16:creationId xmlns:a16="http://schemas.microsoft.com/office/drawing/2014/main" id="{92114D67-8AE5-3A7A-CC56-B2CCAAE81A65}"/>
              </a:ext>
            </a:extLst>
          </p:cNvPr>
          <p:cNvSpPr txBox="1"/>
          <p:nvPr/>
        </p:nvSpPr>
        <p:spPr>
          <a:xfrm>
            <a:off x="1481833" y="3530694"/>
            <a:ext cx="6583982" cy="923330"/>
          </a:xfrm>
          <a:prstGeom prst="rect">
            <a:avLst/>
          </a:prstGeom>
          <a:noFill/>
        </p:spPr>
        <p:txBody>
          <a:bodyPr wrap="none" rtlCol="0">
            <a:spAutoFit/>
          </a:bodyPr>
          <a:lstStyle/>
          <a:p>
            <a:r>
              <a:rPr lang="en-US" dirty="0"/>
              <a:t>Rescue all comrades to EXIT to open for escape before time runs out</a:t>
            </a:r>
            <a:br>
              <a:rPr lang="en-US" dirty="0"/>
            </a:br>
            <a:r>
              <a:rPr lang="en-US" dirty="0"/>
              <a:t>Comrades not yet rescued are shown in bottom center</a:t>
            </a:r>
            <a:br>
              <a:rPr lang="en-US" dirty="0"/>
            </a:br>
            <a:r>
              <a:rPr lang="en-US" dirty="0"/>
              <a:t>Touching ARMAMENT item symbol allows you to use it:</a:t>
            </a:r>
          </a:p>
        </p:txBody>
      </p:sp>
      <p:sp>
        <p:nvSpPr>
          <p:cNvPr id="44" name="Rectangle 1">
            <a:extLst>
              <a:ext uri="{FF2B5EF4-FFF2-40B4-BE49-F238E27FC236}">
                <a16:creationId xmlns:a16="http://schemas.microsoft.com/office/drawing/2014/main" id="{936FC1BA-D5B9-EAF9-5F6D-2CC21C194B1D}"/>
              </a:ext>
            </a:extLst>
          </p:cNvPr>
          <p:cNvSpPr>
            <a:spLocks noChangeArrowheads="1"/>
          </p:cNvSpPr>
          <p:nvPr/>
        </p:nvSpPr>
        <p:spPr bwMode="auto">
          <a:xfrm>
            <a:off x="3659079" y="4346147"/>
            <a:ext cx="420987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F - Flamethrower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B - Napalm Bombs</a:t>
            </a:r>
            <a:br>
              <a:rPr lang="en-US" altLang="en-US" dirty="0"/>
            </a:br>
            <a:r>
              <a:rPr lang="en-US" altLang="en-US" dirty="0"/>
              <a:t>L - Laser </a:t>
            </a:r>
            <a:br>
              <a:rPr lang="en-US" altLang="en-US" dirty="0"/>
            </a:br>
            <a:r>
              <a:rPr lang="en-US" altLang="en-US" dirty="0"/>
              <a:t>O – Option followers behind to protect you</a:t>
            </a:r>
            <a:br>
              <a:rPr lang="en-US" altLang="en-US" dirty="0"/>
            </a:br>
            <a:r>
              <a:rPr lang="en-US" altLang="en-US" dirty="0"/>
              <a:t>R - Rapid Fire Burst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S – Standard rifle shot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 Extra points</a:t>
            </a:r>
          </a:p>
        </p:txBody>
      </p:sp>
      <p:graphicFrame>
        <p:nvGraphicFramePr>
          <p:cNvPr id="11" name="Table 10">
            <a:extLst>
              <a:ext uri="{FF2B5EF4-FFF2-40B4-BE49-F238E27FC236}">
                <a16:creationId xmlns:a16="http://schemas.microsoft.com/office/drawing/2014/main" id="{6D5F16FD-C6C8-2751-8781-C18DC3D1725C}"/>
              </a:ext>
            </a:extLst>
          </p:cNvPr>
          <p:cNvGraphicFramePr>
            <a:graphicFrameLocks noGrp="1"/>
          </p:cNvGraphicFramePr>
          <p:nvPr>
            <p:extLst>
              <p:ext uri="{D42A27DB-BD31-4B8C-83A1-F6EECF244321}">
                <p14:modId xmlns:p14="http://schemas.microsoft.com/office/powerpoint/2010/main" val="1679721852"/>
              </p:ext>
            </p:extLst>
          </p:nvPr>
        </p:nvGraphicFramePr>
        <p:xfrm>
          <a:off x="-3407898" y="1669835"/>
          <a:ext cx="2938072" cy="110952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a:solidFill>
                            <a:srgbClr val="000000"/>
                          </a:solidFill>
                          <a:latin typeface="Calibri" panose="020F0502020204030204" pitchFamily="34" charset="0"/>
                        </a:rPr>
                        <a:t>Alien Syndrome</a:t>
                      </a:r>
                    </a:p>
                  </a:txBody>
                  <a:tcPr marL="6120" marR="6120" marT="6120" marB="0" anchor="b"/>
                </a:tc>
                <a:tc>
                  <a:txBody>
                    <a:bodyPr/>
                    <a:lstStyle/>
                    <a:p>
                      <a:pPr algn="l" fontAlgn="b"/>
                      <a:r>
                        <a:rPr lang="en-US" sz="2400" b="0" i="0" u="none" strike="noStrike" dirty="0" err="1">
                          <a:solidFill>
                            <a:srgbClr val="000000"/>
                          </a:solidFill>
                          <a:effectLst/>
                          <a:latin typeface="Calibri" panose="020F0502020204030204" pitchFamily="34" charset="0"/>
                        </a:rPr>
                        <a:t>aliensyn</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29418912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screenshot of a video game&#10;&#10;Description automatically generated">
            <a:extLst>
              <a:ext uri="{FF2B5EF4-FFF2-40B4-BE49-F238E27FC236}">
                <a16:creationId xmlns:a16="http://schemas.microsoft.com/office/drawing/2014/main" id="{9ACBD32C-40B6-75DC-792B-B0983818762F}"/>
              </a:ext>
            </a:extLst>
          </p:cNvPr>
          <p:cNvPicPr>
            <a:picLocks noChangeAspect="1"/>
          </p:cNvPicPr>
          <p:nvPr/>
        </p:nvPicPr>
        <p:blipFill rotWithShape="1">
          <a:blip r:embed="rId2">
            <a:extLst>
              <a:ext uri="{28A0092B-C50C-407E-A947-70E740481C1C}">
                <a14:useLocalDpi xmlns:a14="http://schemas.microsoft.com/office/drawing/2010/main" val="0"/>
              </a:ext>
            </a:extLst>
          </a:blip>
          <a:srcRect t="936" b="13643"/>
          <a:stretch/>
        </p:blipFill>
        <p:spPr>
          <a:xfrm>
            <a:off x="0" y="0"/>
            <a:ext cx="9144000" cy="6858000"/>
          </a:xfrm>
          <a:prstGeom prst="rect">
            <a:avLst/>
          </a:prstGeom>
        </p:spPr>
      </p:pic>
      <p:pic>
        <p:nvPicPr>
          <p:cNvPr id="23" name="Picture 22">
            <a:extLst>
              <a:ext uri="{FF2B5EF4-FFF2-40B4-BE49-F238E27FC236}">
                <a16:creationId xmlns:a16="http://schemas.microsoft.com/office/drawing/2014/main" id="{E2BA6D09-1CD5-1684-5B0C-3F2DE6528B4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02D09E6-6F1E-9DC9-DB3B-EC1ABFE9859B}"/>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Gradius</a:t>
            </a:r>
            <a:r>
              <a:rPr lang="en-US" sz="3600" b="0" i="0" u="none" strike="noStrike" dirty="0">
                <a:solidFill>
                  <a:srgbClr val="000000"/>
                </a:solidFill>
                <a:effectLst/>
                <a:latin typeface="Calibri" panose="020F0502020204030204" pitchFamily="34" charset="0"/>
              </a:rPr>
              <a:t> IV: Fukkatsu</a:t>
            </a:r>
            <a:r>
              <a:rPr lang="en-US" sz="3600" dirty="0"/>
              <a:t> </a:t>
            </a:r>
            <a:endParaRPr lang="en-US" sz="7200" dirty="0"/>
          </a:p>
        </p:txBody>
      </p:sp>
      <p:graphicFrame>
        <p:nvGraphicFramePr>
          <p:cNvPr id="2" name="Table 1">
            <a:extLst>
              <a:ext uri="{FF2B5EF4-FFF2-40B4-BE49-F238E27FC236}">
                <a16:creationId xmlns:a16="http://schemas.microsoft.com/office/drawing/2014/main" id="{BDFA44EE-A88C-4D8E-45DE-9004949B8F66}"/>
              </a:ext>
            </a:extLst>
          </p:cNvPr>
          <p:cNvGraphicFramePr>
            <a:graphicFrameLocks noGrp="1"/>
          </p:cNvGraphicFramePr>
          <p:nvPr>
            <p:extLst>
              <p:ext uri="{D42A27DB-BD31-4B8C-83A1-F6EECF244321}">
                <p14:modId xmlns:p14="http://schemas.microsoft.com/office/powerpoint/2010/main" val="2210486373"/>
              </p:ext>
            </p:extLst>
          </p:nvPr>
        </p:nvGraphicFramePr>
        <p:xfrm>
          <a:off x="-3306369" y="1971949"/>
          <a:ext cx="2996690" cy="1457051"/>
        </p:xfrm>
        <a:graphic>
          <a:graphicData uri="http://schemas.openxmlformats.org/drawingml/2006/table">
            <a:tbl>
              <a:tblPr>
                <a:tableStyleId>{5C22544A-7EE6-4342-B048-85BDC9FD1C3A}</a:tableStyleId>
              </a:tblPr>
              <a:tblGrid>
                <a:gridCol w="1690220">
                  <a:extLst>
                    <a:ext uri="{9D8B030D-6E8A-4147-A177-3AD203B41FA5}">
                      <a16:colId xmlns:a16="http://schemas.microsoft.com/office/drawing/2014/main" val="1306157281"/>
                    </a:ext>
                  </a:extLst>
                </a:gridCol>
                <a:gridCol w="1306470">
                  <a:extLst>
                    <a:ext uri="{9D8B030D-6E8A-4147-A177-3AD203B41FA5}">
                      <a16:colId xmlns:a16="http://schemas.microsoft.com/office/drawing/2014/main" val="3696122499"/>
                    </a:ext>
                  </a:extLst>
                </a:gridCol>
              </a:tblGrid>
              <a:tr h="62451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32535">
                <a:tc>
                  <a:txBody>
                    <a:bodyPr/>
                    <a:lstStyle/>
                    <a:p>
                      <a:pPr algn="l" fontAlgn="b"/>
                      <a:r>
                        <a:rPr lang="en-US" sz="2400" u="none" strike="noStrike" dirty="0" err="1">
                          <a:effectLst/>
                        </a:rPr>
                        <a:t>Gradius</a:t>
                      </a:r>
                      <a:r>
                        <a:rPr lang="en-US" sz="2400" u="none" strike="noStrike" dirty="0">
                          <a:effectLst/>
                        </a:rPr>
                        <a:t> IV: Fukkatsu</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gradius4</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02494332"/>
                  </a:ext>
                </a:extLst>
              </a:tr>
            </a:tbl>
          </a:graphicData>
        </a:graphic>
      </p:graphicFrame>
      <p:pic>
        <p:nvPicPr>
          <p:cNvPr id="5" name="Picture 4">
            <a:extLst>
              <a:ext uri="{FF2B5EF4-FFF2-40B4-BE49-F238E27FC236}">
                <a16:creationId xmlns:a16="http://schemas.microsoft.com/office/drawing/2014/main" id="{635D71B3-7B80-CBC6-9C3B-50C96B110298}"/>
              </a:ext>
            </a:extLst>
          </p:cNvPr>
          <p:cNvPicPr>
            <a:picLocks noChangeAspect="1"/>
          </p:cNvPicPr>
          <p:nvPr/>
        </p:nvPicPr>
        <p:blipFill>
          <a:blip r:embed="rId4"/>
          <a:stretch>
            <a:fillRect/>
          </a:stretch>
        </p:blipFill>
        <p:spPr>
          <a:xfrm>
            <a:off x="6590947" y="2931284"/>
            <a:ext cx="688162" cy="688162"/>
          </a:xfrm>
          <a:prstGeom prst="rect">
            <a:avLst/>
          </a:prstGeom>
        </p:spPr>
      </p:pic>
      <p:pic>
        <p:nvPicPr>
          <p:cNvPr id="6" name="Picture 5">
            <a:extLst>
              <a:ext uri="{FF2B5EF4-FFF2-40B4-BE49-F238E27FC236}">
                <a16:creationId xmlns:a16="http://schemas.microsoft.com/office/drawing/2014/main" id="{EE7A7968-F92C-15C2-7422-4C6DB7AE0F5C}"/>
              </a:ext>
            </a:extLst>
          </p:cNvPr>
          <p:cNvPicPr>
            <a:picLocks noChangeAspect="1"/>
          </p:cNvPicPr>
          <p:nvPr/>
        </p:nvPicPr>
        <p:blipFill>
          <a:blip r:embed="rId4"/>
          <a:stretch>
            <a:fillRect/>
          </a:stretch>
        </p:blipFill>
        <p:spPr>
          <a:xfrm>
            <a:off x="4967258" y="2948731"/>
            <a:ext cx="688162" cy="688162"/>
          </a:xfrm>
          <a:prstGeom prst="rect">
            <a:avLst/>
          </a:prstGeom>
        </p:spPr>
      </p:pic>
      <p:pic>
        <p:nvPicPr>
          <p:cNvPr id="7" name="Picture 6">
            <a:extLst>
              <a:ext uri="{FF2B5EF4-FFF2-40B4-BE49-F238E27FC236}">
                <a16:creationId xmlns:a16="http://schemas.microsoft.com/office/drawing/2014/main" id="{C29131F9-A618-711E-386A-2E990E6A5788}"/>
              </a:ext>
            </a:extLst>
          </p:cNvPr>
          <p:cNvPicPr>
            <a:picLocks noChangeAspect="1"/>
          </p:cNvPicPr>
          <p:nvPr/>
        </p:nvPicPr>
        <p:blipFill>
          <a:blip r:embed="rId4"/>
          <a:stretch>
            <a:fillRect/>
          </a:stretch>
        </p:blipFill>
        <p:spPr>
          <a:xfrm>
            <a:off x="5780170" y="2948731"/>
            <a:ext cx="688162" cy="688162"/>
          </a:xfrm>
          <a:prstGeom prst="rect">
            <a:avLst/>
          </a:prstGeom>
        </p:spPr>
      </p:pic>
      <p:sp>
        <p:nvSpPr>
          <p:cNvPr id="8" name="Arrow: Up 7">
            <a:extLst>
              <a:ext uri="{FF2B5EF4-FFF2-40B4-BE49-F238E27FC236}">
                <a16:creationId xmlns:a16="http://schemas.microsoft.com/office/drawing/2014/main" id="{AFD52C96-010E-455F-1F05-FBC39F353137}"/>
              </a:ext>
            </a:extLst>
          </p:cNvPr>
          <p:cNvSpPr/>
          <p:nvPr/>
        </p:nvSpPr>
        <p:spPr>
          <a:xfrm>
            <a:off x="2968256" y="2209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ACEE053A-411F-D5BB-79AA-924D7298736D}"/>
              </a:ext>
            </a:extLst>
          </p:cNvPr>
          <p:cNvSpPr/>
          <p:nvPr/>
        </p:nvSpPr>
        <p:spPr>
          <a:xfrm rot="16200000">
            <a:off x="2196246" y="29378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7630843D-ED28-F5B2-38CC-44FCC7188C8B}"/>
              </a:ext>
            </a:extLst>
          </p:cNvPr>
          <p:cNvSpPr/>
          <p:nvPr/>
        </p:nvSpPr>
        <p:spPr>
          <a:xfrm rot="5400000" flipH="1">
            <a:off x="3646262" y="293782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45DBD84D-90A4-D400-A457-03A7E0ABDA29}"/>
              </a:ext>
            </a:extLst>
          </p:cNvPr>
          <p:cNvSpPr/>
          <p:nvPr/>
        </p:nvSpPr>
        <p:spPr>
          <a:xfrm rot="2707381" flipV="1">
            <a:off x="2385340" y="34692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EF9B85A1-F30F-F009-F002-562ADF311BA9}"/>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632789"/>
            <a:ext cx="1122309" cy="1910215"/>
          </a:xfrm>
          <a:prstGeom prst="rect">
            <a:avLst/>
          </a:prstGeom>
        </p:spPr>
      </p:pic>
      <p:pic>
        <p:nvPicPr>
          <p:cNvPr id="13" name="Picture 12">
            <a:extLst>
              <a:ext uri="{FF2B5EF4-FFF2-40B4-BE49-F238E27FC236}">
                <a16:creationId xmlns:a16="http://schemas.microsoft.com/office/drawing/2014/main" id="{5D9E31A1-9E33-08CC-6946-4E22BB63C50E}"/>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474424"/>
            <a:ext cx="688162" cy="688162"/>
          </a:xfrm>
          <a:prstGeom prst="rect">
            <a:avLst/>
          </a:prstGeom>
        </p:spPr>
      </p:pic>
      <p:pic>
        <p:nvPicPr>
          <p:cNvPr id="14" name="Picture 13">
            <a:extLst>
              <a:ext uri="{FF2B5EF4-FFF2-40B4-BE49-F238E27FC236}">
                <a16:creationId xmlns:a16="http://schemas.microsoft.com/office/drawing/2014/main" id="{042927BE-E1BB-38C6-53FB-EBEF44CF4EBC}"/>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4253098"/>
            <a:ext cx="688162" cy="688162"/>
          </a:xfrm>
          <a:prstGeom prst="rect">
            <a:avLst/>
          </a:prstGeom>
        </p:spPr>
      </p:pic>
      <p:pic>
        <p:nvPicPr>
          <p:cNvPr id="15" name="Picture 14">
            <a:extLst>
              <a:ext uri="{FF2B5EF4-FFF2-40B4-BE49-F238E27FC236}">
                <a16:creationId xmlns:a16="http://schemas.microsoft.com/office/drawing/2014/main" id="{0AA927E8-3A41-6C5B-4A68-891319A13020}"/>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727405"/>
            <a:ext cx="688162" cy="688162"/>
          </a:xfrm>
          <a:prstGeom prst="rect">
            <a:avLst/>
          </a:prstGeom>
        </p:spPr>
      </p:pic>
      <p:pic>
        <p:nvPicPr>
          <p:cNvPr id="16" name="Picture 15">
            <a:extLst>
              <a:ext uri="{FF2B5EF4-FFF2-40B4-BE49-F238E27FC236}">
                <a16:creationId xmlns:a16="http://schemas.microsoft.com/office/drawing/2014/main" id="{F95FEDB2-8A61-4175-95D7-C6E16EA946AC}"/>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727405"/>
            <a:ext cx="688162" cy="688162"/>
          </a:xfrm>
          <a:prstGeom prst="rect">
            <a:avLst/>
          </a:prstGeom>
        </p:spPr>
      </p:pic>
      <p:pic>
        <p:nvPicPr>
          <p:cNvPr id="17" name="Picture 16">
            <a:extLst>
              <a:ext uri="{FF2B5EF4-FFF2-40B4-BE49-F238E27FC236}">
                <a16:creationId xmlns:a16="http://schemas.microsoft.com/office/drawing/2014/main" id="{D98016F3-4D0A-DC56-294F-0DFD93C07CD2}"/>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709958"/>
            <a:ext cx="688162" cy="688162"/>
          </a:xfrm>
          <a:prstGeom prst="rect">
            <a:avLst/>
          </a:prstGeom>
        </p:spPr>
      </p:pic>
      <p:sp>
        <p:nvSpPr>
          <p:cNvPr id="18" name="Rectangle 17">
            <a:extLst>
              <a:ext uri="{FF2B5EF4-FFF2-40B4-BE49-F238E27FC236}">
                <a16:creationId xmlns:a16="http://schemas.microsoft.com/office/drawing/2014/main" id="{2909B7BE-EFF0-CA8A-2833-C30E2ADAE912}"/>
              </a:ext>
            </a:extLst>
          </p:cNvPr>
          <p:cNvSpPr/>
          <p:nvPr/>
        </p:nvSpPr>
        <p:spPr>
          <a:xfrm rot="18000000">
            <a:off x="4846144" y="2052020"/>
            <a:ext cx="136662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Power</a:t>
            </a:r>
          </a:p>
        </p:txBody>
      </p:sp>
      <p:sp>
        <p:nvSpPr>
          <p:cNvPr id="19" name="Arrow: Up 18">
            <a:extLst>
              <a:ext uri="{FF2B5EF4-FFF2-40B4-BE49-F238E27FC236}">
                <a16:creationId xmlns:a16="http://schemas.microsoft.com/office/drawing/2014/main" id="{9C545C0C-CAB1-A401-ED9F-89B3FD03D868}"/>
              </a:ext>
            </a:extLst>
          </p:cNvPr>
          <p:cNvSpPr/>
          <p:nvPr/>
        </p:nvSpPr>
        <p:spPr>
          <a:xfrm rot="3030207">
            <a:off x="3611115" y="23449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AACE8C09-11BC-4192-039E-CDAB5DB395C3}"/>
              </a:ext>
            </a:extLst>
          </p:cNvPr>
          <p:cNvSpPr/>
          <p:nvPr/>
        </p:nvSpPr>
        <p:spPr>
          <a:xfrm rot="18863264">
            <a:off x="2410808" y="238870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FDA2FEF1-A1B8-AACE-0E70-C30A34A16560}"/>
              </a:ext>
            </a:extLst>
          </p:cNvPr>
          <p:cNvSpPr/>
          <p:nvPr/>
        </p:nvSpPr>
        <p:spPr>
          <a:xfrm rot="8401222" flipH="1">
            <a:off x="3474376" y="349114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A69E7BD0-E0FA-D91F-50D3-42733C03F78C}"/>
              </a:ext>
            </a:extLst>
          </p:cNvPr>
          <p:cNvSpPr/>
          <p:nvPr/>
        </p:nvSpPr>
        <p:spPr>
          <a:xfrm flipV="1">
            <a:off x="2939704" y="370995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B72CB427-AFA0-8B52-237F-A4AF12202B61}"/>
              </a:ext>
            </a:extLst>
          </p:cNvPr>
          <p:cNvSpPr txBox="1"/>
          <p:nvPr/>
        </p:nvSpPr>
        <p:spPr>
          <a:xfrm>
            <a:off x="4940481" y="4397124"/>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5F67A9DD-485F-AE28-16F6-41ACD90AC2BB}"/>
              </a:ext>
            </a:extLst>
          </p:cNvPr>
          <p:cNvSpPr/>
          <p:nvPr/>
        </p:nvSpPr>
        <p:spPr>
          <a:xfrm rot="18000000">
            <a:off x="5754182" y="209225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Shoot</a:t>
            </a:r>
          </a:p>
        </p:txBody>
      </p:sp>
      <p:sp>
        <p:nvSpPr>
          <p:cNvPr id="68" name="Rectangle 67">
            <a:extLst>
              <a:ext uri="{FF2B5EF4-FFF2-40B4-BE49-F238E27FC236}">
                <a16:creationId xmlns:a16="http://schemas.microsoft.com/office/drawing/2014/main" id="{BF35ACB9-26D5-69F9-A11B-876710D591B6}"/>
              </a:ext>
            </a:extLst>
          </p:cNvPr>
          <p:cNvSpPr/>
          <p:nvPr/>
        </p:nvSpPr>
        <p:spPr>
          <a:xfrm rot="18000000">
            <a:off x="6498213" y="2022650"/>
            <a:ext cx="14501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a:t>
            </a:r>
          </a:p>
        </p:txBody>
      </p:sp>
      <p:grpSp>
        <p:nvGrpSpPr>
          <p:cNvPr id="72" name="Group 71">
            <a:extLst>
              <a:ext uri="{FF2B5EF4-FFF2-40B4-BE49-F238E27FC236}">
                <a16:creationId xmlns:a16="http://schemas.microsoft.com/office/drawing/2014/main" id="{56A80BBF-FEB6-78CE-8369-1EF929593AB0}"/>
              </a:ext>
            </a:extLst>
          </p:cNvPr>
          <p:cNvGrpSpPr/>
          <p:nvPr/>
        </p:nvGrpSpPr>
        <p:grpSpPr>
          <a:xfrm>
            <a:off x="70338" y="5837637"/>
            <a:ext cx="1315776" cy="960943"/>
            <a:chOff x="-2779612" y="6214530"/>
            <a:chExt cx="1315776" cy="960943"/>
          </a:xfrm>
        </p:grpSpPr>
        <p:sp>
          <p:nvSpPr>
            <p:cNvPr id="73" name="Flowchart: Alternate Process 72">
              <a:extLst>
                <a:ext uri="{FF2B5EF4-FFF2-40B4-BE49-F238E27FC236}">
                  <a16:creationId xmlns:a16="http://schemas.microsoft.com/office/drawing/2014/main" id="{97C80EF3-2D9D-301A-26CC-AFB552939F6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4" name="Group 73">
              <a:extLst>
                <a:ext uri="{FF2B5EF4-FFF2-40B4-BE49-F238E27FC236}">
                  <a16:creationId xmlns:a16="http://schemas.microsoft.com/office/drawing/2014/main" id="{E179DD2E-CF5F-910C-9F90-6EDE3BC6B005}"/>
                </a:ext>
              </a:extLst>
            </p:cNvPr>
            <p:cNvGrpSpPr/>
            <p:nvPr/>
          </p:nvGrpSpPr>
          <p:grpSpPr>
            <a:xfrm>
              <a:off x="-2541291" y="6352101"/>
              <a:ext cx="839133" cy="685800"/>
              <a:chOff x="7462592" y="4655465"/>
              <a:chExt cx="839133" cy="685800"/>
            </a:xfrm>
          </p:grpSpPr>
          <p:pic>
            <p:nvPicPr>
              <p:cNvPr id="75" name="Graphic 74" descr="User with solid fill">
                <a:extLst>
                  <a:ext uri="{FF2B5EF4-FFF2-40B4-BE49-F238E27FC236}">
                    <a16:creationId xmlns:a16="http://schemas.microsoft.com/office/drawing/2014/main" id="{BEAF12E3-481A-9E1A-8212-D160F4552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76" name="Graphic 75" descr="User with solid fill">
                <a:extLst>
                  <a:ext uri="{FF2B5EF4-FFF2-40B4-BE49-F238E27FC236}">
                    <a16:creationId xmlns:a16="http://schemas.microsoft.com/office/drawing/2014/main" id="{732C3567-8968-BD4E-015C-88A687BBCE8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77" name="TextBox 76">
                <a:extLst>
                  <a:ext uri="{FF2B5EF4-FFF2-40B4-BE49-F238E27FC236}">
                    <a16:creationId xmlns:a16="http://schemas.microsoft.com/office/drawing/2014/main" id="{18DD70D7-0861-65DD-20B8-51F87EC91589}"/>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4275259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descr="Graphical user interface&#10;&#10;Description automatically generated">
            <a:extLst>
              <a:ext uri="{FF2B5EF4-FFF2-40B4-BE49-F238E27FC236}">
                <a16:creationId xmlns:a16="http://schemas.microsoft.com/office/drawing/2014/main" id="{2C33C903-49FB-D36B-A419-BD11802A4429}"/>
              </a:ext>
            </a:extLst>
          </p:cNvPr>
          <p:cNvPicPr>
            <a:picLocks noChangeAspect="1"/>
          </p:cNvPicPr>
          <p:nvPr/>
        </p:nvPicPr>
        <p:blipFill rotWithShape="1">
          <a:blip r:embed="rId2">
            <a:extLst>
              <a:ext uri="{28A0092B-C50C-407E-A947-70E740481C1C}">
                <a14:useLocalDpi xmlns:a14="http://schemas.microsoft.com/office/drawing/2010/main" val="0"/>
              </a:ext>
            </a:extLst>
          </a:blip>
          <a:srcRect l="286" t="19643" r="779"/>
          <a:stretch/>
        </p:blipFill>
        <p:spPr>
          <a:xfrm>
            <a:off x="0" y="0"/>
            <a:ext cx="9144000" cy="6931856"/>
          </a:xfrm>
          <a:prstGeom prst="rect">
            <a:avLst/>
          </a:prstGeom>
        </p:spPr>
      </p:pic>
      <p:pic>
        <p:nvPicPr>
          <p:cNvPr id="23" name="Picture 22">
            <a:extLst>
              <a:ext uri="{FF2B5EF4-FFF2-40B4-BE49-F238E27FC236}">
                <a16:creationId xmlns:a16="http://schemas.microsoft.com/office/drawing/2014/main" id="{00B2C17A-65A3-2F13-C7BE-12B99579FE33}"/>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D2FB23AF-C1BE-0805-6BBD-A5FD18515DD1}"/>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Rush'n</a:t>
            </a:r>
            <a:r>
              <a:rPr lang="en-US" sz="3600" b="0" i="0" u="none" strike="noStrike" dirty="0">
                <a:solidFill>
                  <a:srgbClr val="000000"/>
                </a:solidFill>
                <a:effectLst/>
                <a:latin typeface="Calibri" panose="020F0502020204030204" pitchFamily="34" charset="0"/>
              </a:rPr>
              <a:t> Attack</a:t>
            </a:r>
            <a:r>
              <a:rPr lang="en-US" sz="3600" dirty="0"/>
              <a:t> </a:t>
            </a:r>
            <a:endParaRPr lang="en-US" sz="7200" dirty="0"/>
          </a:p>
        </p:txBody>
      </p:sp>
      <p:graphicFrame>
        <p:nvGraphicFramePr>
          <p:cNvPr id="2" name="Table 1">
            <a:extLst>
              <a:ext uri="{FF2B5EF4-FFF2-40B4-BE49-F238E27FC236}">
                <a16:creationId xmlns:a16="http://schemas.microsoft.com/office/drawing/2014/main" id="{58B72CCD-DD07-144B-F2D6-E107CAB58B4B}"/>
              </a:ext>
            </a:extLst>
          </p:cNvPr>
          <p:cNvGraphicFramePr>
            <a:graphicFrameLocks noGrp="1"/>
          </p:cNvGraphicFramePr>
          <p:nvPr>
            <p:extLst>
              <p:ext uri="{D42A27DB-BD31-4B8C-83A1-F6EECF244321}">
                <p14:modId xmlns:p14="http://schemas.microsoft.com/office/powerpoint/2010/main" val="3187662123"/>
              </p:ext>
            </p:extLst>
          </p:nvPr>
        </p:nvGraphicFramePr>
        <p:xfrm>
          <a:off x="-3638550" y="1638162"/>
          <a:ext cx="3184904" cy="1920725"/>
        </p:xfrm>
        <a:graphic>
          <a:graphicData uri="http://schemas.openxmlformats.org/drawingml/2006/table">
            <a:tbl>
              <a:tblPr>
                <a:tableStyleId>{5C22544A-7EE6-4342-B048-85BDC9FD1C3A}</a:tableStyleId>
              </a:tblPr>
              <a:tblGrid>
                <a:gridCol w="1995360">
                  <a:extLst>
                    <a:ext uri="{9D8B030D-6E8A-4147-A177-3AD203B41FA5}">
                      <a16:colId xmlns:a16="http://schemas.microsoft.com/office/drawing/2014/main" val="1306157281"/>
                    </a:ext>
                  </a:extLst>
                </a:gridCol>
                <a:gridCol w="1189544">
                  <a:extLst>
                    <a:ext uri="{9D8B030D-6E8A-4147-A177-3AD203B41FA5}">
                      <a16:colId xmlns:a16="http://schemas.microsoft.com/office/drawing/2014/main" val="3696122499"/>
                    </a:ext>
                  </a:extLst>
                </a:gridCol>
              </a:tblGrid>
              <a:tr h="82284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822840">
                <a:tc>
                  <a:txBody>
                    <a:bodyPr/>
                    <a:lstStyle/>
                    <a:p>
                      <a:pPr algn="l" fontAlgn="b"/>
                      <a:r>
                        <a:rPr lang="sv-SE" sz="2400" u="none" strike="noStrike" dirty="0">
                          <a:effectLst/>
                        </a:rPr>
                        <a:t>Green Beret (aka Rush'n Attack)</a:t>
                      </a:r>
                      <a:endParaRPr lang="sv-SE"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gberet</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277614367"/>
                  </a:ext>
                </a:extLst>
              </a:tr>
            </a:tbl>
          </a:graphicData>
        </a:graphic>
      </p:graphicFrame>
      <p:pic>
        <p:nvPicPr>
          <p:cNvPr id="5" name="Picture 4">
            <a:extLst>
              <a:ext uri="{FF2B5EF4-FFF2-40B4-BE49-F238E27FC236}">
                <a16:creationId xmlns:a16="http://schemas.microsoft.com/office/drawing/2014/main" id="{7453FD16-105A-8F3C-5BE3-FCA1FE14C334}"/>
              </a:ext>
            </a:extLst>
          </p:cNvPr>
          <p:cNvPicPr>
            <a:picLocks noChangeAspect="1"/>
          </p:cNvPicPr>
          <p:nvPr/>
        </p:nvPicPr>
        <p:blipFill>
          <a:blip r:embed="rId4">
            <a:duotone>
              <a:schemeClr val="accent3">
                <a:shade val="45000"/>
                <a:satMod val="135000"/>
              </a:schemeClr>
              <a:prstClr val="white"/>
            </a:duotone>
          </a:blip>
          <a:stretch>
            <a:fillRect/>
          </a:stretch>
        </p:blipFill>
        <p:spPr>
          <a:xfrm>
            <a:off x="6590947" y="2596564"/>
            <a:ext cx="688162" cy="688162"/>
          </a:xfrm>
          <a:prstGeom prst="rect">
            <a:avLst/>
          </a:prstGeom>
        </p:spPr>
      </p:pic>
      <p:pic>
        <p:nvPicPr>
          <p:cNvPr id="6" name="Picture 5">
            <a:extLst>
              <a:ext uri="{FF2B5EF4-FFF2-40B4-BE49-F238E27FC236}">
                <a16:creationId xmlns:a16="http://schemas.microsoft.com/office/drawing/2014/main" id="{10553421-07C0-9A47-C93C-F46B5FCE2163}"/>
              </a:ext>
            </a:extLst>
          </p:cNvPr>
          <p:cNvPicPr>
            <a:picLocks noChangeAspect="1"/>
          </p:cNvPicPr>
          <p:nvPr/>
        </p:nvPicPr>
        <p:blipFill>
          <a:blip r:embed="rId4"/>
          <a:stretch>
            <a:fillRect/>
          </a:stretch>
        </p:blipFill>
        <p:spPr>
          <a:xfrm>
            <a:off x="4967258" y="2614011"/>
            <a:ext cx="688162" cy="688162"/>
          </a:xfrm>
          <a:prstGeom prst="rect">
            <a:avLst/>
          </a:prstGeom>
        </p:spPr>
      </p:pic>
      <p:pic>
        <p:nvPicPr>
          <p:cNvPr id="7" name="Picture 6">
            <a:extLst>
              <a:ext uri="{FF2B5EF4-FFF2-40B4-BE49-F238E27FC236}">
                <a16:creationId xmlns:a16="http://schemas.microsoft.com/office/drawing/2014/main" id="{854B717A-B113-D06A-AD37-2428252EB622}"/>
              </a:ext>
            </a:extLst>
          </p:cNvPr>
          <p:cNvPicPr>
            <a:picLocks noChangeAspect="1"/>
          </p:cNvPicPr>
          <p:nvPr/>
        </p:nvPicPr>
        <p:blipFill>
          <a:blip r:embed="rId4"/>
          <a:stretch>
            <a:fillRect/>
          </a:stretch>
        </p:blipFill>
        <p:spPr>
          <a:xfrm>
            <a:off x="5780170" y="2614011"/>
            <a:ext cx="688162" cy="688162"/>
          </a:xfrm>
          <a:prstGeom prst="rect">
            <a:avLst/>
          </a:prstGeom>
        </p:spPr>
      </p:pic>
      <p:sp>
        <p:nvSpPr>
          <p:cNvPr id="8" name="Arrow: Up 7">
            <a:extLst>
              <a:ext uri="{FF2B5EF4-FFF2-40B4-BE49-F238E27FC236}">
                <a16:creationId xmlns:a16="http://schemas.microsoft.com/office/drawing/2014/main" id="{DEC9E091-76FB-77AA-22F2-99750A49FCB0}"/>
              </a:ext>
            </a:extLst>
          </p:cNvPr>
          <p:cNvSpPr/>
          <p:nvPr/>
        </p:nvSpPr>
        <p:spPr>
          <a:xfrm>
            <a:off x="2968256" y="18743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3A49CBE-6854-E8B2-42BF-91C0C982A0C1}"/>
              </a:ext>
            </a:extLst>
          </p:cNvPr>
          <p:cNvSpPr/>
          <p:nvPr/>
        </p:nvSpPr>
        <p:spPr>
          <a:xfrm rot="16200000">
            <a:off x="2196246" y="26031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77D455D1-194C-07D3-CC8A-717A3A2C296A}"/>
              </a:ext>
            </a:extLst>
          </p:cNvPr>
          <p:cNvSpPr/>
          <p:nvPr/>
        </p:nvSpPr>
        <p:spPr>
          <a:xfrm rot="5400000" flipH="1">
            <a:off x="3646262" y="26031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3E6C6D6-F8EA-C990-9BF1-22C6B1B09D55}"/>
              </a:ext>
            </a:extLst>
          </p:cNvPr>
          <p:cNvSpPr/>
          <p:nvPr/>
        </p:nvSpPr>
        <p:spPr>
          <a:xfrm rot="2707381" flipV="1">
            <a:off x="2385340" y="31345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FB164935-6DF0-604D-DEFC-E74AC14B538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64082" y="2298069"/>
            <a:ext cx="1122309" cy="1910215"/>
          </a:xfrm>
          <a:prstGeom prst="rect">
            <a:avLst/>
          </a:prstGeom>
        </p:spPr>
      </p:pic>
      <p:pic>
        <p:nvPicPr>
          <p:cNvPr id="13" name="Picture 12">
            <a:extLst>
              <a:ext uri="{FF2B5EF4-FFF2-40B4-BE49-F238E27FC236}">
                <a16:creationId xmlns:a16="http://schemas.microsoft.com/office/drawing/2014/main" id="{7B70BAE4-F140-AEF0-009C-64BB093D7B17}"/>
              </a:ext>
            </a:extLst>
          </p:cNvPr>
          <p:cNvPicPr>
            <a:picLocks noChangeAspect="1"/>
          </p:cNvPicPr>
          <p:nvPr/>
        </p:nvPicPr>
        <p:blipFill>
          <a:blip r:embed="rId4">
            <a:duotone>
              <a:schemeClr val="accent3">
                <a:shade val="45000"/>
                <a:satMod val="135000"/>
              </a:schemeClr>
              <a:prstClr val="white"/>
            </a:duotone>
          </a:blip>
          <a:stretch>
            <a:fillRect/>
          </a:stretch>
        </p:blipFill>
        <p:spPr>
          <a:xfrm>
            <a:off x="4229006" y="3139704"/>
            <a:ext cx="688162" cy="688162"/>
          </a:xfrm>
          <a:prstGeom prst="rect">
            <a:avLst/>
          </a:prstGeom>
        </p:spPr>
      </p:pic>
      <p:pic>
        <p:nvPicPr>
          <p:cNvPr id="14" name="Picture 13">
            <a:extLst>
              <a:ext uri="{FF2B5EF4-FFF2-40B4-BE49-F238E27FC236}">
                <a16:creationId xmlns:a16="http://schemas.microsoft.com/office/drawing/2014/main" id="{AE3E6A4D-74E5-BBB0-930E-8F6BF111E20F}"/>
              </a:ext>
            </a:extLst>
          </p:cNvPr>
          <p:cNvPicPr>
            <a:picLocks noChangeAspect="1"/>
          </p:cNvPicPr>
          <p:nvPr/>
        </p:nvPicPr>
        <p:blipFill>
          <a:blip r:embed="rId4">
            <a:duotone>
              <a:schemeClr val="accent3">
                <a:shade val="45000"/>
                <a:satMod val="135000"/>
              </a:schemeClr>
              <a:prstClr val="white"/>
            </a:duotone>
          </a:blip>
          <a:stretch>
            <a:fillRect/>
          </a:stretch>
        </p:blipFill>
        <p:spPr>
          <a:xfrm>
            <a:off x="4227919" y="3918378"/>
            <a:ext cx="688162" cy="688162"/>
          </a:xfrm>
          <a:prstGeom prst="rect">
            <a:avLst/>
          </a:prstGeom>
        </p:spPr>
      </p:pic>
      <p:pic>
        <p:nvPicPr>
          <p:cNvPr id="15" name="Picture 14">
            <a:extLst>
              <a:ext uri="{FF2B5EF4-FFF2-40B4-BE49-F238E27FC236}">
                <a16:creationId xmlns:a16="http://schemas.microsoft.com/office/drawing/2014/main" id="{2960F025-B04F-5323-6966-CD59E720E7D6}"/>
              </a:ext>
            </a:extLst>
          </p:cNvPr>
          <p:cNvPicPr>
            <a:picLocks noChangeAspect="1"/>
          </p:cNvPicPr>
          <p:nvPr/>
        </p:nvPicPr>
        <p:blipFill>
          <a:blip r:embed="rId4">
            <a:duotone>
              <a:schemeClr val="accent3">
                <a:shade val="45000"/>
                <a:satMod val="135000"/>
              </a:schemeClr>
              <a:prstClr val="white"/>
            </a:duotone>
          </a:blip>
          <a:stretch>
            <a:fillRect/>
          </a:stretch>
        </p:blipFill>
        <p:spPr>
          <a:xfrm>
            <a:off x="4966171" y="3392685"/>
            <a:ext cx="688162" cy="688162"/>
          </a:xfrm>
          <a:prstGeom prst="rect">
            <a:avLst/>
          </a:prstGeom>
        </p:spPr>
      </p:pic>
      <p:pic>
        <p:nvPicPr>
          <p:cNvPr id="16" name="Picture 15">
            <a:extLst>
              <a:ext uri="{FF2B5EF4-FFF2-40B4-BE49-F238E27FC236}">
                <a16:creationId xmlns:a16="http://schemas.microsoft.com/office/drawing/2014/main" id="{5645408F-424F-A204-EDC9-E0E74F49D457}"/>
              </a:ext>
            </a:extLst>
          </p:cNvPr>
          <p:cNvPicPr>
            <a:picLocks noChangeAspect="1"/>
          </p:cNvPicPr>
          <p:nvPr/>
        </p:nvPicPr>
        <p:blipFill>
          <a:blip r:embed="rId4">
            <a:duotone>
              <a:schemeClr val="accent3">
                <a:shade val="45000"/>
                <a:satMod val="135000"/>
              </a:schemeClr>
              <a:prstClr val="white"/>
            </a:duotone>
          </a:blip>
          <a:stretch>
            <a:fillRect/>
          </a:stretch>
        </p:blipFill>
        <p:spPr>
          <a:xfrm>
            <a:off x="5779084" y="3392685"/>
            <a:ext cx="688162" cy="688162"/>
          </a:xfrm>
          <a:prstGeom prst="rect">
            <a:avLst/>
          </a:prstGeom>
        </p:spPr>
      </p:pic>
      <p:pic>
        <p:nvPicPr>
          <p:cNvPr id="17" name="Picture 16">
            <a:extLst>
              <a:ext uri="{FF2B5EF4-FFF2-40B4-BE49-F238E27FC236}">
                <a16:creationId xmlns:a16="http://schemas.microsoft.com/office/drawing/2014/main" id="{67CF43AF-649A-3B0E-CB41-CE3D73C85050}"/>
              </a:ext>
            </a:extLst>
          </p:cNvPr>
          <p:cNvPicPr>
            <a:picLocks noChangeAspect="1"/>
          </p:cNvPicPr>
          <p:nvPr/>
        </p:nvPicPr>
        <p:blipFill>
          <a:blip r:embed="rId4">
            <a:duotone>
              <a:schemeClr val="accent3">
                <a:shade val="45000"/>
                <a:satMod val="135000"/>
              </a:schemeClr>
              <a:prstClr val="white"/>
            </a:duotone>
          </a:blip>
          <a:stretch>
            <a:fillRect/>
          </a:stretch>
        </p:blipFill>
        <p:spPr>
          <a:xfrm>
            <a:off x="6589861" y="3375238"/>
            <a:ext cx="688162" cy="688162"/>
          </a:xfrm>
          <a:prstGeom prst="rect">
            <a:avLst/>
          </a:prstGeom>
        </p:spPr>
      </p:pic>
      <p:sp>
        <p:nvSpPr>
          <p:cNvPr id="18" name="Rectangle 17">
            <a:extLst>
              <a:ext uri="{FF2B5EF4-FFF2-40B4-BE49-F238E27FC236}">
                <a16:creationId xmlns:a16="http://schemas.microsoft.com/office/drawing/2014/main" id="{62997647-23B4-18C1-A4BC-A5CD0F667975}"/>
              </a:ext>
            </a:extLst>
          </p:cNvPr>
          <p:cNvSpPr/>
          <p:nvPr/>
        </p:nvSpPr>
        <p:spPr>
          <a:xfrm rot="18000000">
            <a:off x="4940790" y="1802195"/>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Knife</a:t>
            </a:r>
          </a:p>
        </p:txBody>
      </p:sp>
      <p:sp>
        <p:nvSpPr>
          <p:cNvPr id="19" name="Arrow: Up 18">
            <a:extLst>
              <a:ext uri="{FF2B5EF4-FFF2-40B4-BE49-F238E27FC236}">
                <a16:creationId xmlns:a16="http://schemas.microsoft.com/office/drawing/2014/main" id="{57EB874C-9435-1499-1947-C1DA017B694B}"/>
              </a:ext>
            </a:extLst>
          </p:cNvPr>
          <p:cNvSpPr/>
          <p:nvPr/>
        </p:nvSpPr>
        <p:spPr>
          <a:xfrm rot="3030207">
            <a:off x="3611115" y="20102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BB742DD3-3FB8-11E9-E5C6-871F051D66A5}"/>
              </a:ext>
            </a:extLst>
          </p:cNvPr>
          <p:cNvSpPr/>
          <p:nvPr/>
        </p:nvSpPr>
        <p:spPr>
          <a:xfrm rot="18863264">
            <a:off x="2410808" y="20539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48A3F99E-FA60-2046-FB99-733F123CB78C}"/>
              </a:ext>
            </a:extLst>
          </p:cNvPr>
          <p:cNvSpPr/>
          <p:nvPr/>
        </p:nvSpPr>
        <p:spPr>
          <a:xfrm rot="8401222" flipH="1">
            <a:off x="3474376" y="31564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E1C44F2B-1EEF-4CC2-AC22-7E16DF278090}"/>
              </a:ext>
            </a:extLst>
          </p:cNvPr>
          <p:cNvSpPr/>
          <p:nvPr/>
        </p:nvSpPr>
        <p:spPr>
          <a:xfrm flipV="1">
            <a:off x="2939704" y="33752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TextBox 64">
            <a:extLst>
              <a:ext uri="{FF2B5EF4-FFF2-40B4-BE49-F238E27FC236}">
                <a16:creationId xmlns:a16="http://schemas.microsoft.com/office/drawing/2014/main" id="{141EE892-4E0E-5B53-6A36-CA23A3E5C007}"/>
              </a:ext>
            </a:extLst>
          </p:cNvPr>
          <p:cNvSpPr txBox="1"/>
          <p:nvPr/>
        </p:nvSpPr>
        <p:spPr>
          <a:xfrm>
            <a:off x="4940481" y="4062404"/>
            <a:ext cx="2516395" cy="400110"/>
          </a:xfrm>
          <a:prstGeom prst="rect">
            <a:avLst/>
          </a:prstGeom>
          <a:noFill/>
        </p:spPr>
        <p:txBody>
          <a:bodyPr wrap="none" rtlCol="0">
            <a:spAutoFit/>
          </a:bodyPr>
          <a:lstStyle/>
          <a:p>
            <a:r>
              <a:rPr lang="en-US" sz="2000" b="1" dirty="0"/>
              <a:t>Left side controls only</a:t>
            </a:r>
          </a:p>
        </p:txBody>
      </p:sp>
      <p:sp>
        <p:nvSpPr>
          <p:cNvPr id="66" name="Rectangle 65">
            <a:extLst>
              <a:ext uri="{FF2B5EF4-FFF2-40B4-BE49-F238E27FC236}">
                <a16:creationId xmlns:a16="http://schemas.microsoft.com/office/drawing/2014/main" id="{E29482E4-3466-C3F1-2EBD-721E7CD4BE2C}"/>
              </a:ext>
            </a:extLst>
          </p:cNvPr>
          <p:cNvSpPr/>
          <p:nvPr/>
        </p:nvSpPr>
        <p:spPr>
          <a:xfrm rot="18000000">
            <a:off x="5632868" y="1671635"/>
            <a:ext cx="158439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Special</a:t>
            </a:r>
          </a:p>
        </p:txBody>
      </p:sp>
      <p:grpSp>
        <p:nvGrpSpPr>
          <p:cNvPr id="70" name="Group 69">
            <a:extLst>
              <a:ext uri="{FF2B5EF4-FFF2-40B4-BE49-F238E27FC236}">
                <a16:creationId xmlns:a16="http://schemas.microsoft.com/office/drawing/2014/main" id="{B402CE2A-7339-06DB-71E5-9B3C0DD07216}"/>
              </a:ext>
            </a:extLst>
          </p:cNvPr>
          <p:cNvGrpSpPr/>
          <p:nvPr/>
        </p:nvGrpSpPr>
        <p:grpSpPr>
          <a:xfrm>
            <a:off x="70338" y="5837637"/>
            <a:ext cx="1315776" cy="960943"/>
            <a:chOff x="-2779612" y="6214530"/>
            <a:chExt cx="1315776" cy="960943"/>
          </a:xfrm>
        </p:grpSpPr>
        <p:sp>
          <p:nvSpPr>
            <p:cNvPr id="71" name="Flowchart: Alternate Process 70">
              <a:extLst>
                <a:ext uri="{FF2B5EF4-FFF2-40B4-BE49-F238E27FC236}">
                  <a16:creationId xmlns:a16="http://schemas.microsoft.com/office/drawing/2014/main" id="{722F548E-4563-4296-491D-E6A9489646FF}"/>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2" name="Group 71">
              <a:extLst>
                <a:ext uri="{FF2B5EF4-FFF2-40B4-BE49-F238E27FC236}">
                  <a16:creationId xmlns:a16="http://schemas.microsoft.com/office/drawing/2014/main" id="{8D188AC5-7896-AB38-2DD8-AFFBB908A898}"/>
                </a:ext>
              </a:extLst>
            </p:cNvPr>
            <p:cNvGrpSpPr/>
            <p:nvPr/>
          </p:nvGrpSpPr>
          <p:grpSpPr>
            <a:xfrm>
              <a:off x="-2541291" y="6352101"/>
              <a:ext cx="839133" cy="685800"/>
              <a:chOff x="7462592" y="4655465"/>
              <a:chExt cx="839133" cy="685800"/>
            </a:xfrm>
          </p:grpSpPr>
          <p:pic>
            <p:nvPicPr>
              <p:cNvPr id="73" name="Graphic 72" descr="User with solid fill">
                <a:extLst>
                  <a:ext uri="{FF2B5EF4-FFF2-40B4-BE49-F238E27FC236}">
                    <a16:creationId xmlns:a16="http://schemas.microsoft.com/office/drawing/2014/main" id="{0A08C835-072E-86A3-FBD3-BEFC300A97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74" name="Graphic 73" descr="User with solid fill">
                <a:extLst>
                  <a:ext uri="{FF2B5EF4-FFF2-40B4-BE49-F238E27FC236}">
                    <a16:creationId xmlns:a16="http://schemas.microsoft.com/office/drawing/2014/main" id="{2970C341-F521-B7FF-7728-C0183032810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75" name="TextBox 74">
                <a:extLst>
                  <a:ext uri="{FF2B5EF4-FFF2-40B4-BE49-F238E27FC236}">
                    <a16:creationId xmlns:a16="http://schemas.microsoft.com/office/drawing/2014/main" id="{80BD5733-919F-30C8-7145-5E60F64DAAA6}"/>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spTree>
    <p:extLst>
      <p:ext uri="{BB962C8B-B14F-4D97-AF65-F5344CB8AC3E}">
        <p14:creationId xmlns:p14="http://schemas.microsoft.com/office/powerpoint/2010/main" val="2163003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creenshot of a video game&#10;&#10;Description automatically generated">
            <a:extLst>
              <a:ext uri="{FF2B5EF4-FFF2-40B4-BE49-F238E27FC236}">
                <a16:creationId xmlns:a16="http://schemas.microsoft.com/office/drawing/2014/main" id="{C16CFE64-54FA-B131-930F-EE8B702C25EC}"/>
              </a:ext>
            </a:extLst>
          </p:cNvPr>
          <p:cNvPicPr>
            <a:picLocks noChangeAspect="1"/>
          </p:cNvPicPr>
          <p:nvPr/>
        </p:nvPicPr>
        <p:blipFill rotWithShape="1">
          <a:blip r:embed="rId2">
            <a:extLst>
              <a:ext uri="{28A0092B-C50C-407E-A947-70E740481C1C}">
                <a14:useLocalDpi xmlns:a14="http://schemas.microsoft.com/office/drawing/2010/main" val="0"/>
              </a:ext>
            </a:extLst>
          </a:blip>
          <a:srcRect t="11826" b="35674"/>
          <a:stretch/>
        </p:blipFill>
        <p:spPr>
          <a:xfrm>
            <a:off x="0" y="-1"/>
            <a:ext cx="9144000" cy="6858001"/>
          </a:xfrm>
          <a:prstGeom prst="rect">
            <a:avLst/>
          </a:prstGeom>
        </p:spPr>
      </p:pic>
      <p:pic>
        <p:nvPicPr>
          <p:cNvPr id="35" name="Picture 34">
            <a:extLst>
              <a:ext uri="{FF2B5EF4-FFF2-40B4-BE49-F238E27FC236}">
                <a16:creationId xmlns:a16="http://schemas.microsoft.com/office/drawing/2014/main" id="{19F30BC9-27FD-CC47-78A3-AB9232FFE1E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15385A4-0B72-DD97-E418-BC83F64CCEB7}"/>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Gunbarich</a:t>
            </a:r>
            <a:r>
              <a:rPr lang="en-US" sz="3600" dirty="0"/>
              <a:t> </a:t>
            </a:r>
            <a:endParaRPr lang="en-US" sz="7200" dirty="0"/>
          </a:p>
        </p:txBody>
      </p:sp>
      <p:graphicFrame>
        <p:nvGraphicFramePr>
          <p:cNvPr id="2" name="Table 1">
            <a:extLst>
              <a:ext uri="{FF2B5EF4-FFF2-40B4-BE49-F238E27FC236}">
                <a16:creationId xmlns:a16="http://schemas.microsoft.com/office/drawing/2014/main" id="{F147734D-42FB-DDF6-9593-FDB19A8A9118}"/>
              </a:ext>
            </a:extLst>
          </p:cNvPr>
          <p:cNvGraphicFramePr>
            <a:graphicFrameLocks noGrp="1"/>
          </p:cNvGraphicFramePr>
          <p:nvPr>
            <p:extLst>
              <p:ext uri="{D42A27DB-BD31-4B8C-83A1-F6EECF244321}">
                <p14:modId xmlns:p14="http://schemas.microsoft.com/office/powerpoint/2010/main" val="3600649661"/>
              </p:ext>
            </p:extLst>
          </p:nvPr>
        </p:nvGraphicFramePr>
        <p:xfrm>
          <a:off x="-3453320" y="1587528"/>
          <a:ext cx="2996690" cy="1045616"/>
        </p:xfrm>
        <a:graphic>
          <a:graphicData uri="http://schemas.openxmlformats.org/drawingml/2006/table">
            <a:tbl>
              <a:tblPr>
                <a:tableStyleId>{5C22544A-7EE6-4342-B048-85BDC9FD1C3A}</a:tableStyleId>
              </a:tblPr>
              <a:tblGrid>
                <a:gridCol w="1720213">
                  <a:extLst>
                    <a:ext uri="{9D8B030D-6E8A-4147-A177-3AD203B41FA5}">
                      <a16:colId xmlns:a16="http://schemas.microsoft.com/office/drawing/2014/main" val="1306157281"/>
                    </a:ext>
                  </a:extLst>
                </a:gridCol>
                <a:gridCol w="1276477">
                  <a:extLst>
                    <a:ext uri="{9D8B030D-6E8A-4147-A177-3AD203B41FA5}">
                      <a16:colId xmlns:a16="http://schemas.microsoft.com/office/drawing/2014/main" val="3696122499"/>
                    </a:ext>
                  </a:extLst>
                </a:gridCol>
              </a:tblGrid>
              <a:tr h="52280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22808">
                <a:tc>
                  <a:txBody>
                    <a:bodyPr/>
                    <a:lstStyle/>
                    <a:p>
                      <a:pPr algn="l" fontAlgn="b"/>
                      <a:r>
                        <a:rPr lang="en-US" sz="2400" u="none" strike="noStrike">
                          <a:effectLst/>
                        </a:rPr>
                        <a:t>Gunbarich</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gnbarich</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577283555"/>
                  </a:ext>
                </a:extLst>
              </a:tr>
            </a:tbl>
          </a:graphicData>
        </a:graphic>
      </p:graphicFrame>
      <p:pic>
        <p:nvPicPr>
          <p:cNvPr id="5" name="Picture 4">
            <a:extLst>
              <a:ext uri="{FF2B5EF4-FFF2-40B4-BE49-F238E27FC236}">
                <a16:creationId xmlns:a16="http://schemas.microsoft.com/office/drawing/2014/main" id="{3E0CEF76-F37F-0E7B-B8B0-CB07E403D8DF}"/>
              </a:ext>
            </a:extLst>
          </p:cNvPr>
          <p:cNvPicPr>
            <a:picLocks noChangeAspect="1"/>
          </p:cNvPicPr>
          <p:nvPr/>
        </p:nvPicPr>
        <p:blipFill>
          <a:blip r:embed="rId4">
            <a:duotone>
              <a:schemeClr val="accent3">
                <a:shade val="45000"/>
                <a:satMod val="135000"/>
              </a:schemeClr>
              <a:prstClr val="white"/>
            </a:duotone>
          </a:blip>
          <a:stretch>
            <a:fillRect/>
          </a:stretch>
        </p:blipFill>
        <p:spPr>
          <a:xfrm>
            <a:off x="6548744" y="2090003"/>
            <a:ext cx="688162" cy="688162"/>
          </a:xfrm>
          <a:prstGeom prst="rect">
            <a:avLst/>
          </a:prstGeom>
        </p:spPr>
      </p:pic>
      <p:pic>
        <p:nvPicPr>
          <p:cNvPr id="6" name="Picture 5">
            <a:extLst>
              <a:ext uri="{FF2B5EF4-FFF2-40B4-BE49-F238E27FC236}">
                <a16:creationId xmlns:a16="http://schemas.microsoft.com/office/drawing/2014/main" id="{99A8C4A8-DB1E-D257-2168-A2EF231A9DC3}"/>
              </a:ext>
            </a:extLst>
          </p:cNvPr>
          <p:cNvPicPr>
            <a:picLocks noChangeAspect="1"/>
          </p:cNvPicPr>
          <p:nvPr/>
        </p:nvPicPr>
        <p:blipFill>
          <a:blip r:embed="rId4"/>
          <a:stretch>
            <a:fillRect/>
          </a:stretch>
        </p:blipFill>
        <p:spPr>
          <a:xfrm>
            <a:off x="4925055" y="2107450"/>
            <a:ext cx="688162" cy="688162"/>
          </a:xfrm>
          <a:prstGeom prst="rect">
            <a:avLst/>
          </a:prstGeom>
        </p:spPr>
      </p:pic>
      <p:pic>
        <p:nvPicPr>
          <p:cNvPr id="7" name="Picture 6">
            <a:extLst>
              <a:ext uri="{FF2B5EF4-FFF2-40B4-BE49-F238E27FC236}">
                <a16:creationId xmlns:a16="http://schemas.microsoft.com/office/drawing/2014/main" id="{DC110775-CF17-8A4A-89AA-E12E41083E15}"/>
              </a:ext>
            </a:extLst>
          </p:cNvPr>
          <p:cNvPicPr>
            <a:picLocks noChangeAspect="1"/>
          </p:cNvPicPr>
          <p:nvPr/>
        </p:nvPicPr>
        <p:blipFill>
          <a:blip r:embed="rId4">
            <a:duotone>
              <a:schemeClr val="accent3">
                <a:shade val="45000"/>
                <a:satMod val="135000"/>
              </a:schemeClr>
              <a:prstClr val="white"/>
            </a:duotone>
          </a:blip>
          <a:stretch>
            <a:fillRect/>
          </a:stretch>
        </p:blipFill>
        <p:spPr>
          <a:xfrm>
            <a:off x="5737967" y="2107450"/>
            <a:ext cx="688162" cy="688162"/>
          </a:xfrm>
          <a:prstGeom prst="rect">
            <a:avLst/>
          </a:prstGeom>
        </p:spPr>
      </p:pic>
      <p:sp>
        <p:nvSpPr>
          <p:cNvPr id="8" name="Arrow: Up 7">
            <a:extLst>
              <a:ext uri="{FF2B5EF4-FFF2-40B4-BE49-F238E27FC236}">
                <a16:creationId xmlns:a16="http://schemas.microsoft.com/office/drawing/2014/main" id="{F5AAEB14-2E1A-29E8-CB24-F268A3AC34FC}"/>
              </a:ext>
            </a:extLst>
          </p:cNvPr>
          <p:cNvSpPr/>
          <p:nvPr/>
        </p:nvSpPr>
        <p:spPr>
          <a:xfrm>
            <a:off x="2926053" y="136781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Arrow: Up 8">
            <a:extLst>
              <a:ext uri="{FF2B5EF4-FFF2-40B4-BE49-F238E27FC236}">
                <a16:creationId xmlns:a16="http://schemas.microsoft.com/office/drawing/2014/main" id="{F0F185F6-A9F0-9190-0A71-36E379978360}"/>
              </a:ext>
            </a:extLst>
          </p:cNvPr>
          <p:cNvSpPr/>
          <p:nvPr/>
        </p:nvSpPr>
        <p:spPr>
          <a:xfrm rot="16200000">
            <a:off x="2154043" y="20965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Arrow: Up 9">
            <a:extLst>
              <a:ext uri="{FF2B5EF4-FFF2-40B4-BE49-F238E27FC236}">
                <a16:creationId xmlns:a16="http://schemas.microsoft.com/office/drawing/2014/main" id="{F4FA7C31-1A42-7B02-D6A2-829B5CF4F9C9}"/>
              </a:ext>
            </a:extLst>
          </p:cNvPr>
          <p:cNvSpPr/>
          <p:nvPr/>
        </p:nvSpPr>
        <p:spPr>
          <a:xfrm rot="5400000" flipH="1">
            <a:off x="3604059" y="209654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Arrow: Up 10">
            <a:extLst>
              <a:ext uri="{FF2B5EF4-FFF2-40B4-BE49-F238E27FC236}">
                <a16:creationId xmlns:a16="http://schemas.microsoft.com/office/drawing/2014/main" id="{5114B475-0560-11F4-09DA-31AD2093A236}"/>
              </a:ext>
            </a:extLst>
          </p:cNvPr>
          <p:cNvSpPr/>
          <p:nvPr/>
        </p:nvSpPr>
        <p:spPr>
          <a:xfrm rot="2707381" flipV="1">
            <a:off x="2343137" y="26279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2" name="Picture 11">
            <a:extLst>
              <a:ext uri="{FF2B5EF4-FFF2-40B4-BE49-F238E27FC236}">
                <a16:creationId xmlns:a16="http://schemas.microsoft.com/office/drawing/2014/main" id="{BAB72DC7-4A1C-0C0F-D35C-65F64000860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21879" y="1791508"/>
            <a:ext cx="1122309" cy="1910215"/>
          </a:xfrm>
          <a:prstGeom prst="rect">
            <a:avLst/>
          </a:prstGeom>
        </p:spPr>
      </p:pic>
      <p:pic>
        <p:nvPicPr>
          <p:cNvPr id="13" name="Picture 12">
            <a:extLst>
              <a:ext uri="{FF2B5EF4-FFF2-40B4-BE49-F238E27FC236}">
                <a16:creationId xmlns:a16="http://schemas.microsoft.com/office/drawing/2014/main" id="{C0198765-300C-030B-C7F9-A2669A1920B6}"/>
              </a:ext>
            </a:extLst>
          </p:cNvPr>
          <p:cNvPicPr>
            <a:picLocks noChangeAspect="1"/>
          </p:cNvPicPr>
          <p:nvPr/>
        </p:nvPicPr>
        <p:blipFill>
          <a:blip r:embed="rId4">
            <a:duotone>
              <a:schemeClr val="accent3">
                <a:shade val="45000"/>
                <a:satMod val="135000"/>
              </a:schemeClr>
              <a:prstClr val="white"/>
            </a:duotone>
          </a:blip>
          <a:stretch>
            <a:fillRect/>
          </a:stretch>
        </p:blipFill>
        <p:spPr>
          <a:xfrm>
            <a:off x="4186803" y="2633143"/>
            <a:ext cx="688162" cy="688162"/>
          </a:xfrm>
          <a:prstGeom prst="rect">
            <a:avLst/>
          </a:prstGeom>
        </p:spPr>
      </p:pic>
      <p:pic>
        <p:nvPicPr>
          <p:cNvPr id="14" name="Picture 13">
            <a:extLst>
              <a:ext uri="{FF2B5EF4-FFF2-40B4-BE49-F238E27FC236}">
                <a16:creationId xmlns:a16="http://schemas.microsoft.com/office/drawing/2014/main" id="{EF1C69F5-9267-20F2-CD45-8FEE421F4E0E}"/>
              </a:ext>
            </a:extLst>
          </p:cNvPr>
          <p:cNvPicPr>
            <a:picLocks noChangeAspect="1"/>
          </p:cNvPicPr>
          <p:nvPr/>
        </p:nvPicPr>
        <p:blipFill>
          <a:blip r:embed="rId4">
            <a:duotone>
              <a:schemeClr val="accent3">
                <a:shade val="45000"/>
                <a:satMod val="135000"/>
              </a:schemeClr>
              <a:prstClr val="white"/>
            </a:duotone>
          </a:blip>
          <a:stretch>
            <a:fillRect/>
          </a:stretch>
        </p:blipFill>
        <p:spPr>
          <a:xfrm>
            <a:off x="4185716" y="3411817"/>
            <a:ext cx="688162" cy="688162"/>
          </a:xfrm>
          <a:prstGeom prst="rect">
            <a:avLst/>
          </a:prstGeom>
        </p:spPr>
      </p:pic>
      <p:pic>
        <p:nvPicPr>
          <p:cNvPr id="15" name="Picture 14">
            <a:extLst>
              <a:ext uri="{FF2B5EF4-FFF2-40B4-BE49-F238E27FC236}">
                <a16:creationId xmlns:a16="http://schemas.microsoft.com/office/drawing/2014/main" id="{FFE6EC60-4801-64FE-6548-2DEA84067AD3}"/>
              </a:ext>
            </a:extLst>
          </p:cNvPr>
          <p:cNvPicPr>
            <a:picLocks noChangeAspect="1"/>
          </p:cNvPicPr>
          <p:nvPr/>
        </p:nvPicPr>
        <p:blipFill>
          <a:blip r:embed="rId4">
            <a:duotone>
              <a:schemeClr val="accent3">
                <a:shade val="45000"/>
                <a:satMod val="135000"/>
              </a:schemeClr>
              <a:prstClr val="white"/>
            </a:duotone>
          </a:blip>
          <a:stretch>
            <a:fillRect/>
          </a:stretch>
        </p:blipFill>
        <p:spPr>
          <a:xfrm>
            <a:off x="4923968" y="2886124"/>
            <a:ext cx="688162" cy="688162"/>
          </a:xfrm>
          <a:prstGeom prst="rect">
            <a:avLst/>
          </a:prstGeom>
        </p:spPr>
      </p:pic>
      <p:pic>
        <p:nvPicPr>
          <p:cNvPr id="16" name="Picture 15">
            <a:extLst>
              <a:ext uri="{FF2B5EF4-FFF2-40B4-BE49-F238E27FC236}">
                <a16:creationId xmlns:a16="http://schemas.microsoft.com/office/drawing/2014/main" id="{AF3599F2-67AD-6CF7-E616-2D8EE24C66FD}"/>
              </a:ext>
            </a:extLst>
          </p:cNvPr>
          <p:cNvPicPr>
            <a:picLocks noChangeAspect="1"/>
          </p:cNvPicPr>
          <p:nvPr/>
        </p:nvPicPr>
        <p:blipFill>
          <a:blip r:embed="rId4">
            <a:duotone>
              <a:schemeClr val="accent3">
                <a:shade val="45000"/>
                <a:satMod val="135000"/>
              </a:schemeClr>
              <a:prstClr val="white"/>
            </a:duotone>
          </a:blip>
          <a:stretch>
            <a:fillRect/>
          </a:stretch>
        </p:blipFill>
        <p:spPr>
          <a:xfrm>
            <a:off x="5736881" y="2886124"/>
            <a:ext cx="688162" cy="688162"/>
          </a:xfrm>
          <a:prstGeom prst="rect">
            <a:avLst/>
          </a:prstGeom>
        </p:spPr>
      </p:pic>
      <p:pic>
        <p:nvPicPr>
          <p:cNvPr id="17" name="Picture 16">
            <a:extLst>
              <a:ext uri="{FF2B5EF4-FFF2-40B4-BE49-F238E27FC236}">
                <a16:creationId xmlns:a16="http://schemas.microsoft.com/office/drawing/2014/main" id="{D728BAB5-643E-D164-3218-74198BD0E3B6}"/>
              </a:ext>
            </a:extLst>
          </p:cNvPr>
          <p:cNvPicPr>
            <a:picLocks noChangeAspect="1"/>
          </p:cNvPicPr>
          <p:nvPr/>
        </p:nvPicPr>
        <p:blipFill>
          <a:blip r:embed="rId4">
            <a:duotone>
              <a:schemeClr val="accent3">
                <a:shade val="45000"/>
                <a:satMod val="135000"/>
              </a:schemeClr>
              <a:prstClr val="white"/>
            </a:duotone>
          </a:blip>
          <a:stretch>
            <a:fillRect/>
          </a:stretch>
        </p:blipFill>
        <p:spPr>
          <a:xfrm>
            <a:off x="6547658" y="2868677"/>
            <a:ext cx="688162" cy="688162"/>
          </a:xfrm>
          <a:prstGeom prst="rect">
            <a:avLst/>
          </a:prstGeom>
        </p:spPr>
      </p:pic>
      <p:sp>
        <p:nvSpPr>
          <p:cNvPr id="18" name="Rectangle 17">
            <a:extLst>
              <a:ext uri="{FF2B5EF4-FFF2-40B4-BE49-F238E27FC236}">
                <a16:creationId xmlns:a16="http://schemas.microsoft.com/office/drawing/2014/main" id="{82461FBA-171C-D64B-6770-428527736B08}"/>
              </a:ext>
            </a:extLst>
          </p:cNvPr>
          <p:cNvSpPr/>
          <p:nvPr/>
        </p:nvSpPr>
        <p:spPr>
          <a:xfrm rot="18000000">
            <a:off x="4922937" y="1404531"/>
            <a:ext cx="105663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19" name="Arrow: Up 18">
            <a:extLst>
              <a:ext uri="{FF2B5EF4-FFF2-40B4-BE49-F238E27FC236}">
                <a16:creationId xmlns:a16="http://schemas.microsoft.com/office/drawing/2014/main" id="{897D2F10-3948-B3A6-7B51-33D73EF9FD18}"/>
              </a:ext>
            </a:extLst>
          </p:cNvPr>
          <p:cNvSpPr/>
          <p:nvPr/>
        </p:nvSpPr>
        <p:spPr>
          <a:xfrm rot="3030207">
            <a:off x="3568912" y="15036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Arrow: Up 19">
            <a:extLst>
              <a:ext uri="{FF2B5EF4-FFF2-40B4-BE49-F238E27FC236}">
                <a16:creationId xmlns:a16="http://schemas.microsoft.com/office/drawing/2014/main" id="{2938B86B-3DA7-94A0-085E-00BD0632BFBE}"/>
              </a:ext>
            </a:extLst>
          </p:cNvPr>
          <p:cNvSpPr/>
          <p:nvPr/>
        </p:nvSpPr>
        <p:spPr>
          <a:xfrm rot="18863264">
            <a:off x="2368605" y="154742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Arrow: Up 20">
            <a:extLst>
              <a:ext uri="{FF2B5EF4-FFF2-40B4-BE49-F238E27FC236}">
                <a16:creationId xmlns:a16="http://schemas.microsoft.com/office/drawing/2014/main" id="{DD90EF2B-95FF-4E5F-94E6-FF71B35B61A8}"/>
              </a:ext>
            </a:extLst>
          </p:cNvPr>
          <p:cNvSpPr/>
          <p:nvPr/>
        </p:nvSpPr>
        <p:spPr>
          <a:xfrm rot="8401222" flipH="1">
            <a:off x="3432173" y="26498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F4A923DC-2F51-22C8-2E93-73D45BAE4746}"/>
              </a:ext>
            </a:extLst>
          </p:cNvPr>
          <p:cNvSpPr/>
          <p:nvPr/>
        </p:nvSpPr>
        <p:spPr>
          <a:xfrm flipV="1">
            <a:off x="2897501" y="286867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0" name="Group 29">
            <a:extLst>
              <a:ext uri="{FF2B5EF4-FFF2-40B4-BE49-F238E27FC236}">
                <a16:creationId xmlns:a16="http://schemas.microsoft.com/office/drawing/2014/main" id="{84829F10-A43C-E698-15EC-3A4DCC8CA12A}"/>
              </a:ext>
            </a:extLst>
          </p:cNvPr>
          <p:cNvGrpSpPr/>
          <p:nvPr/>
        </p:nvGrpSpPr>
        <p:grpSpPr>
          <a:xfrm>
            <a:off x="72739" y="5836327"/>
            <a:ext cx="1315776" cy="960943"/>
            <a:chOff x="-2442280" y="1074449"/>
            <a:chExt cx="1315776" cy="960943"/>
          </a:xfrm>
        </p:grpSpPr>
        <p:sp>
          <p:nvSpPr>
            <p:cNvPr id="31" name="Flowchart: Alternate Process 30">
              <a:extLst>
                <a:ext uri="{FF2B5EF4-FFF2-40B4-BE49-F238E27FC236}">
                  <a16:creationId xmlns:a16="http://schemas.microsoft.com/office/drawing/2014/main" id="{6A2B1D67-6643-C39E-C07B-0BC5FE85D8F7}"/>
                </a:ext>
              </a:extLst>
            </p:cNvPr>
            <p:cNvSpPr/>
            <p:nvPr/>
          </p:nvSpPr>
          <p:spPr>
            <a:xfrm>
              <a:off x="-2442280" y="1074449"/>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2" name="Group 31">
              <a:extLst>
                <a:ext uri="{FF2B5EF4-FFF2-40B4-BE49-F238E27FC236}">
                  <a16:creationId xmlns:a16="http://schemas.microsoft.com/office/drawing/2014/main" id="{4C27C364-EF97-ACB9-FD8B-99678D50AA66}"/>
                </a:ext>
              </a:extLst>
            </p:cNvPr>
            <p:cNvGrpSpPr/>
            <p:nvPr/>
          </p:nvGrpSpPr>
          <p:grpSpPr>
            <a:xfrm>
              <a:off x="-2127292" y="1212020"/>
              <a:ext cx="685800" cy="685800"/>
              <a:chOff x="9298947" y="1080027"/>
              <a:chExt cx="914400" cy="914400"/>
            </a:xfrm>
          </p:grpSpPr>
          <p:pic>
            <p:nvPicPr>
              <p:cNvPr id="33" name="Graphic 32" descr="User with solid fill">
                <a:extLst>
                  <a:ext uri="{FF2B5EF4-FFF2-40B4-BE49-F238E27FC236}">
                    <a16:creationId xmlns:a16="http://schemas.microsoft.com/office/drawing/2014/main" id="{31931DBD-BB1B-3BD4-97BE-351E47EC70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298947" y="1080027"/>
                <a:ext cx="914400" cy="914400"/>
              </a:xfrm>
              <a:prstGeom prst="rect">
                <a:avLst/>
              </a:prstGeom>
            </p:spPr>
          </p:pic>
          <p:sp>
            <p:nvSpPr>
              <p:cNvPr id="34" name="TextBox 33">
                <a:extLst>
                  <a:ext uri="{FF2B5EF4-FFF2-40B4-BE49-F238E27FC236}">
                    <a16:creationId xmlns:a16="http://schemas.microsoft.com/office/drawing/2014/main" id="{51DA6B84-70ED-56FA-4BCD-37ED6405F86D}"/>
                  </a:ext>
                </a:extLst>
              </p:cNvPr>
              <p:cNvSpPr txBox="1"/>
              <p:nvPr/>
            </p:nvSpPr>
            <p:spPr>
              <a:xfrm>
                <a:off x="9466644" y="1537227"/>
                <a:ext cx="643765" cy="400109"/>
              </a:xfrm>
              <a:prstGeom prst="rect">
                <a:avLst/>
              </a:prstGeom>
              <a:noFill/>
            </p:spPr>
            <p:txBody>
              <a:bodyPr wrap="none" rtlCol="0">
                <a:spAutoFit/>
              </a:bodyPr>
              <a:lstStyle/>
              <a:p>
                <a:r>
                  <a:rPr lang="en-US" sz="1350" b="1" dirty="0">
                    <a:solidFill>
                      <a:schemeClr val="bg1"/>
                    </a:solidFill>
                  </a:rPr>
                  <a:t>solo</a:t>
                </a:r>
              </a:p>
            </p:txBody>
          </p:sp>
        </p:grpSp>
      </p:grpSp>
      <p:sp>
        <p:nvSpPr>
          <p:cNvPr id="39" name="TextBox 38">
            <a:extLst>
              <a:ext uri="{FF2B5EF4-FFF2-40B4-BE49-F238E27FC236}">
                <a16:creationId xmlns:a16="http://schemas.microsoft.com/office/drawing/2014/main" id="{5ACD40CB-9FA5-9DB1-5FBA-9C58C3EBB791}"/>
              </a:ext>
            </a:extLst>
          </p:cNvPr>
          <p:cNvSpPr txBox="1"/>
          <p:nvPr/>
        </p:nvSpPr>
        <p:spPr>
          <a:xfrm>
            <a:off x="1329397" y="4189492"/>
            <a:ext cx="6485206" cy="1477328"/>
          </a:xfrm>
          <a:prstGeom prst="rect">
            <a:avLst/>
          </a:prstGeom>
          <a:noFill/>
        </p:spPr>
        <p:txBody>
          <a:bodyPr wrap="square">
            <a:spAutoFit/>
          </a:bodyPr>
          <a:lstStyle/>
          <a:p>
            <a:r>
              <a:rPr lang="en-US" b="1" dirty="0"/>
              <a:t>You miss if you run out of time or drop the puck. You can use the flipper to shoot back enemy bullets as well as the puck. The enemy bullets you shoot back can cause massive damage if you hit an enemy character. You can also control the activation of the puck and enemy bullets hit by the flipper with left and right inputs</a:t>
            </a:r>
          </a:p>
        </p:txBody>
      </p:sp>
    </p:spTree>
    <p:extLst>
      <p:ext uri="{BB962C8B-B14F-4D97-AF65-F5344CB8AC3E}">
        <p14:creationId xmlns:p14="http://schemas.microsoft.com/office/powerpoint/2010/main" val="7755405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AF2E7D61-2C2E-3758-9A9D-904D74879F12}"/>
              </a:ext>
            </a:extLst>
          </p:cNvPr>
          <p:cNvPicPr>
            <a:picLocks noChangeAspect="1"/>
          </p:cNvPicPr>
          <p:nvPr/>
        </p:nvPicPr>
        <p:blipFill rotWithShape="1">
          <a:blip r:embed="rId2">
            <a:extLst>
              <a:ext uri="{28A0092B-C50C-407E-A947-70E740481C1C}">
                <a14:useLocalDpi xmlns:a14="http://schemas.microsoft.com/office/drawing/2010/main" val="0"/>
              </a:ext>
            </a:extLst>
          </a:blip>
          <a:srcRect l="23" t="20267" r="-23" b="27253"/>
          <a:stretch/>
        </p:blipFill>
        <p:spPr>
          <a:xfrm>
            <a:off x="0" y="-1"/>
            <a:ext cx="9144000" cy="6855261"/>
          </a:xfrm>
          <a:prstGeom prst="rect">
            <a:avLst/>
          </a:prstGeom>
        </p:spPr>
      </p:pic>
      <p:pic>
        <p:nvPicPr>
          <p:cNvPr id="35" name="Picture 34">
            <a:extLst>
              <a:ext uri="{FF2B5EF4-FFF2-40B4-BE49-F238E27FC236}">
                <a16:creationId xmlns:a16="http://schemas.microsoft.com/office/drawing/2014/main" id="{242E58F4-157F-6788-1536-767818511DE0}"/>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769BF61-C71E-DDD4-BD16-AEE407CF0025}"/>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Gunbird 2</a:t>
            </a:r>
            <a:r>
              <a:rPr lang="en-US" sz="3600" dirty="0"/>
              <a:t> </a:t>
            </a:r>
            <a:endParaRPr lang="en-US" sz="7200" dirty="0"/>
          </a:p>
        </p:txBody>
      </p:sp>
      <p:graphicFrame>
        <p:nvGraphicFramePr>
          <p:cNvPr id="2" name="Table 1">
            <a:extLst>
              <a:ext uri="{FF2B5EF4-FFF2-40B4-BE49-F238E27FC236}">
                <a16:creationId xmlns:a16="http://schemas.microsoft.com/office/drawing/2014/main" id="{89051CCC-61D5-FBF9-4605-34669E994BF3}"/>
              </a:ext>
            </a:extLst>
          </p:cNvPr>
          <p:cNvGraphicFramePr>
            <a:graphicFrameLocks noGrp="1"/>
          </p:cNvGraphicFramePr>
          <p:nvPr>
            <p:extLst>
              <p:ext uri="{D42A27DB-BD31-4B8C-83A1-F6EECF244321}">
                <p14:modId xmlns:p14="http://schemas.microsoft.com/office/powerpoint/2010/main" val="1914560708"/>
              </p:ext>
            </p:extLst>
          </p:nvPr>
        </p:nvGraphicFramePr>
        <p:xfrm>
          <a:off x="-3558303" y="1691428"/>
          <a:ext cx="2996690" cy="1062406"/>
        </p:xfrm>
        <a:graphic>
          <a:graphicData uri="http://schemas.openxmlformats.org/drawingml/2006/table">
            <a:tbl>
              <a:tblPr>
                <a:tableStyleId>{5C22544A-7EE6-4342-B048-85BDC9FD1C3A}</a:tableStyleId>
              </a:tblPr>
              <a:tblGrid>
                <a:gridCol w="1729503">
                  <a:extLst>
                    <a:ext uri="{9D8B030D-6E8A-4147-A177-3AD203B41FA5}">
                      <a16:colId xmlns:a16="http://schemas.microsoft.com/office/drawing/2014/main" val="1306157281"/>
                    </a:ext>
                  </a:extLst>
                </a:gridCol>
                <a:gridCol w="1267187">
                  <a:extLst>
                    <a:ext uri="{9D8B030D-6E8A-4147-A177-3AD203B41FA5}">
                      <a16:colId xmlns:a16="http://schemas.microsoft.com/office/drawing/2014/main" val="3696122499"/>
                    </a:ext>
                  </a:extLst>
                </a:gridCol>
              </a:tblGrid>
              <a:tr h="53120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31203">
                <a:tc>
                  <a:txBody>
                    <a:bodyPr/>
                    <a:lstStyle/>
                    <a:p>
                      <a:pPr algn="l" fontAlgn="b"/>
                      <a:r>
                        <a:rPr lang="en-US" sz="2400" u="none" strike="noStrike">
                          <a:effectLst/>
                        </a:rPr>
                        <a:t>Gunbird 2</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gunbird2</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982670575"/>
                  </a:ext>
                </a:extLst>
              </a:tr>
            </a:tbl>
          </a:graphicData>
        </a:graphic>
      </p:graphicFrame>
      <p:pic>
        <p:nvPicPr>
          <p:cNvPr id="36" name="Picture 35">
            <a:extLst>
              <a:ext uri="{FF2B5EF4-FFF2-40B4-BE49-F238E27FC236}">
                <a16:creationId xmlns:a16="http://schemas.microsoft.com/office/drawing/2014/main" id="{70118304-D380-DDA4-8455-FA135A92F94D}"/>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7F8E7341-1B73-1C8E-755A-898208519DE2}"/>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03B660A5-C778-FE64-B10E-4895FC40CEB4}"/>
              </a:ext>
            </a:extLst>
          </p:cNvPr>
          <p:cNvPicPr>
            <a:picLocks noChangeAspect="1"/>
          </p:cNvPicPr>
          <p:nvPr/>
        </p:nvPicPr>
        <p:blipFill>
          <a:blip r:embed="rId4"/>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C29302CA-14AB-0532-AA24-BACEC375B33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880CC85D-1726-3673-F869-536AFA947669}"/>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AF15947D-3DB2-4690-14E8-D3A545150205}"/>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5B23DB49-D722-B5E7-0E4A-2099BD723C75}"/>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E7258F27-1FA2-B374-4E14-DFF0B83E3516}"/>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2624EAB2-072B-500D-69B8-C9A47CE99898}"/>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19A5B2DC-2CF7-08BA-57CD-990D9AD71A8C}"/>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AB9F50EC-DD56-2F05-6FDB-832D5EAE1F16}"/>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D8F1D225-EFF1-4E0F-39DD-BFC557F167B8}"/>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0795DF66-8A1F-7480-70F7-AF150FC42AE9}"/>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8AC85A6B-B6AD-5353-B8E8-FE7DB89F48EC}"/>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CAD9DECB-8FD6-4108-617D-A7FCECEF9A15}"/>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35ED213D-64B7-06D8-BE8B-9E7A56069C73}"/>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E96EB37C-8687-7499-E393-8D6B31AED5E4}"/>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6435FF26-B200-15FE-CB17-B27C787FEEC1}"/>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AEF5330F-8223-A2F6-3E62-92F29CEBAA5C}"/>
              </a:ext>
            </a:extLst>
          </p:cNvPr>
          <p:cNvSpPr/>
          <p:nvPr/>
        </p:nvSpPr>
        <p:spPr>
          <a:xfrm rot="18000000">
            <a:off x="5761916" y="171496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grpSp>
        <p:nvGrpSpPr>
          <p:cNvPr id="6" name="Group 5">
            <a:extLst>
              <a:ext uri="{FF2B5EF4-FFF2-40B4-BE49-F238E27FC236}">
                <a16:creationId xmlns:a16="http://schemas.microsoft.com/office/drawing/2014/main" id="{84CDB42D-38DD-3032-B0E5-4181EBACB8CB}"/>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E4C9D260-32C5-F523-4EBF-2C1F533CE0D0}"/>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EC0BE0D2-274D-EABC-FD0E-58E0209769FC}"/>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C92160A0-C363-013D-F81D-5E4152248AA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B9195130-6A40-03F3-DB50-1EF516B491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ED6176CC-665F-17AA-4F5A-3EC55824C010}"/>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3750983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video game&#10;&#10;Description automatically generated">
            <a:extLst>
              <a:ext uri="{FF2B5EF4-FFF2-40B4-BE49-F238E27FC236}">
                <a16:creationId xmlns:a16="http://schemas.microsoft.com/office/drawing/2014/main" id="{FFBE4A12-4A19-5422-5C27-96623B85CA6F}"/>
              </a:ext>
            </a:extLst>
          </p:cNvPr>
          <p:cNvPicPr>
            <a:picLocks noChangeAspect="1"/>
          </p:cNvPicPr>
          <p:nvPr/>
        </p:nvPicPr>
        <p:blipFill rotWithShape="1">
          <a:blip r:embed="rId2">
            <a:extLst>
              <a:ext uri="{28A0092B-C50C-407E-A947-70E740481C1C}">
                <a14:useLocalDpi xmlns:a14="http://schemas.microsoft.com/office/drawing/2010/main" val="0"/>
              </a:ext>
            </a:extLst>
          </a:blip>
          <a:srcRect l="89" t="45932" r="-89" b="6472"/>
          <a:stretch/>
        </p:blipFill>
        <p:spPr>
          <a:xfrm>
            <a:off x="0" y="0"/>
            <a:ext cx="9144000" cy="6963508"/>
          </a:xfrm>
          <a:prstGeom prst="rect">
            <a:avLst/>
          </a:prstGeom>
        </p:spPr>
      </p:pic>
      <p:sp>
        <p:nvSpPr>
          <p:cNvPr id="64" name="TextBox 63">
            <a:extLst>
              <a:ext uri="{FF2B5EF4-FFF2-40B4-BE49-F238E27FC236}">
                <a16:creationId xmlns:a16="http://schemas.microsoft.com/office/drawing/2014/main" id="{1FA8503F-A6E9-F5DD-57E2-6C62297DDE12}"/>
              </a:ext>
            </a:extLst>
          </p:cNvPr>
          <p:cNvSpPr txBox="1"/>
          <p:nvPr/>
        </p:nvSpPr>
        <p:spPr>
          <a:xfrm>
            <a:off x="4808466" y="4735034"/>
            <a:ext cx="2516395" cy="400110"/>
          </a:xfrm>
          <a:prstGeom prst="rect">
            <a:avLst/>
          </a:prstGeom>
          <a:noFill/>
        </p:spPr>
        <p:txBody>
          <a:bodyPr wrap="none" rtlCol="0">
            <a:spAutoFit/>
          </a:bodyPr>
          <a:lstStyle/>
          <a:p>
            <a:r>
              <a:rPr lang="en-US" sz="2000" b="1" dirty="0"/>
              <a:t>Left side controls only</a:t>
            </a:r>
          </a:p>
        </p:txBody>
      </p:sp>
      <p:pic>
        <p:nvPicPr>
          <p:cNvPr id="35" name="Picture 34">
            <a:extLst>
              <a:ext uri="{FF2B5EF4-FFF2-40B4-BE49-F238E27FC236}">
                <a16:creationId xmlns:a16="http://schemas.microsoft.com/office/drawing/2014/main" id="{CD9A7E0B-0620-0761-C776-AAE836096512}"/>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D83788F7-78D8-1F55-D8CD-EE20D2EE847A}"/>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Gundhara</a:t>
            </a:r>
            <a:r>
              <a:rPr lang="en-US" sz="3600" dirty="0"/>
              <a:t> </a:t>
            </a:r>
            <a:endParaRPr lang="en-US" sz="7200" dirty="0"/>
          </a:p>
        </p:txBody>
      </p:sp>
      <p:graphicFrame>
        <p:nvGraphicFramePr>
          <p:cNvPr id="2" name="Table 1">
            <a:extLst>
              <a:ext uri="{FF2B5EF4-FFF2-40B4-BE49-F238E27FC236}">
                <a16:creationId xmlns:a16="http://schemas.microsoft.com/office/drawing/2014/main" id="{E82E2D0A-6140-3A96-EC78-7286AAD6E973}"/>
              </a:ext>
            </a:extLst>
          </p:cNvPr>
          <p:cNvGraphicFramePr>
            <a:graphicFrameLocks noGrp="1"/>
          </p:cNvGraphicFramePr>
          <p:nvPr>
            <p:extLst>
              <p:ext uri="{D42A27DB-BD31-4B8C-83A1-F6EECF244321}">
                <p14:modId xmlns:p14="http://schemas.microsoft.com/office/powerpoint/2010/main" val="815658504"/>
              </p:ext>
            </p:extLst>
          </p:nvPr>
        </p:nvGraphicFramePr>
        <p:xfrm>
          <a:off x="-3621455" y="1808434"/>
          <a:ext cx="2996690" cy="877399"/>
        </p:xfrm>
        <a:graphic>
          <a:graphicData uri="http://schemas.openxmlformats.org/drawingml/2006/table">
            <a:tbl>
              <a:tblPr>
                <a:tableStyleId>{5C22544A-7EE6-4342-B048-85BDC9FD1C3A}</a:tableStyleId>
              </a:tblPr>
              <a:tblGrid>
                <a:gridCol w="1654432">
                  <a:extLst>
                    <a:ext uri="{9D8B030D-6E8A-4147-A177-3AD203B41FA5}">
                      <a16:colId xmlns:a16="http://schemas.microsoft.com/office/drawing/2014/main" val="1306157281"/>
                    </a:ext>
                  </a:extLst>
                </a:gridCol>
                <a:gridCol w="1342258">
                  <a:extLst>
                    <a:ext uri="{9D8B030D-6E8A-4147-A177-3AD203B41FA5}">
                      <a16:colId xmlns:a16="http://schemas.microsoft.com/office/drawing/2014/main" val="3696122499"/>
                    </a:ext>
                  </a:extLst>
                </a:gridCol>
              </a:tblGrid>
              <a:tr h="51103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227535">
                <a:tc>
                  <a:txBody>
                    <a:bodyPr/>
                    <a:lstStyle/>
                    <a:p>
                      <a:pPr algn="l" fontAlgn="b"/>
                      <a:r>
                        <a:rPr lang="en-US" sz="2400" u="none" strike="noStrike">
                          <a:effectLst/>
                        </a:rPr>
                        <a:t>Gundhara</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gundhara</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428678484"/>
                  </a:ext>
                </a:extLst>
              </a:tr>
            </a:tbl>
          </a:graphicData>
        </a:graphic>
      </p:graphicFrame>
      <p:pic>
        <p:nvPicPr>
          <p:cNvPr id="36" name="Picture 35">
            <a:extLst>
              <a:ext uri="{FF2B5EF4-FFF2-40B4-BE49-F238E27FC236}">
                <a16:creationId xmlns:a16="http://schemas.microsoft.com/office/drawing/2014/main" id="{547702C8-B56E-CFF7-9EAA-762E624BA737}"/>
              </a:ext>
            </a:extLst>
          </p:cNvPr>
          <p:cNvPicPr>
            <a:picLocks noChangeAspect="1"/>
          </p:cNvPicPr>
          <p:nvPr/>
        </p:nvPicPr>
        <p:blipFill>
          <a:blip r:embed="rId4"/>
          <a:stretch>
            <a:fillRect/>
          </a:stretch>
        </p:blipFill>
        <p:spPr>
          <a:xfrm>
            <a:off x="6458932" y="3269194"/>
            <a:ext cx="688162" cy="688162"/>
          </a:xfrm>
          <a:prstGeom prst="rect">
            <a:avLst/>
          </a:prstGeom>
        </p:spPr>
      </p:pic>
      <p:pic>
        <p:nvPicPr>
          <p:cNvPr id="37" name="Picture 36">
            <a:extLst>
              <a:ext uri="{FF2B5EF4-FFF2-40B4-BE49-F238E27FC236}">
                <a16:creationId xmlns:a16="http://schemas.microsoft.com/office/drawing/2014/main" id="{0505ABDD-FAE3-5184-2035-EDF8BFB5F860}"/>
              </a:ext>
            </a:extLst>
          </p:cNvPr>
          <p:cNvPicPr>
            <a:picLocks noChangeAspect="1"/>
          </p:cNvPicPr>
          <p:nvPr/>
        </p:nvPicPr>
        <p:blipFill>
          <a:blip r:embed="rId4"/>
          <a:stretch>
            <a:fillRect/>
          </a:stretch>
        </p:blipFill>
        <p:spPr>
          <a:xfrm>
            <a:off x="4835243" y="3286641"/>
            <a:ext cx="688162" cy="688162"/>
          </a:xfrm>
          <a:prstGeom prst="rect">
            <a:avLst/>
          </a:prstGeom>
        </p:spPr>
      </p:pic>
      <p:pic>
        <p:nvPicPr>
          <p:cNvPr id="38" name="Picture 37">
            <a:extLst>
              <a:ext uri="{FF2B5EF4-FFF2-40B4-BE49-F238E27FC236}">
                <a16:creationId xmlns:a16="http://schemas.microsoft.com/office/drawing/2014/main" id="{FE594221-91DF-190B-5D13-4616D7FA9F33}"/>
              </a:ext>
            </a:extLst>
          </p:cNvPr>
          <p:cNvPicPr>
            <a:picLocks noChangeAspect="1"/>
          </p:cNvPicPr>
          <p:nvPr/>
        </p:nvPicPr>
        <p:blipFill>
          <a:blip r:embed="rId4"/>
          <a:stretch>
            <a:fillRect/>
          </a:stretch>
        </p:blipFill>
        <p:spPr>
          <a:xfrm>
            <a:off x="5648155" y="3286641"/>
            <a:ext cx="688162" cy="688162"/>
          </a:xfrm>
          <a:prstGeom prst="rect">
            <a:avLst/>
          </a:prstGeom>
        </p:spPr>
      </p:pic>
      <p:sp>
        <p:nvSpPr>
          <p:cNvPr id="39" name="Arrow: Up 38">
            <a:extLst>
              <a:ext uri="{FF2B5EF4-FFF2-40B4-BE49-F238E27FC236}">
                <a16:creationId xmlns:a16="http://schemas.microsoft.com/office/drawing/2014/main" id="{B48BEA44-8245-CE30-05AB-9AADC988A087}"/>
              </a:ext>
            </a:extLst>
          </p:cNvPr>
          <p:cNvSpPr/>
          <p:nvPr/>
        </p:nvSpPr>
        <p:spPr>
          <a:xfrm>
            <a:off x="2836241" y="25470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14E56B53-8903-EB24-71A0-4C04AC635ACD}"/>
              </a:ext>
            </a:extLst>
          </p:cNvPr>
          <p:cNvSpPr/>
          <p:nvPr/>
        </p:nvSpPr>
        <p:spPr>
          <a:xfrm rot="16200000">
            <a:off x="2064231" y="32757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84B84B96-BB13-592F-3FCE-A7E2F120AAB3}"/>
              </a:ext>
            </a:extLst>
          </p:cNvPr>
          <p:cNvSpPr/>
          <p:nvPr/>
        </p:nvSpPr>
        <p:spPr>
          <a:xfrm rot="5400000" flipH="1">
            <a:off x="3514247" y="32757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60E9D7D0-BACD-A1FC-6F71-803607397BE0}"/>
              </a:ext>
            </a:extLst>
          </p:cNvPr>
          <p:cNvSpPr/>
          <p:nvPr/>
        </p:nvSpPr>
        <p:spPr>
          <a:xfrm rot="2707381" flipV="1">
            <a:off x="2253325" y="38071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50C9FBAD-12AF-F650-93B0-9C7C0E893AE3}"/>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332067" y="2970699"/>
            <a:ext cx="1122309" cy="1910215"/>
          </a:xfrm>
          <a:prstGeom prst="rect">
            <a:avLst/>
          </a:prstGeom>
        </p:spPr>
      </p:pic>
      <p:pic>
        <p:nvPicPr>
          <p:cNvPr id="44" name="Picture 43">
            <a:extLst>
              <a:ext uri="{FF2B5EF4-FFF2-40B4-BE49-F238E27FC236}">
                <a16:creationId xmlns:a16="http://schemas.microsoft.com/office/drawing/2014/main" id="{62B66353-6C5C-4A6D-4473-68F3327FD0ED}"/>
              </a:ext>
            </a:extLst>
          </p:cNvPr>
          <p:cNvPicPr>
            <a:picLocks noChangeAspect="1"/>
          </p:cNvPicPr>
          <p:nvPr/>
        </p:nvPicPr>
        <p:blipFill>
          <a:blip r:embed="rId4">
            <a:duotone>
              <a:schemeClr val="accent3">
                <a:shade val="45000"/>
                <a:satMod val="135000"/>
              </a:schemeClr>
              <a:prstClr val="white"/>
            </a:duotone>
          </a:blip>
          <a:stretch>
            <a:fillRect/>
          </a:stretch>
        </p:blipFill>
        <p:spPr>
          <a:xfrm>
            <a:off x="4096991" y="3812334"/>
            <a:ext cx="688162" cy="688162"/>
          </a:xfrm>
          <a:prstGeom prst="rect">
            <a:avLst/>
          </a:prstGeom>
        </p:spPr>
      </p:pic>
      <p:pic>
        <p:nvPicPr>
          <p:cNvPr id="45" name="Picture 44">
            <a:extLst>
              <a:ext uri="{FF2B5EF4-FFF2-40B4-BE49-F238E27FC236}">
                <a16:creationId xmlns:a16="http://schemas.microsoft.com/office/drawing/2014/main" id="{CE77F1AB-4C57-7E1E-EB97-0F521D4D18CE}"/>
              </a:ext>
            </a:extLst>
          </p:cNvPr>
          <p:cNvPicPr>
            <a:picLocks noChangeAspect="1"/>
          </p:cNvPicPr>
          <p:nvPr/>
        </p:nvPicPr>
        <p:blipFill>
          <a:blip r:embed="rId4">
            <a:duotone>
              <a:schemeClr val="accent3">
                <a:shade val="45000"/>
                <a:satMod val="135000"/>
              </a:schemeClr>
              <a:prstClr val="white"/>
            </a:duotone>
          </a:blip>
          <a:stretch>
            <a:fillRect/>
          </a:stretch>
        </p:blipFill>
        <p:spPr>
          <a:xfrm>
            <a:off x="4095904" y="4591008"/>
            <a:ext cx="688162" cy="688162"/>
          </a:xfrm>
          <a:prstGeom prst="rect">
            <a:avLst/>
          </a:prstGeom>
        </p:spPr>
      </p:pic>
      <p:pic>
        <p:nvPicPr>
          <p:cNvPr id="56" name="Picture 55">
            <a:extLst>
              <a:ext uri="{FF2B5EF4-FFF2-40B4-BE49-F238E27FC236}">
                <a16:creationId xmlns:a16="http://schemas.microsoft.com/office/drawing/2014/main" id="{2D682782-E05A-4815-4E51-32501FF3D6B9}"/>
              </a:ext>
            </a:extLst>
          </p:cNvPr>
          <p:cNvPicPr>
            <a:picLocks noChangeAspect="1"/>
          </p:cNvPicPr>
          <p:nvPr/>
        </p:nvPicPr>
        <p:blipFill>
          <a:blip r:embed="rId4">
            <a:duotone>
              <a:schemeClr val="accent3">
                <a:shade val="45000"/>
                <a:satMod val="135000"/>
              </a:schemeClr>
              <a:prstClr val="white"/>
            </a:duotone>
          </a:blip>
          <a:stretch>
            <a:fillRect/>
          </a:stretch>
        </p:blipFill>
        <p:spPr>
          <a:xfrm>
            <a:off x="4834156" y="4065315"/>
            <a:ext cx="688162" cy="688162"/>
          </a:xfrm>
          <a:prstGeom prst="rect">
            <a:avLst/>
          </a:prstGeom>
        </p:spPr>
      </p:pic>
      <p:pic>
        <p:nvPicPr>
          <p:cNvPr id="57" name="Picture 56">
            <a:extLst>
              <a:ext uri="{FF2B5EF4-FFF2-40B4-BE49-F238E27FC236}">
                <a16:creationId xmlns:a16="http://schemas.microsoft.com/office/drawing/2014/main" id="{F6D5BF0B-1BDD-C769-7BFE-219B33A5B19B}"/>
              </a:ext>
            </a:extLst>
          </p:cNvPr>
          <p:cNvPicPr>
            <a:picLocks noChangeAspect="1"/>
          </p:cNvPicPr>
          <p:nvPr/>
        </p:nvPicPr>
        <p:blipFill>
          <a:blip r:embed="rId4">
            <a:duotone>
              <a:schemeClr val="accent3">
                <a:shade val="45000"/>
                <a:satMod val="135000"/>
              </a:schemeClr>
              <a:prstClr val="white"/>
            </a:duotone>
          </a:blip>
          <a:stretch>
            <a:fillRect/>
          </a:stretch>
        </p:blipFill>
        <p:spPr>
          <a:xfrm>
            <a:off x="5647069" y="4065315"/>
            <a:ext cx="688162" cy="688162"/>
          </a:xfrm>
          <a:prstGeom prst="rect">
            <a:avLst/>
          </a:prstGeom>
        </p:spPr>
      </p:pic>
      <p:pic>
        <p:nvPicPr>
          <p:cNvPr id="58" name="Picture 57">
            <a:extLst>
              <a:ext uri="{FF2B5EF4-FFF2-40B4-BE49-F238E27FC236}">
                <a16:creationId xmlns:a16="http://schemas.microsoft.com/office/drawing/2014/main" id="{8E8E7947-E37A-E0D3-AD4B-1E8B8AE1886B}"/>
              </a:ext>
            </a:extLst>
          </p:cNvPr>
          <p:cNvPicPr>
            <a:picLocks noChangeAspect="1"/>
          </p:cNvPicPr>
          <p:nvPr/>
        </p:nvPicPr>
        <p:blipFill>
          <a:blip r:embed="rId4">
            <a:duotone>
              <a:schemeClr val="accent3">
                <a:shade val="45000"/>
                <a:satMod val="135000"/>
              </a:schemeClr>
              <a:prstClr val="white"/>
            </a:duotone>
          </a:blip>
          <a:stretch>
            <a:fillRect/>
          </a:stretch>
        </p:blipFill>
        <p:spPr>
          <a:xfrm>
            <a:off x="6457846" y="4047868"/>
            <a:ext cx="688162" cy="688162"/>
          </a:xfrm>
          <a:prstGeom prst="rect">
            <a:avLst/>
          </a:prstGeom>
        </p:spPr>
      </p:pic>
      <p:sp>
        <p:nvSpPr>
          <p:cNvPr id="59" name="Rectangle 58">
            <a:extLst>
              <a:ext uri="{FF2B5EF4-FFF2-40B4-BE49-F238E27FC236}">
                <a16:creationId xmlns:a16="http://schemas.microsoft.com/office/drawing/2014/main" id="{297FAC4A-17BB-D376-9C08-4FF24AEC1D7E}"/>
              </a:ext>
            </a:extLst>
          </p:cNvPr>
          <p:cNvSpPr/>
          <p:nvPr/>
        </p:nvSpPr>
        <p:spPr>
          <a:xfrm rot="18000000">
            <a:off x="4781993" y="258986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4CD4E557-BF3E-B52A-5012-449D961EC7A2}"/>
              </a:ext>
            </a:extLst>
          </p:cNvPr>
          <p:cNvSpPr/>
          <p:nvPr/>
        </p:nvSpPr>
        <p:spPr>
          <a:xfrm rot="3030207">
            <a:off x="3479100" y="26828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BD3FB98F-49CF-B400-B5E9-0F8F6B5EAE7F}"/>
              </a:ext>
            </a:extLst>
          </p:cNvPr>
          <p:cNvSpPr/>
          <p:nvPr/>
        </p:nvSpPr>
        <p:spPr>
          <a:xfrm rot="18863264">
            <a:off x="2278793" y="27266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C44F2858-2F63-730E-DBDF-1751ADA572F8}"/>
              </a:ext>
            </a:extLst>
          </p:cNvPr>
          <p:cNvSpPr/>
          <p:nvPr/>
        </p:nvSpPr>
        <p:spPr>
          <a:xfrm rot="8401222" flipH="1">
            <a:off x="3342361" y="38290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E6E85F7E-86F2-C766-D329-D65484105F1B}"/>
              </a:ext>
            </a:extLst>
          </p:cNvPr>
          <p:cNvSpPr/>
          <p:nvPr/>
        </p:nvSpPr>
        <p:spPr>
          <a:xfrm flipV="1">
            <a:off x="2807689" y="40478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03A7FE6C-CBDB-A61E-AF14-FE5C0BD21088}"/>
              </a:ext>
            </a:extLst>
          </p:cNvPr>
          <p:cNvSpPr/>
          <p:nvPr/>
        </p:nvSpPr>
        <p:spPr>
          <a:xfrm rot="18000000">
            <a:off x="5238787" y="1865202"/>
            <a:ext cx="263266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Hand-to-hand</a:t>
            </a:r>
          </a:p>
        </p:txBody>
      </p:sp>
      <p:sp>
        <p:nvSpPr>
          <p:cNvPr id="69" name="Rectangle 68">
            <a:extLst>
              <a:ext uri="{FF2B5EF4-FFF2-40B4-BE49-F238E27FC236}">
                <a16:creationId xmlns:a16="http://schemas.microsoft.com/office/drawing/2014/main" id="{1C33B86E-72B5-44BD-4871-0A4212A7D39A}"/>
              </a:ext>
            </a:extLst>
          </p:cNvPr>
          <p:cNvSpPr/>
          <p:nvPr/>
        </p:nvSpPr>
        <p:spPr>
          <a:xfrm rot="18000000">
            <a:off x="6162030" y="2191198"/>
            <a:ext cx="2088115"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Grenade</a:t>
            </a:r>
          </a:p>
        </p:txBody>
      </p:sp>
      <p:grpSp>
        <p:nvGrpSpPr>
          <p:cNvPr id="3" name="Group 2">
            <a:extLst>
              <a:ext uri="{FF2B5EF4-FFF2-40B4-BE49-F238E27FC236}">
                <a16:creationId xmlns:a16="http://schemas.microsoft.com/office/drawing/2014/main" id="{45A92E58-003F-7E05-EF2B-504A11E0159D}"/>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65190B7B-4233-09F9-78DD-D63F369CDAB5}"/>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B141CCD-8CEF-1FC1-7695-811BDC387B53}"/>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D8221F28-F600-3B38-8F9D-846AE69E82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B63FE388-EF50-19C1-2E74-3AFE03A1A6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E7366338-8E55-D816-7865-90764A97C2F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610723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C47A851F-28F2-7865-ABA7-1DF021BD1AAA}"/>
              </a:ext>
            </a:extLst>
          </p:cNvPr>
          <p:cNvPicPr>
            <a:picLocks noChangeAspect="1"/>
          </p:cNvPicPr>
          <p:nvPr/>
        </p:nvPicPr>
        <p:blipFill rotWithShape="1">
          <a:blip r:embed="rId2">
            <a:extLst>
              <a:ext uri="{28A0092B-C50C-407E-A947-70E740481C1C}">
                <a14:useLocalDpi xmlns:a14="http://schemas.microsoft.com/office/drawing/2010/main" val="0"/>
              </a:ext>
            </a:extLst>
          </a:blip>
          <a:srcRect t="9589" b="34182"/>
          <a:stretch/>
        </p:blipFill>
        <p:spPr>
          <a:xfrm>
            <a:off x="0" y="0"/>
            <a:ext cx="9144000" cy="6855260"/>
          </a:xfrm>
          <a:prstGeom prst="rect">
            <a:avLst/>
          </a:prstGeom>
        </p:spPr>
      </p:pic>
      <p:pic>
        <p:nvPicPr>
          <p:cNvPr id="35" name="Picture 34">
            <a:extLst>
              <a:ext uri="{FF2B5EF4-FFF2-40B4-BE49-F238E27FC236}">
                <a16:creationId xmlns:a16="http://schemas.microsoft.com/office/drawing/2014/main" id="{9A770D71-B40C-FCE7-8269-78D8CB94950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AF9B6F45-5C0C-4C76-DE85-61180B9E666D}"/>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Guwange</a:t>
            </a:r>
            <a:r>
              <a:rPr lang="en-US" sz="3600" dirty="0"/>
              <a:t> </a:t>
            </a:r>
            <a:endParaRPr lang="en-US" sz="7200" dirty="0"/>
          </a:p>
        </p:txBody>
      </p:sp>
      <p:graphicFrame>
        <p:nvGraphicFramePr>
          <p:cNvPr id="2" name="Table 1">
            <a:extLst>
              <a:ext uri="{FF2B5EF4-FFF2-40B4-BE49-F238E27FC236}">
                <a16:creationId xmlns:a16="http://schemas.microsoft.com/office/drawing/2014/main" id="{D0194B70-9A2B-1073-4E8D-AAEF123CF683}"/>
              </a:ext>
            </a:extLst>
          </p:cNvPr>
          <p:cNvGraphicFramePr>
            <a:graphicFrameLocks noGrp="1"/>
          </p:cNvGraphicFramePr>
          <p:nvPr>
            <p:extLst>
              <p:ext uri="{D42A27DB-BD31-4B8C-83A1-F6EECF244321}">
                <p14:modId xmlns:p14="http://schemas.microsoft.com/office/powerpoint/2010/main" val="2169449972"/>
              </p:ext>
            </p:extLst>
          </p:nvPr>
        </p:nvGraphicFramePr>
        <p:xfrm>
          <a:off x="-3646830" y="1712559"/>
          <a:ext cx="2996690" cy="909394"/>
        </p:xfrm>
        <a:graphic>
          <a:graphicData uri="http://schemas.openxmlformats.org/drawingml/2006/table">
            <a:tbl>
              <a:tblPr>
                <a:tableStyleId>{5C22544A-7EE6-4342-B048-85BDC9FD1C3A}</a:tableStyleId>
              </a:tblPr>
              <a:tblGrid>
                <a:gridCol w="1647909">
                  <a:extLst>
                    <a:ext uri="{9D8B030D-6E8A-4147-A177-3AD203B41FA5}">
                      <a16:colId xmlns:a16="http://schemas.microsoft.com/office/drawing/2014/main" val="1306157281"/>
                    </a:ext>
                  </a:extLst>
                </a:gridCol>
                <a:gridCol w="1348781">
                  <a:extLst>
                    <a:ext uri="{9D8B030D-6E8A-4147-A177-3AD203B41FA5}">
                      <a16:colId xmlns:a16="http://schemas.microsoft.com/office/drawing/2014/main" val="3696122499"/>
                    </a:ext>
                  </a:extLst>
                </a:gridCol>
              </a:tblGrid>
              <a:tr h="45469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454697">
                <a:tc>
                  <a:txBody>
                    <a:bodyPr/>
                    <a:lstStyle/>
                    <a:p>
                      <a:pPr algn="l" fontAlgn="b"/>
                      <a:r>
                        <a:rPr lang="en-US" sz="2400" u="none" strike="noStrike">
                          <a:effectLst/>
                        </a:rPr>
                        <a:t>Guwange</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guwange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95396282"/>
                  </a:ext>
                </a:extLst>
              </a:tr>
            </a:tbl>
          </a:graphicData>
        </a:graphic>
      </p:graphicFrame>
      <p:pic>
        <p:nvPicPr>
          <p:cNvPr id="36" name="Picture 35">
            <a:extLst>
              <a:ext uri="{FF2B5EF4-FFF2-40B4-BE49-F238E27FC236}">
                <a16:creationId xmlns:a16="http://schemas.microsoft.com/office/drawing/2014/main" id="{1D3D5F60-ABF6-53F7-1794-EDC7E311D474}"/>
              </a:ext>
            </a:extLst>
          </p:cNvPr>
          <p:cNvPicPr>
            <a:picLocks noChangeAspect="1"/>
          </p:cNvPicPr>
          <p:nvPr/>
        </p:nvPicPr>
        <p:blipFill>
          <a:blip r:embed="rId4"/>
          <a:stretch>
            <a:fillRect/>
          </a:stretch>
        </p:blipFill>
        <p:spPr>
          <a:xfrm>
            <a:off x="6585541" y="3344144"/>
            <a:ext cx="688162" cy="688162"/>
          </a:xfrm>
          <a:prstGeom prst="rect">
            <a:avLst/>
          </a:prstGeom>
        </p:spPr>
      </p:pic>
      <p:pic>
        <p:nvPicPr>
          <p:cNvPr id="37" name="Picture 36">
            <a:extLst>
              <a:ext uri="{FF2B5EF4-FFF2-40B4-BE49-F238E27FC236}">
                <a16:creationId xmlns:a16="http://schemas.microsoft.com/office/drawing/2014/main" id="{0D3B8ED8-AD1E-B85D-8A82-0727AC590F8D}"/>
              </a:ext>
            </a:extLst>
          </p:cNvPr>
          <p:cNvPicPr>
            <a:picLocks noChangeAspect="1"/>
          </p:cNvPicPr>
          <p:nvPr/>
        </p:nvPicPr>
        <p:blipFill>
          <a:blip r:embed="rId4"/>
          <a:stretch>
            <a:fillRect/>
          </a:stretch>
        </p:blipFill>
        <p:spPr>
          <a:xfrm>
            <a:off x="4961852" y="3361591"/>
            <a:ext cx="688162" cy="688162"/>
          </a:xfrm>
          <a:prstGeom prst="rect">
            <a:avLst/>
          </a:prstGeom>
        </p:spPr>
      </p:pic>
      <p:pic>
        <p:nvPicPr>
          <p:cNvPr id="38" name="Picture 37">
            <a:extLst>
              <a:ext uri="{FF2B5EF4-FFF2-40B4-BE49-F238E27FC236}">
                <a16:creationId xmlns:a16="http://schemas.microsoft.com/office/drawing/2014/main" id="{E364504B-250B-4846-6EE6-3209BF9469BE}"/>
              </a:ext>
            </a:extLst>
          </p:cNvPr>
          <p:cNvPicPr>
            <a:picLocks noChangeAspect="1"/>
          </p:cNvPicPr>
          <p:nvPr/>
        </p:nvPicPr>
        <p:blipFill>
          <a:blip r:embed="rId4"/>
          <a:stretch>
            <a:fillRect/>
          </a:stretch>
        </p:blipFill>
        <p:spPr>
          <a:xfrm>
            <a:off x="5774764" y="3361591"/>
            <a:ext cx="688162" cy="688162"/>
          </a:xfrm>
          <a:prstGeom prst="rect">
            <a:avLst/>
          </a:prstGeom>
        </p:spPr>
      </p:pic>
      <p:sp>
        <p:nvSpPr>
          <p:cNvPr id="39" name="Arrow: Up 38">
            <a:extLst>
              <a:ext uri="{FF2B5EF4-FFF2-40B4-BE49-F238E27FC236}">
                <a16:creationId xmlns:a16="http://schemas.microsoft.com/office/drawing/2014/main" id="{E6C834C0-EF8A-5D2E-7EFD-A51D77B3A5CD}"/>
              </a:ext>
            </a:extLst>
          </p:cNvPr>
          <p:cNvSpPr/>
          <p:nvPr/>
        </p:nvSpPr>
        <p:spPr>
          <a:xfrm>
            <a:off x="2962850" y="262195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647310CF-CBB2-DC53-5E5D-73CEA8DCD8AC}"/>
              </a:ext>
            </a:extLst>
          </p:cNvPr>
          <p:cNvSpPr/>
          <p:nvPr/>
        </p:nvSpPr>
        <p:spPr>
          <a:xfrm rot="16200000">
            <a:off x="2190840" y="33506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7F837BE-08F2-F5B5-8227-354BCEE48D8F}"/>
              </a:ext>
            </a:extLst>
          </p:cNvPr>
          <p:cNvSpPr/>
          <p:nvPr/>
        </p:nvSpPr>
        <p:spPr>
          <a:xfrm rot="5400000" flipH="1">
            <a:off x="3640856" y="335068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C08B65D6-F9F7-9F10-2CEC-994AB914482E}"/>
              </a:ext>
            </a:extLst>
          </p:cNvPr>
          <p:cNvSpPr/>
          <p:nvPr/>
        </p:nvSpPr>
        <p:spPr>
          <a:xfrm rot="2707381" flipV="1">
            <a:off x="2379934" y="38821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2B4B343E-C5C8-E17A-71E3-F64BF427EDF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58676" y="3045649"/>
            <a:ext cx="1122309" cy="1910215"/>
          </a:xfrm>
          <a:prstGeom prst="rect">
            <a:avLst/>
          </a:prstGeom>
        </p:spPr>
      </p:pic>
      <p:pic>
        <p:nvPicPr>
          <p:cNvPr id="44" name="Picture 43">
            <a:extLst>
              <a:ext uri="{FF2B5EF4-FFF2-40B4-BE49-F238E27FC236}">
                <a16:creationId xmlns:a16="http://schemas.microsoft.com/office/drawing/2014/main" id="{A95616CC-0821-BB59-BBA0-794A4FAA4E28}"/>
              </a:ext>
            </a:extLst>
          </p:cNvPr>
          <p:cNvPicPr>
            <a:picLocks noChangeAspect="1"/>
          </p:cNvPicPr>
          <p:nvPr/>
        </p:nvPicPr>
        <p:blipFill>
          <a:blip r:embed="rId4">
            <a:duotone>
              <a:schemeClr val="accent3">
                <a:shade val="45000"/>
                <a:satMod val="135000"/>
              </a:schemeClr>
              <a:prstClr val="white"/>
            </a:duotone>
          </a:blip>
          <a:stretch>
            <a:fillRect/>
          </a:stretch>
        </p:blipFill>
        <p:spPr>
          <a:xfrm>
            <a:off x="4223600" y="3887284"/>
            <a:ext cx="688162" cy="688162"/>
          </a:xfrm>
          <a:prstGeom prst="rect">
            <a:avLst/>
          </a:prstGeom>
        </p:spPr>
      </p:pic>
      <p:pic>
        <p:nvPicPr>
          <p:cNvPr id="45" name="Picture 44">
            <a:extLst>
              <a:ext uri="{FF2B5EF4-FFF2-40B4-BE49-F238E27FC236}">
                <a16:creationId xmlns:a16="http://schemas.microsoft.com/office/drawing/2014/main" id="{7A6FD39B-6D2B-A3B9-FF6F-EDCDB7CBD138}"/>
              </a:ext>
            </a:extLst>
          </p:cNvPr>
          <p:cNvPicPr>
            <a:picLocks noChangeAspect="1"/>
          </p:cNvPicPr>
          <p:nvPr/>
        </p:nvPicPr>
        <p:blipFill>
          <a:blip r:embed="rId4">
            <a:duotone>
              <a:schemeClr val="accent3">
                <a:shade val="45000"/>
                <a:satMod val="135000"/>
              </a:schemeClr>
              <a:prstClr val="white"/>
            </a:duotone>
          </a:blip>
          <a:stretch>
            <a:fillRect/>
          </a:stretch>
        </p:blipFill>
        <p:spPr>
          <a:xfrm>
            <a:off x="4222513" y="4665958"/>
            <a:ext cx="688162" cy="688162"/>
          </a:xfrm>
          <a:prstGeom prst="rect">
            <a:avLst/>
          </a:prstGeom>
        </p:spPr>
      </p:pic>
      <p:pic>
        <p:nvPicPr>
          <p:cNvPr id="56" name="Picture 55">
            <a:extLst>
              <a:ext uri="{FF2B5EF4-FFF2-40B4-BE49-F238E27FC236}">
                <a16:creationId xmlns:a16="http://schemas.microsoft.com/office/drawing/2014/main" id="{5B23F044-FD6D-51F4-923E-AE03CABEC6DD}"/>
              </a:ext>
            </a:extLst>
          </p:cNvPr>
          <p:cNvPicPr>
            <a:picLocks noChangeAspect="1"/>
          </p:cNvPicPr>
          <p:nvPr/>
        </p:nvPicPr>
        <p:blipFill>
          <a:blip r:embed="rId4">
            <a:duotone>
              <a:schemeClr val="accent3">
                <a:shade val="45000"/>
                <a:satMod val="135000"/>
              </a:schemeClr>
              <a:prstClr val="white"/>
            </a:duotone>
          </a:blip>
          <a:stretch>
            <a:fillRect/>
          </a:stretch>
        </p:blipFill>
        <p:spPr>
          <a:xfrm>
            <a:off x="4960765" y="4140265"/>
            <a:ext cx="688162" cy="688162"/>
          </a:xfrm>
          <a:prstGeom prst="rect">
            <a:avLst/>
          </a:prstGeom>
        </p:spPr>
      </p:pic>
      <p:pic>
        <p:nvPicPr>
          <p:cNvPr id="57" name="Picture 56">
            <a:extLst>
              <a:ext uri="{FF2B5EF4-FFF2-40B4-BE49-F238E27FC236}">
                <a16:creationId xmlns:a16="http://schemas.microsoft.com/office/drawing/2014/main" id="{375B295D-470F-BF9A-E40D-324B127B5A43}"/>
              </a:ext>
            </a:extLst>
          </p:cNvPr>
          <p:cNvPicPr>
            <a:picLocks noChangeAspect="1"/>
          </p:cNvPicPr>
          <p:nvPr/>
        </p:nvPicPr>
        <p:blipFill>
          <a:blip r:embed="rId4">
            <a:duotone>
              <a:schemeClr val="accent3">
                <a:shade val="45000"/>
                <a:satMod val="135000"/>
              </a:schemeClr>
              <a:prstClr val="white"/>
            </a:duotone>
          </a:blip>
          <a:stretch>
            <a:fillRect/>
          </a:stretch>
        </p:blipFill>
        <p:spPr>
          <a:xfrm>
            <a:off x="5773678" y="4140265"/>
            <a:ext cx="688162" cy="688162"/>
          </a:xfrm>
          <a:prstGeom prst="rect">
            <a:avLst/>
          </a:prstGeom>
        </p:spPr>
      </p:pic>
      <p:pic>
        <p:nvPicPr>
          <p:cNvPr id="58" name="Picture 57">
            <a:extLst>
              <a:ext uri="{FF2B5EF4-FFF2-40B4-BE49-F238E27FC236}">
                <a16:creationId xmlns:a16="http://schemas.microsoft.com/office/drawing/2014/main" id="{A4C00748-8C5D-591C-A922-F44EFC5B0B17}"/>
              </a:ext>
            </a:extLst>
          </p:cNvPr>
          <p:cNvPicPr>
            <a:picLocks noChangeAspect="1"/>
          </p:cNvPicPr>
          <p:nvPr/>
        </p:nvPicPr>
        <p:blipFill>
          <a:blip r:embed="rId4">
            <a:duotone>
              <a:schemeClr val="accent3">
                <a:shade val="45000"/>
                <a:satMod val="135000"/>
              </a:schemeClr>
              <a:prstClr val="white"/>
            </a:duotone>
          </a:blip>
          <a:stretch>
            <a:fillRect/>
          </a:stretch>
        </p:blipFill>
        <p:spPr>
          <a:xfrm>
            <a:off x="6584455" y="4122818"/>
            <a:ext cx="688162" cy="688162"/>
          </a:xfrm>
          <a:prstGeom prst="rect">
            <a:avLst/>
          </a:prstGeom>
        </p:spPr>
      </p:pic>
      <p:sp>
        <p:nvSpPr>
          <p:cNvPr id="59" name="Rectangle 58">
            <a:extLst>
              <a:ext uri="{FF2B5EF4-FFF2-40B4-BE49-F238E27FC236}">
                <a16:creationId xmlns:a16="http://schemas.microsoft.com/office/drawing/2014/main" id="{B1531707-7A43-C631-D570-46A3F45E28B1}"/>
              </a:ext>
            </a:extLst>
          </p:cNvPr>
          <p:cNvSpPr/>
          <p:nvPr/>
        </p:nvSpPr>
        <p:spPr>
          <a:xfrm rot="18000000">
            <a:off x="4552736" y="1844715"/>
            <a:ext cx="2711614" cy="623248"/>
          </a:xfrm>
          <a:prstGeom prst="rect">
            <a:avLst/>
          </a:prstGeom>
          <a:noFill/>
        </p:spPr>
        <p:txBody>
          <a:bodyPr wrap="square" lIns="68580" tIns="34290" rIns="68580" bIns="34290">
            <a:spAutoFit/>
          </a:bodyPr>
          <a:lstStyle/>
          <a:p>
            <a:pPr algn="ctr"/>
            <a:r>
              <a:rPr lang="en-US" sz="3600" dirty="0"/>
              <a:t>Shoot / Spirit</a:t>
            </a:r>
            <a:endParaRPr lang="en-US" sz="3300" dirty="0">
              <a:ln w="0"/>
              <a:effectLst>
                <a:outerShdw blurRad="38100" dist="19050" dir="2700000" algn="tl" rotWithShape="0">
                  <a:schemeClr val="dk1">
                    <a:alpha val="40000"/>
                  </a:schemeClr>
                </a:outerShdw>
              </a:effectLst>
            </a:endParaRPr>
          </a:p>
        </p:txBody>
      </p:sp>
      <p:sp>
        <p:nvSpPr>
          <p:cNvPr id="60" name="Arrow: Up 59">
            <a:extLst>
              <a:ext uri="{FF2B5EF4-FFF2-40B4-BE49-F238E27FC236}">
                <a16:creationId xmlns:a16="http://schemas.microsoft.com/office/drawing/2014/main" id="{EDCDEE5B-6E45-0571-3F75-8692561776BF}"/>
              </a:ext>
            </a:extLst>
          </p:cNvPr>
          <p:cNvSpPr/>
          <p:nvPr/>
        </p:nvSpPr>
        <p:spPr>
          <a:xfrm rot="3030207">
            <a:off x="3605709" y="27578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979F1A34-4652-AE86-D7ED-D8E697CC466B}"/>
              </a:ext>
            </a:extLst>
          </p:cNvPr>
          <p:cNvSpPr/>
          <p:nvPr/>
        </p:nvSpPr>
        <p:spPr>
          <a:xfrm rot="18863264">
            <a:off x="2405402" y="28015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2197589C-BC3F-3333-8E07-BEA1ED3A0231}"/>
              </a:ext>
            </a:extLst>
          </p:cNvPr>
          <p:cNvSpPr/>
          <p:nvPr/>
        </p:nvSpPr>
        <p:spPr>
          <a:xfrm rot="8401222" flipH="1">
            <a:off x="3468970" y="390400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14290F10-C4F0-79BD-FCE5-B50CA6D784EC}"/>
              </a:ext>
            </a:extLst>
          </p:cNvPr>
          <p:cNvSpPr/>
          <p:nvPr/>
        </p:nvSpPr>
        <p:spPr>
          <a:xfrm flipV="1">
            <a:off x="2934298" y="412281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F9471024-864D-FD10-48EF-2895D3241BB5}"/>
              </a:ext>
            </a:extLst>
          </p:cNvPr>
          <p:cNvSpPr/>
          <p:nvPr/>
        </p:nvSpPr>
        <p:spPr>
          <a:xfrm rot="18000000">
            <a:off x="5765755" y="248311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Bomb</a:t>
            </a:r>
          </a:p>
        </p:txBody>
      </p:sp>
      <p:sp>
        <p:nvSpPr>
          <p:cNvPr id="69" name="Rectangle 68">
            <a:extLst>
              <a:ext uri="{FF2B5EF4-FFF2-40B4-BE49-F238E27FC236}">
                <a16:creationId xmlns:a16="http://schemas.microsoft.com/office/drawing/2014/main" id="{B8C057F1-2A73-AAB8-A89E-E1E3FB776FE5}"/>
              </a:ext>
            </a:extLst>
          </p:cNvPr>
          <p:cNvSpPr/>
          <p:nvPr/>
        </p:nvSpPr>
        <p:spPr>
          <a:xfrm rot="18000000">
            <a:off x="6414380" y="2199218"/>
            <a:ext cx="1785664"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Auto fire</a:t>
            </a:r>
          </a:p>
        </p:txBody>
      </p:sp>
      <p:grpSp>
        <p:nvGrpSpPr>
          <p:cNvPr id="6" name="Group 5">
            <a:extLst>
              <a:ext uri="{FF2B5EF4-FFF2-40B4-BE49-F238E27FC236}">
                <a16:creationId xmlns:a16="http://schemas.microsoft.com/office/drawing/2014/main" id="{43F5AD24-E94C-CA4C-BCF2-495321774C81}"/>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B270967A-DCF8-80F5-A7B2-5191D15AE78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EB6F2658-996E-A247-1FFF-E7BEBB417B53}"/>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133AE325-2882-D6FB-15C2-3DEA128B29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5083671F-2957-6F79-8160-E9C2391B88C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9C841F4F-38FA-34CA-CC3F-45D42747FF3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0617511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3036B19-D8DC-28A7-0977-7D77A9F9867A}"/>
              </a:ext>
            </a:extLst>
          </p:cNvPr>
          <p:cNvPicPr>
            <a:picLocks noChangeAspect="1"/>
          </p:cNvPicPr>
          <p:nvPr/>
        </p:nvPicPr>
        <p:blipFill rotWithShape="1">
          <a:blip r:embed="rId2">
            <a:extLst>
              <a:ext uri="{28A0092B-C50C-407E-A947-70E740481C1C}">
                <a14:useLocalDpi xmlns:a14="http://schemas.microsoft.com/office/drawing/2010/main" val="0"/>
              </a:ext>
            </a:extLst>
          </a:blip>
          <a:srcRect t="18407" b="15968"/>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8C9A0FF2-76AE-A95F-14F9-1E91BCDBAD7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20CCF9E-D98B-BAEF-3246-73132B574870}"/>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err="1">
                <a:solidFill>
                  <a:srgbClr val="000000"/>
                </a:solidFill>
                <a:effectLst/>
                <a:latin typeface="Calibri" panose="020F0502020204030204" pitchFamily="34" charset="0"/>
              </a:rPr>
              <a:t>Gyruss</a:t>
            </a:r>
            <a:r>
              <a:rPr lang="en-US" sz="3600" dirty="0"/>
              <a:t> </a:t>
            </a:r>
            <a:endParaRPr lang="en-US" sz="7200" dirty="0"/>
          </a:p>
        </p:txBody>
      </p:sp>
      <p:graphicFrame>
        <p:nvGraphicFramePr>
          <p:cNvPr id="2" name="Table 1">
            <a:extLst>
              <a:ext uri="{FF2B5EF4-FFF2-40B4-BE49-F238E27FC236}">
                <a16:creationId xmlns:a16="http://schemas.microsoft.com/office/drawing/2014/main" id="{7D00BD4A-FC67-0CE9-D6F8-C2B97CD78607}"/>
              </a:ext>
            </a:extLst>
          </p:cNvPr>
          <p:cNvGraphicFramePr>
            <a:graphicFrameLocks noGrp="1"/>
          </p:cNvGraphicFramePr>
          <p:nvPr>
            <p:extLst>
              <p:ext uri="{D42A27DB-BD31-4B8C-83A1-F6EECF244321}">
                <p14:modId xmlns:p14="http://schemas.microsoft.com/office/powerpoint/2010/main" val="2402226704"/>
              </p:ext>
            </p:extLst>
          </p:nvPr>
        </p:nvGraphicFramePr>
        <p:xfrm>
          <a:off x="-3437465" y="1775225"/>
          <a:ext cx="2996690" cy="838431"/>
        </p:xfrm>
        <a:graphic>
          <a:graphicData uri="http://schemas.openxmlformats.org/drawingml/2006/table">
            <a:tbl>
              <a:tblPr>
                <a:tableStyleId>{5C22544A-7EE6-4342-B048-85BDC9FD1C3A}</a:tableStyleId>
              </a:tblPr>
              <a:tblGrid>
                <a:gridCol w="1661828">
                  <a:extLst>
                    <a:ext uri="{9D8B030D-6E8A-4147-A177-3AD203B41FA5}">
                      <a16:colId xmlns:a16="http://schemas.microsoft.com/office/drawing/2014/main" val="1306157281"/>
                    </a:ext>
                  </a:extLst>
                </a:gridCol>
                <a:gridCol w="1334862">
                  <a:extLst>
                    <a:ext uri="{9D8B030D-6E8A-4147-A177-3AD203B41FA5}">
                      <a16:colId xmlns:a16="http://schemas.microsoft.com/office/drawing/2014/main" val="3696122499"/>
                    </a:ext>
                  </a:extLst>
                </a:gridCol>
              </a:tblGrid>
              <a:tr h="47206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314827">
                <a:tc>
                  <a:txBody>
                    <a:bodyPr/>
                    <a:lstStyle/>
                    <a:p>
                      <a:pPr algn="l" fontAlgn="b"/>
                      <a:r>
                        <a:rPr lang="en-US" sz="2400" u="none" strike="noStrike">
                          <a:effectLst/>
                        </a:rPr>
                        <a:t>Gyruss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gyruss</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823184709"/>
                  </a:ext>
                </a:extLst>
              </a:tr>
            </a:tbl>
          </a:graphicData>
        </a:graphic>
      </p:graphicFrame>
      <p:grpSp>
        <p:nvGrpSpPr>
          <p:cNvPr id="68" name="Group 67">
            <a:extLst>
              <a:ext uri="{FF2B5EF4-FFF2-40B4-BE49-F238E27FC236}">
                <a16:creationId xmlns:a16="http://schemas.microsoft.com/office/drawing/2014/main" id="{AB651042-E6D8-EF39-CD6A-B2A8F11712C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5FCA1D04-06F4-3162-EB99-D73E5508120B}"/>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B4A0FCB6-EFFF-F4AE-B5BF-B811D647E696}"/>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D15FD27E-115D-9B1F-54E4-9E265A13CB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B7238929-71E5-6F2F-EC21-5865E886E31B}"/>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0070194C-0838-7401-0DC6-7EA3D4FE367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9DDA04A3-AE28-EFD0-FA33-65888BC8DF87}"/>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B0B69A5A-D40C-58D5-9A19-EAC0AFE2201A}"/>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024F5D7C-1981-0897-3C9D-6848804FB1D8}"/>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40" name="Arrow: Up 39">
            <a:extLst>
              <a:ext uri="{FF2B5EF4-FFF2-40B4-BE49-F238E27FC236}">
                <a16:creationId xmlns:a16="http://schemas.microsoft.com/office/drawing/2014/main" id="{110BFC20-C4D6-E93B-F69B-EA2CB0870437}"/>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FD999211-6B7C-2DD2-3335-EEAE31225893}"/>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D46B5888-802F-A260-B308-BF7E8164C157}"/>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176090AB-E6D8-2947-699F-BFFFD92C4BDA}"/>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88C10EC3-5F24-ACC9-0B46-509CD001D27E}"/>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CE79B6A5-44AE-B383-1556-5E7A44F08A48}"/>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2C8A4159-F9A7-7BE5-A39E-FA1BC97157A4}"/>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ABB3DE62-5BCB-138F-36CC-D2D9FCFC3234}"/>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F4E6BB72-3191-1CBC-E07E-CB07B9E2D62D}"/>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4" name="TextBox 63">
            <a:extLst>
              <a:ext uri="{FF2B5EF4-FFF2-40B4-BE49-F238E27FC236}">
                <a16:creationId xmlns:a16="http://schemas.microsoft.com/office/drawing/2014/main" id="{826BC40C-E182-0E92-0179-B4FCFC3C9265}"/>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Tree>
    <p:extLst>
      <p:ext uri="{BB962C8B-B14F-4D97-AF65-F5344CB8AC3E}">
        <p14:creationId xmlns:p14="http://schemas.microsoft.com/office/powerpoint/2010/main" val="959052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ED39F96E-5358-5C15-7552-44878B9B1E69}"/>
              </a:ext>
            </a:extLst>
          </p:cNvPr>
          <p:cNvPicPr>
            <a:picLocks noChangeAspect="1"/>
          </p:cNvPicPr>
          <p:nvPr/>
        </p:nvPicPr>
        <p:blipFill rotWithShape="1">
          <a:blip r:embed="rId2">
            <a:extLst>
              <a:ext uri="{28A0092B-C50C-407E-A947-70E740481C1C}">
                <a14:useLocalDpi xmlns:a14="http://schemas.microsoft.com/office/drawing/2010/main" val="0"/>
              </a:ext>
            </a:extLst>
          </a:blip>
          <a:srcRect t="6889" b="7398"/>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4A237B65-FF79-59D0-B767-5C67375152FC}"/>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8992F534-AF98-CCC6-C2E8-7C84641A307E}"/>
              </a:ext>
            </a:extLst>
          </p:cNvPr>
          <p:cNvSpPr txBox="1">
            <a:spLocks/>
          </p:cNvSpPr>
          <p:nvPr/>
        </p:nvSpPr>
        <p:spPr>
          <a:xfrm>
            <a:off x="-3638550" y="365126"/>
            <a:ext cx="28765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0" i="0" u="none" strike="noStrike" dirty="0">
                <a:solidFill>
                  <a:srgbClr val="000000"/>
                </a:solidFill>
                <a:effectLst/>
                <a:latin typeface="Calibri" panose="020F0502020204030204" pitchFamily="34" charset="0"/>
              </a:rPr>
              <a:t>Hyper Sports</a:t>
            </a:r>
            <a:r>
              <a:rPr lang="en-US" sz="3600" dirty="0"/>
              <a:t> </a:t>
            </a:r>
            <a:endParaRPr lang="en-US" sz="7200" dirty="0"/>
          </a:p>
        </p:txBody>
      </p:sp>
      <p:graphicFrame>
        <p:nvGraphicFramePr>
          <p:cNvPr id="2" name="Table 1">
            <a:extLst>
              <a:ext uri="{FF2B5EF4-FFF2-40B4-BE49-F238E27FC236}">
                <a16:creationId xmlns:a16="http://schemas.microsoft.com/office/drawing/2014/main" id="{420E58F5-0C87-86C1-17DE-CFF5DFDBDE91}"/>
              </a:ext>
            </a:extLst>
          </p:cNvPr>
          <p:cNvGraphicFramePr>
            <a:graphicFrameLocks noGrp="1"/>
          </p:cNvGraphicFramePr>
          <p:nvPr>
            <p:extLst>
              <p:ext uri="{D42A27DB-BD31-4B8C-83A1-F6EECF244321}">
                <p14:modId xmlns:p14="http://schemas.microsoft.com/office/powerpoint/2010/main" val="544755163"/>
              </p:ext>
            </p:extLst>
          </p:nvPr>
        </p:nvGraphicFramePr>
        <p:xfrm>
          <a:off x="-3598718" y="1948436"/>
          <a:ext cx="2996690" cy="948234"/>
        </p:xfrm>
        <a:graphic>
          <a:graphicData uri="http://schemas.openxmlformats.org/drawingml/2006/table">
            <a:tbl>
              <a:tblPr>
                <a:tableStyleId>{5C22544A-7EE6-4342-B048-85BDC9FD1C3A}</a:tableStyleId>
              </a:tblPr>
              <a:tblGrid>
                <a:gridCol w="1621062">
                  <a:extLst>
                    <a:ext uri="{9D8B030D-6E8A-4147-A177-3AD203B41FA5}">
                      <a16:colId xmlns:a16="http://schemas.microsoft.com/office/drawing/2014/main" val="1306157281"/>
                    </a:ext>
                  </a:extLst>
                </a:gridCol>
                <a:gridCol w="1375628">
                  <a:extLst>
                    <a:ext uri="{9D8B030D-6E8A-4147-A177-3AD203B41FA5}">
                      <a16:colId xmlns:a16="http://schemas.microsoft.com/office/drawing/2014/main" val="3696122499"/>
                    </a:ext>
                  </a:extLst>
                </a:gridCol>
              </a:tblGrid>
              <a:tr h="40642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41805">
                <a:tc>
                  <a:txBody>
                    <a:bodyPr/>
                    <a:lstStyle/>
                    <a:p>
                      <a:pPr algn="l" fontAlgn="b"/>
                      <a:r>
                        <a:rPr lang="en-US" sz="2400" u="none" strike="noStrike">
                          <a:effectLst/>
                        </a:rPr>
                        <a:t>Hyper Sports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hyperspt</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606865557"/>
                  </a:ext>
                </a:extLst>
              </a:tr>
            </a:tbl>
          </a:graphicData>
        </a:graphic>
      </p:graphicFrame>
      <p:pic>
        <p:nvPicPr>
          <p:cNvPr id="36" name="Picture 35">
            <a:extLst>
              <a:ext uri="{FF2B5EF4-FFF2-40B4-BE49-F238E27FC236}">
                <a16:creationId xmlns:a16="http://schemas.microsoft.com/office/drawing/2014/main" id="{B89103B0-4C63-6853-3DE7-EB614920C0DA}"/>
              </a:ext>
            </a:extLst>
          </p:cNvPr>
          <p:cNvPicPr>
            <a:picLocks noChangeAspect="1"/>
          </p:cNvPicPr>
          <p:nvPr/>
        </p:nvPicPr>
        <p:blipFill>
          <a:blip r:embed="rId4"/>
          <a:stretch>
            <a:fillRect/>
          </a:stretch>
        </p:blipFill>
        <p:spPr>
          <a:xfrm>
            <a:off x="6189747" y="3195164"/>
            <a:ext cx="688162" cy="688162"/>
          </a:xfrm>
          <a:prstGeom prst="rect">
            <a:avLst/>
          </a:prstGeom>
        </p:spPr>
      </p:pic>
      <p:pic>
        <p:nvPicPr>
          <p:cNvPr id="37" name="Picture 36">
            <a:extLst>
              <a:ext uri="{FF2B5EF4-FFF2-40B4-BE49-F238E27FC236}">
                <a16:creationId xmlns:a16="http://schemas.microsoft.com/office/drawing/2014/main" id="{DDA34ABC-9D5E-EFD6-D0BB-1C0C39E68F31}"/>
              </a:ext>
            </a:extLst>
          </p:cNvPr>
          <p:cNvPicPr>
            <a:picLocks noChangeAspect="1"/>
          </p:cNvPicPr>
          <p:nvPr/>
        </p:nvPicPr>
        <p:blipFill>
          <a:blip r:embed="rId4"/>
          <a:stretch>
            <a:fillRect/>
          </a:stretch>
        </p:blipFill>
        <p:spPr>
          <a:xfrm>
            <a:off x="4566058" y="3212611"/>
            <a:ext cx="688162" cy="688162"/>
          </a:xfrm>
          <a:prstGeom prst="rect">
            <a:avLst/>
          </a:prstGeom>
        </p:spPr>
      </p:pic>
      <p:pic>
        <p:nvPicPr>
          <p:cNvPr id="38" name="Picture 37">
            <a:extLst>
              <a:ext uri="{FF2B5EF4-FFF2-40B4-BE49-F238E27FC236}">
                <a16:creationId xmlns:a16="http://schemas.microsoft.com/office/drawing/2014/main" id="{570766E5-70D3-97FC-75BB-41752197880D}"/>
              </a:ext>
            </a:extLst>
          </p:cNvPr>
          <p:cNvPicPr>
            <a:picLocks noChangeAspect="1"/>
          </p:cNvPicPr>
          <p:nvPr/>
        </p:nvPicPr>
        <p:blipFill>
          <a:blip r:embed="rId4"/>
          <a:stretch>
            <a:fillRect/>
          </a:stretch>
        </p:blipFill>
        <p:spPr>
          <a:xfrm>
            <a:off x="5378970" y="3212611"/>
            <a:ext cx="688162" cy="688162"/>
          </a:xfrm>
          <a:prstGeom prst="rect">
            <a:avLst/>
          </a:prstGeom>
        </p:spPr>
      </p:pic>
      <p:pic>
        <p:nvPicPr>
          <p:cNvPr id="43" name="Picture 42">
            <a:extLst>
              <a:ext uri="{FF2B5EF4-FFF2-40B4-BE49-F238E27FC236}">
                <a16:creationId xmlns:a16="http://schemas.microsoft.com/office/drawing/2014/main" id="{610E0BA6-E16F-AA6D-2F13-82EDCAB261C8}"/>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062882" y="2896669"/>
            <a:ext cx="1122309" cy="1910215"/>
          </a:xfrm>
          <a:prstGeom prst="rect">
            <a:avLst/>
          </a:prstGeom>
        </p:spPr>
      </p:pic>
      <p:pic>
        <p:nvPicPr>
          <p:cNvPr id="44" name="Picture 43">
            <a:extLst>
              <a:ext uri="{FF2B5EF4-FFF2-40B4-BE49-F238E27FC236}">
                <a16:creationId xmlns:a16="http://schemas.microsoft.com/office/drawing/2014/main" id="{BEBBECD9-DA47-5CF8-6778-F356F574DF62}"/>
              </a:ext>
            </a:extLst>
          </p:cNvPr>
          <p:cNvPicPr>
            <a:picLocks noChangeAspect="1"/>
          </p:cNvPicPr>
          <p:nvPr/>
        </p:nvPicPr>
        <p:blipFill>
          <a:blip r:embed="rId4">
            <a:duotone>
              <a:schemeClr val="accent3">
                <a:shade val="45000"/>
                <a:satMod val="135000"/>
              </a:schemeClr>
              <a:prstClr val="white"/>
            </a:duotone>
          </a:blip>
          <a:stretch>
            <a:fillRect/>
          </a:stretch>
        </p:blipFill>
        <p:spPr>
          <a:xfrm>
            <a:off x="3827806" y="3738304"/>
            <a:ext cx="688162" cy="688162"/>
          </a:xfrm>
          <a:prstGeom prst="rect">
            <a:avLst/>
          </a:prstGeom>
        </p:spPr>
      </p:pic>
      <p:pic>
        <p:nvPicPr>
          <p:cNvPr id="45" name="Picture 44">
            <a:extLst>
              <a:ext uri="{FF2B5EF4-FFF2-40B4-BE49-F238E27FC236}">
                <a16:creationId xmlns:a16="http://schemas.microsoft.com/office/drawing/2014/main" id="{D065192A-2EB2-C624-19BD-810E0B8BF966}"/>
              </a:ext>
            </a:extLst>
          </p:cNvPr>
          <p:cNvPicPr>
            <a:picLocks noChangeAspect="1"/>
          </p:cNvPicPr>
          <p:nvPr/>
        </p:nvPicPr>
        <p:blipFill>
          <a:blip r:embed="rId4">
            <a:duotone>
              <a:schemeClr val="accent3">
                <a:shade val="45000"/>
                <a:satMod val="135000"/>
              </a:schemeClr>
              <a:prstClr val="white"/>
            </a:duotone>
          </a:blip>
          <a:stretch>
            <a:fillRect/>
          </a:stretch>
        </p:blipFill>
        <p:spPr>
          <a:xfrm>
            <a:off x="3826719" y="4516978"/>
            <a:ext cx="688162" cy="688162"/>
          </a:xfrm>
          <a:prstGeom prst="rect">
            <a:avLst/>
          </a:prstGeom>
        </p:spPr>
      </p:pic>
      <p:pic>
        <p:nvPicPr>
          <p:cNvPr id="56" name="Picture 55">
            <a:extLst>
              <a:ext uri="{FF2B5EF4-FFF2-40B4-BE49-F238E27FC236}">
                <a16:creationId xmlns:a16="http://schemas.microsoft.com/office/drawing/2014/main" id="{C3B0AE5D-DFDA-BE21-22D1-B2B9CB7F556A}"/>
              </a:ext>
            </a:extLst>
          </p:cNvPr>
          <p:cNvPicPr>
            <a:picLocks noChangeAspect="1"/>
          </p:cNvPicPr>
          <p:nvPr/>
        </p:nvPicPr>
        <p:blipFill>
          <a:blip r:embed="rId4">
            <a:duotone>
              <a:schemeClr val="accent3">
                <a:shade val="45000"/>
                <a:satMod val="135000"/>
              </a:schemeClr>
              <a:prstClr val="white"/>
            </a:duotone>
          </a:blip>
          <a:stretch>
            <a:fillRect/>
          </a:stretch>
        </p:blipFill>
        <p:spPr>
          <a:xfrm>
            <a:off x="4564971" y="3991285"/>
            <a:ext cx="688162" cy="688162"/>
          </a:xfrm>
          <a:prstGeom prst="rect">
            <a:avLst/>
          </a:prstGeom>
        </p:spPr>
      </p:pic>
      <p:pic>
        <p:nvPicPr>
          <p:cNvPr id="57" name="Picture 56">
            <a:extLst>
              <a:ext uri="{FF2B5EF4-FFF2-40B4-BE49-F238E27FC236}">
                <a16:creationId xmlns:a16="http://schemas.microsoft.com/office/drawing/2014/main" id="{F30D6AEA-C031-D61E-6FD4-F2A4E43D9288}"/>
              </a:ext>
            </a:extLst>
          </p:cNvPr>
          <p:cNvPicPr>
            <a:picLocks noChangeAspect="1"/>
          </p:cNvPicPr>
          <p:nvPr/>
        </p:nvPicPr>
        <p:blipFill>
          <a:blip r:embed="rId4">
            <a:duotone>
              <a:schemeClr val="accent3">
                <a:shade val="45000"/>
                <a:satMod val="135000"/>
              </a:schemeClr>
              <a:prstClr val="white"/>
            </a:duotone>
          </a:blip>
          <a:stretch>
            <a:fillRect/>
          </a:stretch>
        </p:blipFill>
        <p:spPr>
          <a:xfrm>
            <a:off x="5377884" y="3991285"/>
            <a:ext cx="688162" cy="688162"/>
          </a:xfrm>
          <a:prstGeom prst="rect">
            <a:avLst/>
          </a:prstGeom>
        </p:spPr>
      </p:pic>
      <p:pic>
        <p:nvPicPr>
          <p:cNvPr id="58" name="Picture 57">
            <a:extLst>
              <a:ext uri="{FF2B5EF4-FFF2-40B4-BE49-F238E27FC236}">
                <a16:creationId xmlns:a16="http://schemas.microsoft.com/office/drawing/2014/main" id="{CCEB10A9-437B-0A24-9490-BACFDC318BA0}"/>
              </a:ext>
            </a:extLst>
          </p:cNvPr>
          <p:cNvPicPr>
            <a:picLocks noChangeAspect="1"/>
          </p:cNvPicPr>
          <p:nvPr/>
        </p:nvPicPr>
        <p:blipFill>
          <a:blip r:embed="rId4">
            <a:duotone>
              <a:schemeClr val="accent3">
                <a:shade val="45000"/>
                <a:satMod val="135000"/>
              </a:schemeClr>
              <a:prstClr val="white"/>
            </a:duotone>
          </a:blip>
          <a:stretch>
            <a:fillRect/>
          </a:stretch>
        </p:blipFill>
        <p:spPr>
          <a:xfrm>
            <a:off x="6188661" y="3973838"/>
            <a:ext cx="688162" cy="688162"/>
          </a:xfrm>
          <a:prstGeom prst="rect">
            <a:avLst/>
          </a:prstGeom>
        </p:spPr>
      </p:pic>
      <p:sp>
        <p:nvSpPr>
          <p:cNvPr id="59" name="Rectangle 58">
            <a:extLst>
              <a:ext uri="{FF2B5EF4-FFF2-40B4-BE49-F238E27FC236}">
                <a16:creationId xmlns:a16="http://schemas.microsoft.com/office/drawing/2014/main" id="{59E123D2-6268-AC35-03D0-22C679542DBE}"/>
              </a:ext>
            </a:extLst>
          </p:cNvPr>
          <p:cNvSpPr/>
          <p:nvPr/>
        </p:nvSpPr>
        <p:spPr>
          <a:xfrm rot="18000000">
            <a:off x="4404015" y="2111135"/>
            <a:ext cx="1696334" cy="623248"/>
          </a:xfrm>
          <a:prstGeom prst="rect">
            <a:avLst/>
          </a:prstGeom>
          <a:noFill/>
        </p:spPr>
        <p:txBody>
          <a:bodyPr wrap="square" lIns="68580" tIns="34290" rIns="68580" bIns="34290">
            <a:spAutoFit/>
          </a:bodyPr>
          <a:lstStyle/>
          <a:p>
            <a:r>
              <a:rPr lang="en-US" sz="3600" dirty="0">
                <a:ln w="0"/>
                <a:effectLst>
                  <a:outerShdw blurRad="38100" dist="19050" dir="2700000" algn="tl" rotWithShape="0">
                    <a:schemeClr val="dk1">
                      <a:alpha val="40000"/>
                    </a:schemeClr>
                  </a:outerShdw>
                </a:effectLst>
              </a:rPr>
              <a:t>Go (left)</a:t>
            </a:r>
          </a:p>
        </p:txBody>
      </p:sp>
      <p:sp>
        <p:nvSpPr>
          <p:cNvPr id="68" name="Rectangle 67">
            <a:extLst>
              <a:ext uri="{FF2B5EF4-FFF2-40B4-BE49-F238E27FC236}">
                <a16:creationId xmlns:a16="http://schemas.microsoft.com/office/drawing/2014/main" id="{4E7CE98B-D2DB-E8B3-1D38-F85360090397}"/>
              </a:ext>
            </a:extLst>
          </p:cNvPr>
          <p:cNvSpPr/>
          <p:nvPr/>
        </p:nvSpPr>
        <p:spPr>
          <a:xfrm rot="18000000">
            <a:off x="5123041" y="1840671"/>
            <a:ext cx="2075179" cy="623248"/>
          </a:xfrm>
          <a:prstGeom prst="rect">
            <a:avLst/>
          </a:prstGeom>
          <a:noFill/>
        </p:spPr>
        <p:txBody>
          <a:bodyPr wrap="square" lIns="68580" tIns="34290" rIns="68580" bIns="34290">
            <a:spAutoFit/>
          </a:bodyPr>
          <a:lstStyle/>
          <a:p>
            <a:r>
              <a:rPr lang="en-US" sz="3600" dirty="0">
                <a:ln w="0"/>
                <a:effectLst>
                  <a:outerShdw blurRad="38100" dist="19050" dir="2700000" algn="tl" rotWithShape="0">
                    <a:schemeClr val="dk1">
                      <a:alpha val="40000"/>
                    </a:schemeClr>
                  </a:outerShdw>
                </a:effectLst>
              </a:rPr>
              <a:t>Up</a:t>
            </a:r>
          </a:p>
        </p:txBody>
      </p:sp>
      <p:sp>
        <p:nvSpPr>
          <p:cNvPr id="69" name="Rectangle 68">
            <a:extLst>
              <a:ext uri="{FF2B5EF4-FFF2-40B4-BE49-F238E27FC236}">
                <a16:creationId xmlns:a16="http://schemas.microsoft.com/office/drawing/2014/main" id="{9CA9F62E-543B-3A8C-334A-B41371BD0B7B}"/>
              </a:ext>
            </a:extLst>
          </p:cNvPr>
          <p:cNvSpPr/>
          <p:nvPr/>
        </p:nvSpPr>
        <p:spPr>
          <a:xfrm rot="18000000">
            <a:off x="5853136" y="1832124"/>
            <a:ext cx="2303226" cy="623248"/>
          </a:xfrm>
          <a:prstGeom prst="rect">
            <a:avLst/>
          </a:prstGeom>
          <a:noFill/>
        </p:spPr>
        <p:txBody>
          <a:bodyPr wrap="square" lIns="68580" tIns="34290" rIns="68580" bIns="34290">
            <a:spAutoFit/>
          </a:bodyPr>
          <a:lstStyle/>
          <a:p>
            <a:r>
              <a:rPr lang="en-US" sz="3600" dirty="0">
                <a:effectLst>
                  <a:outerShdw blurRad="38100" dist="38100" dir="2700000" algn="tl">
                    <a:srgbClr val="000000">
                      <a:alpha val="43137"/>
                    </a:srgbClr>
                  </a:outerShdw>
                </a:effectLst>
              </a:rPr>
              <a:t>G0 (right)</a:t>
            </a:r>
            <a:endParaRPr lang="en-US" sz="3600" dirty="0">
              <a:ln w="0"/>
              <a:effectLst>
                <a:outerShdw blurRad="38100" dist="38100" dir="2700000" algn="tl">
                  <a:srgbClr val="000000">
                    <a:alpha val="43137"/>
                  </a:srgbClr>
                </a:outerShdw>
              </a:effectLst>
            </a:endParaRPr>
          </a:p>
        </p:txBody>
      </p:sp>
      <p:grpSp>
        <p:nvGrpSpPr>
          <p:cNvPr id="6" name="Group 5">
            <a:extLst>
              <a:ext uri="{FF2B5EF4-FFF2-40B4-BE49-F238E27FC236}">
                <a16:creationId xmlns:a16="http://schemas.microsoft.com/office/drawing/2014/main" id="{000EEDF2-6B86-B53B-7BC7-D92A5B3048BC}"/>
              </a:ext>
            </a:extLst>
          </p:cNvPr>
          <p:cNvGrpSpPr/>
          <p:nvPr/>
        </p:nvGrpSpPr>
        <p:grpSpPr>
          <a:xfrm>
            <a:off x="70338" y="5837637"/>
            <a:ext cx="1315776" cy="960943"/>
            <a:chOff x="70338" y="5837637"/>
            <a:chExt cx="1315776" cy="960943"/>
          </a:xfrm>
        </p:grpSpPr>
        <p:sp>
          <p:nvSpPr>
            <p:cNvPr id="7" name="Flowchart: Alternate Process 6">
              <a:extLst>
                <a:ext uri="{FF2B5EF4-FFF2-40B4-BE49-F238E27FC236}">
                  <a16:creationId xmlns:a16="http://schemas.microsoft.com/office/drawing/2014/main" id="{16BF4EAF-7438-D475-0850-03F3568E9ADD}"/>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C2295BA9-02E1-3C14-D296-413AE6E7931F}"/>
                </a:ext>
              </a:extLst>
            </p:cNvPr>
            <p:cNvGrpSpPr/>
            <p:nvPr/>
          </p:nvGrpSpPr>
          <p:grpSpPr>
            <a:xfrm>
              <a:off x="153012" y="5975208"/>
              <a:ext cx="1155730" cy="685800"/>
              <a:chOff x="5115719" y="1096814"/>
              <a:chExt cx="1540973" cy="914400"/>
            </a:xfrm>
          </p:grpSpPr>
          <p:pic>
            <p:nvPicPr>
              <p:cNvPr id="9" name="Graphic 8" descr="User with solid fill">
                <a:extLst>
                  <a:ext uri="{FF2B5EF4-FFF2-40B4-BE49-F238E27FC236}">
                    <a16:creationId xmlns:a16="http://schemas.microsoft.com/office/drawing/2014/main" id="{D54CF084-7394-0332-0A81-AE77FCACF89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71185E29-8AFA-66FE-4072-79BB4604989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F8572CD1-9B44-41B1-6E16-4DFCE983A6D1}"/>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3" name="TextBox 2">
            <a:extLst>
              <a:ext uri="{FF2B5EF4-FFF2-40B4-BE49-F238E27FC236}">
                <a16:creationId xmlns:a16="http://schemas.microsoft.com/office/drawing/2014/main" id="{DCD3189A-E098-8390-A6E7-9B2151637DB9}"/>
              </a:ext>
            </a:extLst>
          </p:cNvPr>
          <p:cNvSpPr txBox="1"/>
          <p:nvPr/>
        </p:nvSpPr>
        <p:spPr>
          <a:xfrm>
            <a:off x="495912" y="900097"/>
            <a:ext cx="9334928" cy="769441"/>
          </a:xfrm>
          <a:prstGeom prst="rect">
            <a:avLst/>
          </a:prstGeom>
          <a:noFill/>
        </p:spPr>
        <p:txBody>
          <a:bodyPr wrap="none" rtlCol="0">
            <a:spAutoFit/>
          </a:bodyPr>
          <a:lstStyle/>
          <a:p>
            <a:r>
              <a:rPr lang="en-US" sz="4400" dirty="0"/>
              <a:t>Controls might not be mapped correctly</a:t>
            </a:r>
          </a:p>
        </p:txBody>
      </p:sp>
      <p:sp>
        <p:nvSpPr>
          <p:cNvPr id="12" name="TextBox 11">
            <a:extLst>
              <a:ext uri="{FF2B5EF4-FFF2-40B4-BE49-F238E27FC236}">
                <a16:creationId xmlns:a16="http://schemas.microsoft.com/office/drawing/2014/main" id="{1B241CBC-85CC-7FBB-383F-D8A0FE11044B}"/>
              </a:ext>
            </a:extLst>
          </p:cNvPr>
          <p:cNvSpPr txBox="1"/>
          <p:nvPr/>
        </p:nvSpPr>
        <p:spPr>
          <a:xfrm>
            <a:off x="-3754589" y="3328352"/>
            <a:ext cx="3414801" cy="2862322"/>
          </a:xfrm>
          <a:prstGeom prst="rect">
            <a:avLst/>
          </a:prstGeom>
          <a:noFill/>
        </p:spPr>
        <p:txBody>
          <a:bodyPr wrap="square" rtlCol="0">
            <a:spAutoFit/>
          </a:bodyPr>
          <a:lstStyle/>
          <a:p>
            <a:r>
              <a:rPr lang="en-US" sz="6000" dirty="0"/>
              <a:t>Note: Test these controls</a:t>
            </a:r>
          </a:p>
        </p:txBody>
      </p:sp>
    </p:spTree>
    <p:extLst>
      <p:ext uri="{BB962C8B-B14F-4D97-AF65-F5344CB8AC3E}">
        <p14:creationId xmlns:p14="http://schemas.microsoft.com/office/powerpoint/2010/main" val="28888995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dancing&#10;&#10;Description automatically generated with medium confidence">
            <a:extLst>
              <a:ext uri="{FF2B5EF4-FFF2-40B4-BE49-F238E27FC236}">
                <a16:creationId xmlns:a16="http://schemas.microsoft.com/office/drawing/2014/main" id="{EFAF03A7-265D-3ECA-4F15-D1AFA961EB3B}"/>
              </a:ext>
            </a:extLst>
          </p:cNvPr>
          <p:cNvPicPr>
            <a:picLocks noChangeAspect="1"/>
          </p:cNvPicPr>
          <p:nvPr/>
        </p:nvPicPr>
        <p:blipFill rotWithShape="1">
          <a:blip r:embed="rId2">
            <a:extLst>
              <a:ext uri="{28A0092B-C50C-407E-A947-70E740481C1C}">
                <a14:useLocalDpi xmlns:a14="http://schemas.microsoft.com/office/drawing/2010/main" val="0"/>
              </a:ext>
            </a:extLst>
          </a:blip>
          <a:srcRect l="10554" t="-317" r="11637" b="317"/>
          <a:stretch/>
        </p:blipFill>
        <p:spPr>
          <a:xfrm>
            <a:off x="0" y="-14068"/>
            <a:ext cx="9144000" cy="6855260"/>
          </a:xfrm>
          <a:prstGeom prst="rect">
            <a:avLst/>
          </a:prstGeom>
        </p:spPr>
      </p:pic>
      <p:pic>
        <p:nvPicPr>
          <p:cNvPr id="35" name="Picture 34">
            <a:extLst>
              <a:ext uri="{FF2B5EF4-FFF2-40B4-BE49-F238E27FC236}">
                <a16:creationId xmlns:a16="http://schemas.microsoft.com/office/drawing/2014/main" id="{1E968B2B-5EBA-D2A8-B356-648A0485A96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4CBC19A6-B15D-134A-0212-7F5F9C7FE88C}"/>
              </a:ext>
            </a:extLst>
          </p:cNvPr>
          <p:cNvSpPr txBox="1">
            <a:spLocks/>
          </p:cNvSpPr>
          <p:nvPr/>
        </p:nvSpPr>
        <p:spPr>
          <a:xfrm>
            <a:off x="-4362450" y="400050"/>
            <a:ext cx="3962400" cy="1524000"/>
          </a:xfrm>
          <a:prstGeom prst="rect">
            <a:avLst/>
          </a:prstGeom>
        </p:spPr>
        <p:txBody>
          <a:bodyPr vert="horz" lIns="91440" tIns="45720" rIns="91440" bIns="45720" rtlCol="0" anchor="ctr">
            <a:normAutofit lnSpcReduction="10000"/>
          </a:bodyPr>
          <a:lstStyle>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Hyper Street Fighter II: The Anniversary Edition </a:t>
            </a:r>
          </a:p>
        </p:txBody>
      </p:sp>
      <p:graphicFrame>
        <p:nvGraphicFramePr>
          <p:cNvPr id="2" name="Table 1">
            <a:extLst>
              <a:ext uri="{FF2B5EF4-FFF2-40B4-BE49-F238E27FC236}">
                <a16:creationId xmlns:a16="http://schemas.microsoft.com/office/drawing/2014/main" id="{931220A0-86A9-86C5-B861-0BF5B344CEC7}"/>
              </a:ext>
            </a:extLst>
          </p:cNvPr>
          <p:cNvGraphicFramePr>
            <a:graphicFrameLocks noGrp="1"/>
          </p:cNvGraphicFramePr>
          <p:nvPr>
            <p:extLst>
              <p:ext uri="{D42A27DB-BD31-4B8C-83A1-F6EECF244321}">
                <p14:modId xmlns:p14="http://schemas.microsoft.com/office/powerpoint/2010/main" val="3525577705"/>
              </p:ext>
            </p:extLst>
          </p:nvPr>
        </p:nvGraphicFramePr>
        <p:xfrm>
          <a:off x="-4260319" y="1866052"/>
          <a:ext cx="3758137" cy="2162824"/>
        </p:xfrm>
        <a:graphic>
          <a:graphicData uri="http://schemas.openxmlformats.org/drawingml/2006/table">
            <a:tbl>
              <a:tblPr>
                <a:tableStyleId>{5C22544A-7EE6-4342-B048-85BDC9FD1C3A}</a:tableStyleId>
              </a:tblPr>
              <a:tblGrid>
                <a:gridCol w="2354494">
                  <a:extLst>
                    <a:ext uri="{9D8B030D-6E8A-4147-A177-3AD203B41FA5}">
                      <a16:colId xmlns:a16="http://schemas.microsoft.com/office/drawing/2014/main" val="1306157281"/>
                    </a:ext>
                  </a:extLst>
                </a:gridCol>
                <a:gridCol w="1403643">
                  <a:extLst>
                    <a:ext uri="{9D8B030D-6E8A-4147-A177-3AD203B41FA5}">
                      <a16:colId xmlns:a16="http://schemas.microsoft.com/office/drawing/2014/main" val="3696122499"/>
                    </a:ext>
                  </a:extLst>
                </a:gridCol>
              </a:tblGrid>
              <a:tr h="699179">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1243681">
                <a:tc>
                  <a:txBody>
                    <a:bodyPr/>
                    <a:lstStyle/>
                    <a:p>
                      <a:pPr algn="l" fontAlgn="b"/>
                      <a:r>
                        <a:rPr lang="en-US" sz="2400" u="none" strike="noStrike" dirty="0">
                          <a:effectLst/>
                        </a:rPr>
                        <a:t>Hyper Street Fighter II: The Anniversary Edition</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hsf2</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243952735"/>
                  </a:ext>
                </a:extLst>
              </a:tr>
            </a:tbl>
          </a:graphicData>
        </a:graphic>
      </p:graphicFrame>
      <p:sp>
        <p:nvSpPr>
          <p:cNvPr id="39" name="Arrow: Up 38">
            <a:extLst>
              <a:ext uri="{FF2B5EF4-FFF2-40B4-BE49-F238E27FC236}">
                <a16:creationId xmlns:a16="http://schemas.microsoft.com/office/drawing/2014/main" id="{7FE109FA-84D4-3E6E-C1B9-2DDDA8B96AE1}"/>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F1B57802-79A2-56D3-18DD-39A2A03AF4F2}"/>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6FF015A8-ED2D-6501-876B-C50DC417B9FD}"/>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688F2058-60CC-093D-FD8D-AE728638FFAF}"/>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A1766BEB-1D0A-B866-E306-5E4854E7D837}"/>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58344" y="2105829"/>
            <a:ext cx="1122309" cy="1910215"/>
          </a:xfrm>
          <a:prstGeom prst="rect">
            <a:avLst/>
          </a:prstGeom>
        </p:spPr>
      </p:pic>
      <p:pic>
        <p:nvPicPr>
          <p:cNvPr id="44" name="Picture 43">
            <a:extLst>
              <a:ext uri="{FF2B5EF4-FFF2-40B4-BE49-F238E27FC236}">
                <a16:creationId xmlns:a16="http://schemas.microsoft.com/office/drawing/2014/main" id="{AD15334F-6CE7-D325-C31D-7468F5702D50}"/>
              </a:ext>
            </a:extLst>
          </p:cNvPr>
          <p:cNvPicPr>
            <a:picLocks noChangeAspect="1"/>
          </p:cNvPicPr>
          <p:nvPr/>
        </p:nvPicPr>
        <p:blipFill>
          <a:blip r:embed="rId6">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45" name="Picture 44">
            <a:extLst>
              <a:ext uri="{FF2B5EF4-FFF2-40B4-BE49-F238E27FC236}">
                <a16:creationId xmlns:a16="http://schemas.microsoft.com/office/drawing/2014/main" id="{2CCBB5F1-DA63-33EA-23FF-8AA83822C77E}"/>
              </a:ext>
            </a:extLst>
          </p:cNvPr>
          <p:cNvPicPr>
            <a:picLocks noChangeAspect="1"/>
          </p:cNvPicPr>
          <p:nvPr/>
        </p:nvPicPr>
        <p:blipFill>
          <a:blip r:embed="rId6">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60" name="Arrow: Up 59">
            <a:extLst>
              <a:ext uri="{FF2B5EF4-FFF2-40B4-BE49-F238E27FC236}">
                <a16:creationId xmlns:a16="http://schemas.microsoft.com/office/drawing/2014/main" id="{F6596766-AB82-D5DC-4111-737F30C7F59C}"/>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AE025527-FECC-BD3C-78EE-7A4807EA43EA}"/>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51BAD576-E476-D766-B00B-1F0B58F6BA17}"/>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C936ADFA-234F-9D9B-CD4B-D704F6840530}"/>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 name="Picture 5">
            <a:extLst>
              <a:ext uri="{FF2B5EF4-FFF2-40B4-BE49-F238E27FC236}">
                <a16:creationId xmlns:a16="http://schemas.microsoft.com/office/drawing/2014/main" id="{3244E89A-3F01-0D91-F72D-B2ED1255BAFD}"/>
              </a:ext>
            </a:extLst>
          </p:cNvPr>
          <p:cNvPicPr>
            <a:picLocks noChangeAspect="1"/>
          </p:cNvPicPr>
          <p:nvPr/>
        </p:nvPicPr>
        <p:blipFill>
          <a:blip r:embed="rId6"/>
          <a:stretch>
            <a:fillRect/>
          </a:stretch>
        </p:blipFill>
        <p:spPr>
          <a:xfrm>
            <a:off x="5787114" y="2386877"/>
            <a:ext cx="688162" cy="688162"/>
          </a:xfrm>
          <a:prstGeom prst="rect">
            <a:avLst/>
          </a:prstGeom>
        </p:spPr>
      </p:pic>
      <p:pic>
        <p:nvPicPr>
          <p:cNvPr id="7" name="Picture 6">
            <a:extLst>
              <a:ext uri="{FF2B5EF4-FFF2-40B4-BE49-F238E27FC236}">
                <a16:creationId xmlns:a16="http://schemas.microsoft.com/office/drawing/2014/main" id="{B1CE680F-148B-88B1-3C33-83DC7A8B2872}"/>
              </a:ext>
            </a:extLst>
          </p:cNvPr>
          <p:cNvPicPr>
            <a:picLocks noChangeAspect="1"/>
          </p:cNvPicPr>
          <p:nvPr/>
        </p:nvPicPr>
        <p:blipFill>
          <a:blip r:embed="rId6"/>
          <a:stretch>
            <a:fillRect/>
          </a:stretch>
        </p:blipFill>
        <p:spPr>
          <a:xfrm>
            <a:off x="4163425" y="2404324"/>
            <a:ext cx="688162" cy="688162"/>
          </a:xfrm>
          <a:prstGeom prst="rect">
            <a:avLst/>
          </a:prstGeom>
        </p:spPr>
      </p:pic>
      <p:pic>
        <p:nvPicPr>
          <p:cNvPr id="8" name="Picture 7">
            <a:extLst>
              <a:ext uri="{FF2B5EF4-FFF2-40B4-BE49-F238E27FC236}">
                <a16:creationId xmlns:a16="http://schemas.microsoft.com/office/drawing/2014/main" id="{B768D922-322C-3AC4-1928-ACB50A0EBCE8}"/>
              </a:ext>
            </a:extLst>
          </p:cNvPr>
          <p:cNvPicPr>
            <a:picLocks noChangeAspect="1"/>
          </p:cNvPicPr>
          <p:nvPr/>
        </p:nvPicPr>
        <p:blipFill>
          <a:blip r:embed="rId6"/>
          <a:stretch>
            <a:fillRect/>
          </a:stretch>
        </p:blipFill>
        <p:spPr>
          <a:xfrm>
            <a:off x="4976337" y="2404324"/>
            <a:ext cx="688162" cy="688162"/>
          </a:xfrm>
          <a:prstGeom prst="rect">
            <a:avLst/>
          </a:prstGeom>
        </p:spPr>
      </p:pic>
      <p:pic>
        <p:nvPicPr>
          <p:cNvPr id="9" name="Picture 8">
            <a:extLst>
              <a:ext uri="{FF2B5EF4-FFF2-40B4-BE49-F238E27FC236}">
                <a16:creationId xmlns:a16="http://schemas.microsoft.com/office/drawing/2014/main" id="{0729D8FF-1CDE-2372-B315-8A937149364D}"/>
              </a:ext>
            </a:extLst>
          </p:cNvPr>
          <p:cNvPicPr>
            <a:picLocks noChangeAspect="1"/>
          </p:cNvPicPr>
          <p:nvPr/>
        </p:nvPicPr>
        <p:blipFill>
          <a:blip r:embed="rId6"/>
          <a:stretch>
            <a:fillRect/>
          </a:stretch>
        </p:blipFill>
        <p:spPr>
          <a:xfrm>
            <a:off x="4162338" y="3182998"/>
            <a:ext cx="688162" cy="688162"/>
          </a:xfrm>
          <a:prstGeom prst="rect">
            <a:avLst/>
          </a:prstGeom>
        </p:spPr>
      </p:pic>
      <p:pic>
        <p:nvPicPr>
          <p:cNvPr id="10" name="Picture 9">
            <a:extLst>
              <a:ext uri="{FF2B5EF4-FFF2-40B4-BE49-F238E27FC236}">
                <a16:creationId xmlns:a16="http://schemas.microsoft.com/office/drawing/2014/main" id="{3E776F3E-CD29-2586-6EB5-43B85735B91B}"/>
              </a:ext>
            </a:extLst>
          </p:cNvPr>
          <p:cNvPicPr>
            <a:picLocks noChangeAspect="1"/>
          </p:cNvPicPr>
          <p:nvPr/>
        </p:nvPicPr>
        <p:blipFill>
          <a:blip r:embed="rId6"/>
          <a:stretch>
            <a:fillRect/>
          </a:stretch>
        </p:blipFill>
        <p:spPr>
          <a:xfrm>
            <a:off x="4975251" y="3182998"/>
            <a:ext cx="688162" cy="688162"/>
          </a:xfrm>
          <a:prstGeom prst="rect">
            <a:avLst/>
          </a:prstGeom>
        </p:spPr>
      </p:pic>
      <p:pic>
        <p:nvPicPr>
          <p:cNvPr id="11" name="Picture 10">
            <a:extLst>
              <a:ext uri="{FF2B5EF4-FFF2-40B4-BE49-F238E27FC236}">
                <a16:creationId xmlns:a16="http://schemas.microsoft.com/office/drawing/2014/main" id="{B5A6B41F-9906-4709-B4D1-808FA29D9308}"/>
              </a:ext>
            </a:extLst>
          </p:cNvPr>
          <p:cNvPicPr>
            <a:picLocks noChangeAspect="1"/>
          </p:cNvPicPr>
          <p:nvPr/>
        </p:nvPicPr>
        <p:blipFill>
          <a:blip r:embed="rId6"/>
          <a:stretch>
            <a:fillRect/>
          </a:stretch>
        </p:blipFill>
        <p:spPr>
          <a:xfrm>
            <a:off x="5786028" y="3165551"/>
            <a:ext cx="688162" cy="688162"/>
          </a:xfrm>
          <a:prstGeom prst="rect">
            <a:avLst/>
          </a:prstGeom>
        </p:spPr>
      </p:pic>
      <p:sp>
        <p:nvSpPr>
          <p:cNvPr id="12" name="Rectangle 11">
            <a:extLst>
              <a:ext uri="{FF2B5EF4-FFF2-40B4-BE49-F238E27FC236}">
                <a16:creationId xmlns:a16="http://schemas.microsoft.com/office/drawing/2014/main" id="{F0BD2F1E-C43D-1243-7F9F-B712AE717178}"/>
              </a:ext>
            </a:extLst>
          </p:cNvPr>
          <p:cNvSpPr/>
          <p:nvPr/>
        </p:nvSpPr>
        <p:spPr>
          <a:xfrm rot="18662225">
            <a:off x="3725900" y="168792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Jab</a:t>
            </a:r>
          </a:p>
        </p:txBody>
      </p:sp>
      <p:sp>
        <p:nvSpPr>
          <p:cNvPr id="13" name="Rectangle 12">
            <a:extLst>
              <a:ext uri="{FF2B5EF4-FFF2-40B4-BE49-F238E27FC236}">
                <a16:creationId xmlns:a16="http://schemas.microsoft.com/office/drawing/2014/main" id="{4A73845E-9326-EF39-A603-09019752C77B}"/>
              </a:ext>
            </a:extLst>
          </p:cNvPr>
          <p:cNvSpPr/>
          <p:nvPr/>
        </p:nvSpPr>
        <p:spPr>
          <a:xfrm rot="18670683">
            <a:off x="4702042" y="1631135"/>
            <a:ext cx="132458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Strong</a:t>
            </a:r>
          </a:p>
        </p:txBody>
      </p:sp>
      <p:sp>
        <p:nvSpPr>
          <p:cNvPr id="14" name="Rectangle 13">
            <a:extLst>
              <a:ext uri="{FF2B5EF4-FFF2-40B4-BE49-F238E27FC236}">
                <a16:creationId xmlns:a16="http://schemas.microsoft.com/office/drawing/2014/main" id="{6B7F705F-9D26-0334-7A91-A2426B958801}"/>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15" name="Rectangle 14">
            <a:extLst>
              <a:ext uri="{FF2B5EF4-FFF2-40B4-BE49-F238E27FC236}">
                <a16:creationId xmlns:a16="http://schemas.microsoft.com/office/drawing/2014/main" id="{B6823C81-AFD0-5EEE-8DC6-C5CB71D2F07D}"/>
              </a:ext>
            </a:extLst>
          </p:cNvPr>
          <p:cNvSpPr/>
          <p:nvPr/>
        </p:nvSpPr>
        <p:spPr>
          <a:xfrm rot="3600000">
            <a:off x="4168269" y="403623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Short</a:t>
            </a:r>
          </a:p>
        </p:txBody>
      </p:sp>
      <p:sp>
        <p:nvSpPr>
          <p:cNvPr id="16" name="Rectangle 15">
            <a:extLst>
              <a:ext uri="{FF2B5EF4-FFF2-40B4-BE49-F238E27FC236}">
                <a16:creationId xmlns:a16="http://schemas.microsoft.com/office/drawing/2014/main" id="{3ADFABC3-7121-7A55-286E-EE2314D2EA46}"/>
              </a:ext>
            </a:extLst>
          </p:cNvPr>
          <p:cNvSpPr/>
          <p:nvPr/>
        </p:nvSpPr>
        <p:spPr>
          <a:xfrm rot="3468019">
            <a:off x="4802472" y="4280672"/>
            <a:ext cx="156935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Forward</a:t>
            </a:r>
          </a:p>
        </p:txBody>
      </p:sp>
      <p:sp>
        <p:nvSpPr>
          <p:cNvPr id="17" name="Rectangle 16">
            <a:extLst>
              <a:ext uri="{FF2B5EF4-FFF2-40B4-BE49-F238E27FC236}">
                <a16:creationId xmlns:a16="http://schemas.microsoft.com/office/drawing/2014/main" id="{6E811EA9-0C63-4EA1-5543-2236C72946D4}"/>
              </a:ext>
            </a:extLst>
          </p:cNvPr>
          <p:cNvSpPr/>
          <p:nvPr/>
        </p:nvSpPr>
        <p:spPr>
          <a:xfrm rot="3663486">
            <a:off x="5498320" y="4544942"/>
            <a:ext cx="236905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Roundhouse</a:t>
            </a:r>
          </a:p>
        </p:txBody>
      </p:sp>
      <p:sp>
        <p:nvSpPr>
          <p:cNvPr id="18" name="Rectangle 17">
            <a:extLst>
              <a:ext uri="{FF2B5EF4-FFF2-40B4-BE49-F238E27FC236}">
                <a16:creationId xmlns:a16="http://schemas.microsoft.com/office/drawing/2014/main" id="{272CCF6D-4329-DB79-A609-9917A86D15B0}"/>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19" name="Rectangle 18">
            <a:extLst>
              <a:ext uri="{FF2B5EF4-FFF2-40B4-BE49-F238E27FC236}">
                <a16:creationId xmlns:a16="http://schemas.microsoft.com/office/drawing/2014/main" id="{8D9306A1-0722-F9EE-A948-B730B097A693}"/>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20" name="Right Brace 19">
            <a:extLst>
              <a:ext uri="{FF2B5EF4-FFF2-40B4-BE49-F238E27FC236}">
                <a16:creationId xmlns:a16="http://schemas.microsoft.com/office/drawing/2014/main" id="{A743C650-22B0-1C87-241B-B54944BBE712}"/>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a:extLst>
              <a:ext uri="{FF2B5EF4-FFF2-40B4-BE49-F238E27FC236}">
                <a16:creationId xmlns:a16="http://schemas.microsoft.com/office/drawing/2014/main" id="{E8188600-F434-ABC5-A284-2BE5F560CEFE}"/>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E1C3D2C0-BC3A-48E8-99A9-E1F3662B2E7D}"/>
              </a:ext>
            </a:extLst>
          </p:cNvPr>
          <p:cNvGrpSpPr/>
          <p:nvPr/>
        </p:nvGrpSpPr>
        <p:grpSpPr>
          <a:xfrm>
            <a:off x="70338" y="5837637"/>
            <a:ext cx="1315776" cy="960943"/>
            <a:chOff x="70338" y="5837637"/>
            <a:chExt cx="1315776" cy="960943"/>
          </a:xfrm>
        </p:grpSpPr>
        <p:sp>
          <p:nvSpPr>
            <p:cNvPr id="28" name="Flowchart: Alternate Process 27">
              <a:extLst>
                <a:ext uri="{FF2B5EF4-FFF2-40B4-BE49-F238E27FC236}">
                  <a16:creationId xmlns:a16="http://schemas.microsoft.com/office/drawing/2014/main" id="{B7D1D301-B77B-1298-38A9-03C8B40C981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29" name="Group 28">
              <a:extLst>
                <a:ext uri="{FF2B5EF4-FFF2-40B4-BE49-F238E27FC236}">
                  <a16:creationId xmlns:a16="http://schemas.microsoft.com/office/drawing/2014/main" id="{49137F2D-CA7A-1BD2-C8F2-A62EFF32C2F8}"/>
                </a:ext>
              </a:extLst>
            </p:cNvPr>
            <p:cNvGrpSpPr/>
            <p:nvPr/>
          </p:nvGrpSpPr>
          <p:grpSpPr>
            <a:xfrm>
              <a:off x="153012" y="5975208"/>
              <a:ext cx="1155730" cy="685800"/>
              <a:chOff x="5115719" y="1096814"/>
              <a:chExt cx="1540973" cy="914400"/>
            </a:xfrm>
          </p:grpSpPr>
          <p:pic>
            <p:nvPicPr>
              <p:cNvPr id="30" name="Graphic 29" descr="User with solid fill">
                <a:extLst>
                  <a:ext uri="{FF2B5EF4-FFF2-40B4-BE49-F238E27FC236}">
                    <a16:creationId xmlns:a16="http://schemas.microsoft.com/office/drawing/2014/main" id="{E5A1F33B-3793-C5B1-AA35-B1EDA966624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31" name="Graphic 30" descr="User with solid fill">
                <a:extLst>
                  <a:ext uri="{FF2B5EF4-FFF2-40B4-BE49-F238E27FC236}">
                    <a16:creationId xmlns:a16="http://schemas.microsoft.com/office/drawing/2014/main" id="{D5D74715-F6DC-1BD3-0CE3-A596BC2B0F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32" name="TextBox 31">
                <a:extLst>
                  <a:ext uri="{FF2B5EF4-FFF2-40B4-BE49-F238E27FC236}">
                    <a16:creationId xmlns:a16="http://schemas.microsoft.com/office/drawing/2014/main" id="{A190F29F-B5EE-A5DD-44C2-666F6124822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1658332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775EF95E-46A5-7800-7465-FDA0A1335B56}"/>
              </a:ext>
            </a:extLst>
          </p:cNvPr>
          <p:cNvPicPr>
            <a:picLocks noChangeAspect="1"/>
          </p:cNvPicPr>
          <p:nvPr/>
        </p:nvPicPr>
        <p:blipFill rotWithShape="1">
          <a:blip r:embed="rId2">
            <a:extLst>
              <a:ext uri="{28A0092B-C50C-407E-A947-70E740481C1C}">
                <a14:useLocalDpi xmlns:a14="http://schemas.microsoft.com/office/drawing/2010/main" val="0"/>
              </a:ext>
            </a:extLst>
          </a:blip>
          <a:srcRect b="14286"/>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F9F31B33-F8FC-332B-B029-F14BFD4D67E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96292A8-77FF-D408-5BE1-47725C0D79DF}"/>
              </a:ext>
            </a:extLst>
          </p:cNvPr>
          <p:cNvSpPr txBox="1">
            <a:spLocks/>
          </p:cNvSpPr>
          <p:nvPr/>
        </p:nvSpPr>
        <p:spPr>
          <a:xfrm>
            <a:off x="-3758690" y="365126"/>
            <a:ext cx="2996690"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Ikari</a:t>
            </a:r>
            <a:r>
              <a:rPr lang="en-US" dirty="0"/>
              <a:t> III: The Rescue </a:t>
            </a:r>
          </a:p>
        </p:txBody>
      </p:sp>
      <p:graphicFrame>
        <p:nvGraphicFramePr>
          <p:cNvPr id="2" name="Table 1">
            <a:extLst>
              <a:ext uri="{FF2B5EF4-FFF2-40B4-BE49-F238E27FC236}">
                <a16:creationId xmlns:a16="http://schemas.microsoft.com/office/drawing/2014/main" id="{438AA34C-C3DB-8C06-790A-A5ADF452079B}"/>
              </a:ext>
            </a:extLst>
          </p:cNvPr>
          <p:cNvGraphicFramePr>
            <a:graphicFrameLocks noGrp="1"/>
          </p:cNvGraphicFramePr>
          <p:nvPr>
            <p:extLst>
              <p:ext uri="{D42A27DB-BD31-4B8C-83A1-F6EECF244321}">
                <p14:modId xmlns:p14="http://schemas.microsoft.com/office/powerpoint/2010/main" val="1117448958"/>
              </p:ext>
            </p:extLst>
          </p:nvPr>
        </p:nvGraphicFramePr>
        <p:xfrm>
          <a:off x="-3810683" y="1595436"/>
          <a:ext cx="2996690" cy="1472686"/>
        </p:xfrm>
        <a:graphic>
          <a:graphicData uri="http://schemas.openxmlformats.org/drawingml/2006/table">
            <a:tbl>
              <a:tblPr>
                <a:tableStyleId>{5C22544A-7EE6-4342-B048-85BDC9FD1C3A}</a:tableStyleId>
              </a:tblPr>
              <a:tblGrid>
                <a:gridCol w="1758599">
                  <a:extLst>
                    <a:ext uri="{9D8B030D-6E8A-4147-A177-3AD203B41FA5}">
                      <a16:colId xmlns:a16="http://schemas.microsoft.com/office/drawing/2014/main" val="1306157281"/>
                    </a:ext>
                  </a:extLst>
                </a:gridCol>
                <a:gridCol w="1238091">
                  <a:extLst>
                    <a:ext uri="{9D8B030D-6E8A-4147-A177-3AD203B41FA5}">
                      <a16:colId xmlns:a16="http://schemas.microsoft.com/office/drawing/2014/main" val="3696122499"/>
                    </a:ext>
                  </a:extLst>
                </a:gridCol>
              </a:tblGrid>
              <a:tr h="55235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920328">
                <a:tc>
                  <a:txBody>
                    <a:bodyPr/>
                    <a:lstStyle/>
                    <a:p>
                      <a:pPr algn="l" fontAlgn="b"/>
                      <a:r>
                        <a:rPr lang="en-US" sz="2400" u="none" strike="noStrike" dirty="0" err="1">
                          <a:effectLst/>
                        </a:rPr>
                        <a:t>Ikari</a:t>
                      </a:r>
                      <a:r>
                        <a:rPr lang="en-US" sz="2400" u="none" strike="noStrike" dirty="0">
                          <a:effectLst/>
                        </a:rPr>
                        <a:t> III: The Rescue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ikari3</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705245481"/>
                  </a:ext>
                </a:extLst>
              </a:tr>
            </a:tbl>
          </a:graphicData>
        </a:graphic>
      </p:graphicFrame>
      <p:pic>
        <p:nvPicPr>
          <p:cNvPr id="36" name="Picture 35">
            <a:extLst>
              <a:ext uri="{FF2B5EF4-FFF2-40B4-BE49-F238E27FC236}">
                <a16:creationId xmlns:a16="http://schemas.microsoft.com/office/drawing/2014/main" id="{5C29B461-ED94-D182-E6EF-033975502F3B}"/>
              </a:ext>
            </a:extLst>
          </p:cNvPr>
          <p:cNvPicPr>
            <a:picLocks noChangeAspect="1"/>
          </p:cNvPicPr>
          <p:nvPr/>
        </p:nvPicPr>
        <p:blipFill>
          <a:blip r:embed="rId4"/>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1435FF61-9955-E084-7BA7-A15F1AB67BB2}"/>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FA11B7A7-94F7-CF8A-0A6A-8A88F0AF98F5}"/>
              </a:ext>
            </a:extLst>
          </p:cNvPr>
          <p:cNvPicPr>
            <a:picLocks noChangeAspect="1"/>
          </p:cNvPicPr>
          <p:nvPr/>
        </p:nvPicPr>
        <p:blipFill>
          <a:blip r:embed="rId4"/>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ECA79A04-6914-8A20-ED9F-67B16EB91811}"/>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7628A5EE-D3BF-FF04-888A-EF9D75F50CE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13253239-116B-B5EE-AC65-49107F120C7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1925F264-1FF5-C2E9-0CDD-CD734A279098}"/>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062C3E58-6BDA-B8DC-5F32-5652477BB178}"/>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ABC0DAA9-5C2C-ADC6-B650-D87AC416F0BE}"/>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9A2AA781-0BC6-93D6-918B-DC8B5FB0A435}"/>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8C3CB813-8878-4749-3D9D-9FEF546C713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CD6B696C-68D9-1D5B-9A45-6A4233A07AFE}"/>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349E75DF-4E11-19FA-6875-120927EFF9BA}"/>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2196F5AD-96EA-9E8E-F9BE-10C50531765D}"/>
              </a:ext>
            </a:extLst>
          </p:cNvPr>
          <p:cNvSpPr/>
          <p:nvPr/>
        </p:nvSpPr>
        <p:spPr>
          <a:xfrm rot="18000000">
            <a:off x="4960408" y="1656740"/>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Kick</a:t>
            </a:r>
          </a:p>
        </p:txBody>
      </p:sp>
      <p:sp>
        <p:nvSpPr>
          <p:cNvPr id="60" name="Arrow: Up 59">
            <a:extLst>
              <a:ext uri="{FF2B5EF4-FFF2-40B4-BE49-F238E27FC236}">
                <a16:creationId xmlns:a16="http://schemas.microsoft.com/office/drawing/2014/main" id="{32D840BE-E6EE-D056-FB40-CDFB14153894}"/>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BAD754BD-60B9-9C3A-3D33-97C7C0DCF55D}"/>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A51452E2-ED3C-4477-F7DE-E008FAFC5556}"/>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F542FD1C-4868-17D6-0469-BD654693B7A4}"/>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A18CB434-BA4D-DB38-7C40-AC6B6EE1C83F}"/>
              </a:ext>
            </a:extLst>
          </p:cNvPr>
          <p:cNvSpPr/>
          <p:nvPr/>
        </p:nvSpPr>
        <p:spPr>
          <a:xfrm rot="18000000">
            <a:off x="5747115" y="1673982"/>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Punch</a:t>
            </a:r>
          </a:p>
        </p:txBody>
      </p:sp>
      <p:sp>
        <p:nvSpPr>
          <p:cNvPr id="69" name="Rectangle 68">
            <a:extLst>
              <a:ext uri="{FF2B5EF4-FFF2-40B4-BE49-F238E27FC236}">
                <a16:creationId xmlns:a16="http://schemas.microsoft.com/office/drawing/2014/main" id="{CBAA3149-068C-9915-2C31-A8F89768106A}"/>
              </a:ext>
            </a:extLst>
          </p:cNvPr>
          <p:cNvSpPr/>
          <p:nvPr/>
        </p:nvSpPr>
        <p:spPr>
          <a:xfrm rot="18000000">
            <a:off x="6561252" y="1640521"/>
            <a:ext cx="120489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Jump</a:t>
            </a:r>
          </a:p>
        </p:txBody>
      </p:sp>
      <p:grpSp>
        <p:nvGrpSpPr>
          <p:cNvPr id="6" name="Group 5">
            <a:extLst>
              <a:ext uri="{FF2B5EF4-FFF2-40B4-BE49-F238E27FC236}">
                <a16:creationId xmlns:a16="http://schemas.microsoft.com/office/drawing/2014/main" id="{71DFC845-FB38-6322-B63F-7074DFB94CD6}"/>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96FCB74B-4C52-6E49-C3EA-FC7109E16998}"/>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096841E1-3C4B-3BAA-B050-BBD392AAF062}"/>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5DF411A1-6E55-88AE-27E3-8A1295C9F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D5383AB6-0CC0-E24F-08A9-8FC8696E80F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49CC8E6E-509F-9273-60B5-9F81F57F652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2" name="Rectangle 11">
            <a:extLst>
              <a:ext uri="{FF2B5EF4-FFF2-40B4-BE49-F238E27FC236}">
                <a16:creationId xmlns:a16="http://schemas.microsoft.com/office/drawing/2014/main" id="{B94E10C2-0835-7866-7A5A-45151FC542C7}"/>
              </a:ext>
            </a:extLst>
          </p:cNvPr>
          <p:cNvSpPr/>
          <p:nvPr/>
        </p:nvSpPr>
        <p:spPr>
          <a:xfrm>
            <a:off x="-4083871" y="3068121"/>
            <a:ext cx="3511594" cy="341632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 – Uses weird joystick, test this</a:t>
            </a:r>
          </a:p>
        </p:txBody>
      </p:sp>
    </p:spTree>
    <p:extLst>
      <p:ext uri="{BB962C8B-B14F-4D97-AF65-F5344CB8AC3E}">
        <p14:creationId xmlns:p14="http://schemas.microsoft.com/office/powerpoint/2010/main" val="2125826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game&#10;&#10;Description automatically generated with medium confidence">
            <a:extLst>
              <a:ext uri="{FF2B5EF4-FFF2-40B4-BE49-F238E27FC236}">
                <a16:creationId xmlns:a16="http://schemas.microsoft.com/office/drawing/2014/main" id="{203F9D95-D320-4D30-9E45-09FCBF57C294}"/>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11901" b="22963"/>
          <a:stretch/>
        </p:blipFill>
        <p:spPr>
          <a:xfrm>
            <a:off x="-1" y="0"/>
            <a:ext cx="9212432" cy="6858000"/>
          </a:xfrm>
          <a:prstGeom prst="rect">
            <a:avLst/>
          </a:prstGeom>
        </p:spPr>
      </p:pic>
      <p:pic>
        <p:nvPicPr>
          <p:cNvPr id="10" name="Picture 9">
            <a:extLst>
              <a:ext uri="{FF2B5EF4-FFF2-40B4-BE49-F238E27FC236}">
                <a16:creationId xmlns:a16="http://schemas.microsoft.com/office/drawing/2014/main" id="{F0C70E08-DA8F-636C-2BA8-96030249930E}"/>
              </a:ext>
            </a:extLst>
          </p:cNvPr>
          <p:cNvPicPr>
            <a:picLocks noChangeAspect="1"/>
          </p:cNvPicPr>
          <p:nvPr/>
        </p:nvPicPr>
        <p:blipFill>
          <a:blip r:embed="rId3"/>
          <a:stretch>
            <a:fillRect/>
          </a:stretch>
        </p:blipFill>
        <p:spPr>
          <a:xfrm>
            <a:off x="1288839" y="595070"/>
            <a:ext cx="7250606" cy="5782401"/>
          </a:xfrm>
          <a:prstGeom prst="rect">
            <a:avLst/>
          </a:prstGeom>
        </p:spPr>
      </p:pic>
      <p:pic>
        <p:nvPicPr>
          <p:cNvPr id="13" name="Picture 12">
            <a:extLst>
              <a:ext uri="{FF2B5EF4-FFF2-40B4-BE49-F238E27FC236}">
                <a16:creationId xmlns:a16="http://schemas.microsoft.com/office/drawing/2014/main" id="{4A71EA3D-ECB4-612C-CBEA-6ECEA04CB2F8}"/>
              </a:ext>
            </a:extLst>
          </p:cNvPr>
          <p:cNvPicPr>
            <a:picLocks noChangeAspect="1"/>
          </p:cNvPicPr>
          <p:nvPr/>
        </p:nvPicPr>
        <p:blipFill>
          <a:blip r:embed="rId4">
            <a:duotone>
              <a:schemeClr val="accent3">
                <a:shade val="45000"/>
                <a:satMod val="135000"/>
              </a:schemeClr>
              <a:prstClr val="white"/>
            </a:duotone>
          </a:blip>
          <a:stretch>
            <a:fillRect/>
          </a:stretch>
        </p:blipFill>
        <p:spPr>
          <a:xfrm>
            <a:off x="2645624" y="4828650"/>
            <a:ext cx="688162" cy="688162"/>
          </a:xfrm>
          <a:prstGeom prst="rect">
            <a:avLst/>
          </a:prstGeom>
        </p:spPr>
      </p:pic>
      <p:pic>
        <p:nvPicPr>
          <p:cNvPr id="11" name="Picture 10">
            <a:extLst>
              <a:ext uri="{FF2B5EF4-FFF2-40B4-BE49-F238E27FC236}">
                <a16:creationId xmlns:a16="http://schemas.microsoft.com/office/drawing/2014/main" id="{BFA1913D-42E6-3CAA-BDF0-5C74DD0F303C}"/>
              </a:ext>
            </a:extLst>
          </p:cNvPr>
          <p:cNvPicPr>
            <a:picLocks noChangeAspect="1"/>
          </p:cNvPicPr>
          <p:nvPr/>
        </p:nvPicPr>
        <p:blipFill>
          <a:blip r:embed="rId4">
            <a:duotone>
              <a:schemeClr val="accent3">
                <a:shade val="45000"/>
                <a:satMod val="135000"/>
              </a:schemeClr>
              <a:prstClr val="white"/>
            </a:duotone>
          </a:blip>
          <a:stretch>
            <a:fillRect/>
          </a:stretch>
        </p:blipFill>
        <p:spPr>
          <a:xfrm>
            <a:off x="2646711" y="4049976"/>
            <a:ext cx="688162" cy="688162"/>
          </a:xfrm>
          <a:prstGeom prst="rect">
            <a:avLst/>
          </a:prstGeom>
        </p:spPr>
      </p:pic>
      <p:pic>
        <p:nvPicPr>
          <p:cNvPr id="12" name="Picture 11">
            <a:extLst>
              <a:ext uri="{FF2B5EF4-FFF2-40B4-BE49-F238E27FC236}">
                <a16:creationId xmlns:a16="http://schemas.microsoft.com/office/drawing/2014/main" id="{C23A80C1-DBA4-5210-849F-46E13978919B}"/>
              </a:ext>
            </a:extLst>
          </p:cNvPr>
          <p:cNvPicPr>
            <a:picLocks noChangeAspect="1"/>
          </p:cNvPicPr>
          <p:nvPr/>
        </p:nvPicPr>
        <p:blipFill>
          <a:blip r:embed="rId4">
            <a:duotone>
              <a:schemeClr val="accent3">
                <a:shade val="45000"/>
                <a:satMod val="135000"/>
              </a:schemeClr>
              <a:prstClr val="white"/>
            </a:duotone>
          </a:blip>
          <a:stretch>
            <a:fillRect/>
          </a:stretch>
        </p:blipFill>
        <p:spPr>
          <a:xfrm>
            <a:off x="5008652" y="3506836"/>
            <a:ext cx="688162" cy="688162"/>
          </a:xfrm>
          <a:prstGeom prst="rect">
            <a:avLst/>
          </a:prstGeom>
        </p:spPr>
      </p:pic>
      <p:pic>
        <p:nvPicPr>
          <p:cNvPr id="14" name="Picture 13">
            <a:extLst>
              <a:ext uri="{FF2B5EF4-FFF2-40B4-BE49-F238E27FC236}">
                <a16:creationId xmlns:a16="http://schemas.microsoft.com/office/drawing/2014/main" id="{34B63901-5BB4-CF0F-5785-CB08547590A0}"/>
              </a:ext>
            </a:extLst>
          </p:cNvPr>
          <p:cNvPicPr>
            <a:picLocks noChangeAspect="1"/>
          </p:cNvPicPr>
          <p:nvPr/>
        </p:nvPicPr>
        <p:blipFill>
          <a:blip r:embed="rId4">
            <a:duotone>
              <a:schemeClr val="accent3">
                <a:shade val="45000"/>
                <a:satMod val="135000"/>
              </a:schemeClr>
              <a:prstClr val="white"/>
            </a:duotone>
          </a:blip>
          <a:stretch>
            <a:fillRect/>
          </a:stretch>
        </p:blipFill>
        <p:spPr>
          <a:xfrm>
            <a:off x="3383876" y="4302957"/>
            <a:ext cx="688162" cy="688162"/>
          </a:xfrm>
          <a:prstGeom prst="rect">
            <a:avLst/>
          </a:prstGeom>
        </p:spPr>
      </p:pic>
      <p:pic>
        <p:nvPicPr>
          <p:cNvPr id="15" name="Picture 14">
            <a:extLst>
              <a:ext uri="{FF2B5EF4-FFF2-40B4-BE49-F238E27FC236}">
                <a16:creationId xmlns:a16="http://schemas.microsoft.com/office/drawing/2014/main" id="{CD196728-31FC-2714-DFA8-CFC3D4B7AE8A}"/>
              </a:ext>
            </a:extLst>
          </p:cNvPr>
          <p:cNvPicPr>
            <a:picLocks noChangeAspect="1"/>
          </p:cNvPicPr>
          <p:nvPr/>
        </p:nvPicPr>
        <p:blipFill>
          <a:blip r:embed="rId4">
            <a:duotone>
              <a:schemeClr val="accent3">
                <a:shade val="45000"/>
                <a:satMod val="135000"/>
              </a:schemeClr>
              <a:prstClr val="white"/>
            </a:duotone>
          </a:blip>
          <a:stretch>
            <a:fillRect/>
          </a:stretch>
        </p:blipFill>
        <p:spPr>
          <a:xfrm>
            <a:off x="4196789" y="4302957"/>
            <a:ext cx="688162" cy="688162"/>
          </a:xfrm>
          <a:prstGeom prst="rect">
            <a:avLst/>
          </a:prstGeom>
        </p:spPr>
      </p:pic>
      <p:pic>
        <p:nvPicPr>
          <p:cNvPr id="16" name="Picture 15">
            <a:extLst>
              <a:ext uri="{FF2B5EF4-FFF2-40B4-BE49-F238E27FC236}">
                <a16:creationId xmlns:a16="http://schemas.microsoft.com/office/drawing/2014/main" id="{8718D2C9-AF18-B988-4CE9-561BBD710CB9}"/>
              </a:ext>
            </a:extLst>
          </p:cNvPr>
          <p:cNvPicPr>
            <a:picLocks noChangeAspect="1"/>
          </p:cNvPicPr>
          <p:nvPr/>
        </p:nvPicPr>
        <p:blipFill>
          <a:blip r:embed="rId4">
            <a:duotone>
              <a:schemeClr val="accent3">
                <a:shade val="45000"/>
                <a:satMod val="135000"/>
              </a:schemeClr>
              <a:prstClr val="white"/>
            </a:duotone>
          </a:blip>
          <a:stretch>
            <a:fillRect/>
          </a:stretch>
        </p:blipFill>
        <p:spPr>
          <a:xfrm>
            <a:off x="5007566" y="4285510"/>
            <a:ext cx="688162" cy="688162"/>
          </a:xfrm>
          <a:prstGeom prst="rect">
            <a:avLst/>
          </a:prstGeom>
        </p:spPr>
      </p:pic>
      <p:pic>
        <p:nvPicPr>
          <p:cNvPr id="17" name="Picture 16">
            <a:extLst>
              <a:ext uri="{FF2B5EF4-FFF2-40B4-BE49-F238E27FC236}">
                <a16:creationId xmlns:a16="http://schemas.microsoft.com/office/drawing/2014/main" id="{44EAFFCF-BF75-EC8A-5156-62FD8A73F70F}"/>
              </a:ext>
            </a:extLst>
          </p:cNvPr>
          <p:cNvPicPr>
            <a:picLocks noChangeAspect="1"/>
          </p:cNvPicPr>
          <p:nvPr/>
        </p:nvPicPr>
        <p:blipFill>
          <a:blip r:embed="rId4"/>
          <a:stretch>
            <a:fillRect/>
          </a:stretch>
        </p:blipFill>
        <p:spPr>
          <a:xfrm>
            <a:off x="3384963" y="3524283"/>
            <a:ext cx="688162" cy="688162"/>
          </a:xfrm>
          <a:prstGeom prst="rect">
            <a:avLst/>
          </a:prstGeom>
        </p:spPr>
      </p:pic>
      <p:pic>
        <p:nvPicPr>
          <p:cNvPr id="18" name="Picture 17">
            <a:extLst>
              <a:ext uri="{FF2B5EF4-FFF2-40B4-BE49-F238E27FC236}">
                <a16:creationId xmlns:a16="http://schemas.microsoft.com/office/drawing/2014/main" id="{1993943D-C360-832C-F2ED-77DB8AAEFFF8}"/>
              </a:ext>
            </a:extLst>
          </p:cNvPr>
          <p:cNvPicPr>
            <a:picLocks noChangeAspect="1"/>
          </p:cNvPicPr>
          <p:nvPr/>
        </p:nvPicPr>
        <p:blipFill>
          <a:blip r:embed="rId4">
            <a:duotone>
              <a:schemeClr val="accent3">
                <a:shade val="45000"/>
                <a:satMod val="135000"/>
              </a:schemeClr>
              <a:prstClr val="white"/>
            </a:duotone>
          </a:blip>
          <a:stretch>
            <a:fillRect/>
          </a:stretch>
        </p:blipFill>
        <p:spPr>
          <a:xfrm>
            <a:off x="4197875" y="3524283"/>
            <a:ext cx="688162" cy="688162"/>
          </a:xfrm>
          <a:prstGeom prst="rect">
            <a:avLst/>
          </a:prstGeom>
        </p:spPr>
      </p:pic>
      <p:sp>
        <p:nvSpPr>
          <p:cNvPr id="19" name="Rectangle 18">
            <a:extLst>
              <a:ext uri="{FF2B5EF4-FFF2-40B4-BE49-F238E27FC236}">
                <a16:creationId xmlns:a16="http://schemas.microsoft.com/office/drawing/2014/main" id="{4924E520-659F-CA79-F31F-CDF70D2F7478}"/>
              </a:ext>
            </a:extLst>
          </p:cNvPr>
          <p:cNvSpPr/>
          <p:nvPr/>
        </p:nvSpPr>
        <p:spPr>
          <a:xfrm rot="18000000">
            <a:off x="2987345" y="2080812"/>
            <a:ext cx="246930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Fire/Release</a:t>
            </a:r>
          </a:p>
        </p:txBody>
      </p:sp>
      <p:pic>
        <p:nvPicPr>
          <p:cNvPr id="28" name="Picture 27">
            <a:extLst>
              <a:ext uri="{FF2B5EF4-FFF2-40B4-BE49-F238E27FC236}">
                <a16:creationId xmlns:a16="http://schemas.microsoft.com/office/drawing/2014/main" id="{6C55A830-DE2A-39D0-4781-8566D989702E}"/>
              </a:ext>
            </a:extLst>
          </p:cNvPr>
          <p:cNvPicPr>
            <a:picLocks noChangeAspect="1"/>
          </p:cNvPicPr>
          <p:nvPr/>
        </p:nvPicPr>
        <p:blipFill>
          <a:blip r:embed="rId4">
            <a:duotone>
              <a:schemeClr val="accent3">
                <a:shade val="45000"/>
                <a:satMod val="135000"/>
              </a:schemeClr>
              <a:prstClr val="white"/>
            </a:duotone>
          </a:blip>
          <a:stretch>
            <a:fillRect/>
          </a:stretch>
        </p:blipFill>
        <p:spPr>
          <a:xfrm>
            <a:off x="5734855" y="2763429"/>
            <a:ext cx="688162" cy="688162"/>
          </a:xfrm>
          <a:prstGeom prst="rect">
            <a:avLst/>
          </a:prstGeom>
        </p:spPr>
      </p:pic>
      <p:pic>
        <p:nvPicPr>
          <p:cNvPr id="29" name="Picture 28">
            <a:extLst>
              <a:ext uri="{FF2B5EF4-FFF2-40B4-BE49-F238E27FC236}">
                <a16:creationId xmlns:a16="http://schemas.microsoft.com/office/drawing/2014/main" id="{9AA53929-850B-88D7-BDB7-E124F595ED23}"/>
              </a:ext>
            </a:extLst>
          </p:cNvPr>
          <p:cNvPicPr>
            <a:picLocks noChangeAspect="1"/>
          </p:cNvPicPr>
          <p:nvPr/>
        </p:nvPicPr>
        <p:blipFill>
          <a:blip r:embed="rId4">
            <a:duotone>
              <a:schemeClr val="accent3">
                <a:shade val="45000"/>
                <a:satMod val="135000"/>
              </a:schemeClr>
              <a:prstClr val="white"/>
            </a:duotone>
          </a:blip>
          <a:stretch>
            <a:fillRect/>
          </a:stretch>
        </p:blipFill>
        <p:spPr>
          <a:xfrm>
            <a:off x="6625969" y="2934320"/>
            <a:ext cx="688162" cy="688162"/>
          </a:xfrm>
          <a:prstGeom prst="rect">
            <a:avLst/>
          </a:prstGeom>
        </p:spPr>
      </p:pic>
      <p:pic>
        <p:nvPicPr>
          <p:cNvPr id="30" name="Picture 29">
            <a:extLst>
              <a:ext uri="{FF2B5EF4-FFF2-40B4-BE49-F238E27FC236}">
                <a16:creationId xmlns:a16="http://schemas.microsoft.com/office/drawing/2014/main" id="{C2A50470-0A6F-EDE9-1B1B-C8768CE08E48}"/>
              </a:ext>
            </a:extLst>
          </p:cNvPr>
          <p:cNvPicPr>
            <a:picLocks noChangeAspect="1"/>
          </p:cNvPicPr>
          <p:nvPr/>
        </p:nvPicPr>
        <p:blipFill>
          <a:blip r:embed="rId4">
            <a:duotone>
              <a:schemeClr val="accent3">
                <a:shade val="45000"/>
                <a:satMod val="135000"/>
              </a:schemeClr>
              <a:prstClr val="white"/>
            </a:duotone>
          </a:blip>
          <a:stretch>
            <a:fillRect/>
          </a:stretch>
        </p:blipFill>
        <p:spPr>
          <a:xfrm>
            <a:off x="7547146" y="2764042"/>
            <a:ext cx="688162" cy="688162"/>
          </a:xfrm>
          <a:prstGeom prst="rect">
            <a:avLst/>
          </a:prstGeom>
        </p:spPr>
      </p:pic>
      <p:pic>
        <p:nvPicPr>
          <p:cNvPr id="31" name="Picture 30">
            <a:extLst>
              <a:ext uri="{FF2B5EF4-FFF2-40B4-BE49-F238E27FC236}">
                <a16:creationId xmlns:a16="http://schemas.microsoft.com/office/drawing/2014/main" id="{7A69E2BB-A45A-BD65-C2A6-F533B20E21C1}"/>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1357980" y="3592545"/>
            <a:ext cx="1122309" cy="1910215"/>
          </a:xfrm>
          <a:prstGeom prst="rect">
            <a:avLst/>
          </a:prstGeom>
        </p:spPr>
      </p:pic>
      <p:grpSp>
        <p:nvGrpSpPr>
          <p:cNvPr id="6" name="Group 5">
            <a:extLst>
              <a:ext uri="{FF2B5EF4-FFF2-40B4-BE49-F238E27FC236}">
                <a16:creationId xmlns:a16="http://schemas.microsoft.com/office/drawing/2014/main" id="{8A7D53A1-06E9-6D69-B08A-3A1C611550C2}"/>
              </a:ext>
            </a:extLst>
          </p:cNvPr>
          <p:cNvGrpSpPr/>
          <p:nvPr/>
        </p:nvGrpSpPr>
        <p:grpSpPr>
          <a:xfrm>
            <a:off x="5948267" y="2140033"/>
            <a:ext cx="1942960" cy="569691"/>
            <a:chOff x="4030387" y="1547447"/>
            <a:chExt cx="1942960" cy="569691"/>
          </a:xfrm>
        </p:grpSpPr>
        <p:sp>
          <p:nvSpPr>
            <p:cNvPr id="8" name="Cylinder 7">
              <a:extLst>
                <a:ext uri="{FF2B5EF4-FFF2-40B4-BE49-F238E27FC236}">
                  <a16:creationId xmlns:a16="http://schemas.microsoft.com/office/drawing/2014/main" id="{EDDA7975-8E81-5525-2B91-A05CF3010C2A}"/>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0" name="Arrow: Curved Left 19">
              <a:extLst>
                <a:ext uri="{FF2B5EF4-FFF2-40B4-BE49-F238E27FC236}">
                  <a16:creationId xmlns:a16="http://schemas.microsoft.com/office/drawing/2014/main" id="{4E09637E-0F8C-AAB0-8128-6E340CC01EDD}"/>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Left 20">
              <a:extLst>
                <a:ext uri="{FF2B5EF4-FFF2-40B4-BE49-F238E27FC236}">
                  <a16:creationId xmlns:a16="http://schemas.microsoft.com/office/drawing/2014/main" id="{CC2B0FFB-8DC7-2038-08A5-FCA07A7848F5}"/>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 name="TextBox 1">
            <a:extLst>
              <a:ext uri="{FF2B5EF4-FFF2-40B4-BE49-F238E27FC236}">
                <a16:creationId xmlns:a16="http://schemas.microsoft.com/office/drawing/2014/main" id="{26032D63-4608-BFBB-56B5-B4A4ADD2CDBA}"/>
              </a:ext>
            </a:extLst>
          </p:cNvPr>
          <p:cNvSpPr txBox="1"/>
          <p:nvPr/>
        </p:nvSpPr>
        <p:spPr>
          <a:xfrm>
            <a:off x="-3179535" y="228600"/>
            <a:ext cx="2835454" cy="369332"/>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Arkanoid</a:t>
            </a:r>
            <a:endParaRPr lang="en-US" dirty="0"/>
          </a:p>
        </p:txBody>
      </p:sp>
      <p:grpSp>
        <p:nvGrpSpPr>
          <p:cNvPr id="43" name="Group 42">
            <a:extLst>
              <a:ext uri="{FF2B5EF4-FFF2-40B4-BE49-F238E27FC236}">
                <a16:creationId xmlns:a16="http://schemas.microsoft.com/office/drawing/2014/main" id="{FC7ED300-C030-0BBF-45A4-27382CFA922D}"/>
              </a:ext>
            </a:extLst>
          </p:cNvPr>
          <p:cNvGrpSpPr/>
          <p:nvPr/>
        </p:nvGrpSpPr>
        <p:grpSpPr>
          <a:xfrm>
            <a:off x="42204" y="5837637"/>
            <a:ext cx="1315776" cy="960943"/>
            <a:chOff x="-2779612" y="6214530"/>
            <a:chExt cx="1315776" cy="960943"/>
          </a:xfrm>
        </p:grpSpPr>
        <p:sp>
          <p:nvSpPr>
            <p:cNvPr id="38" name="Flowchart: Alternate Process 37">
              <a:extLst>
                <a:ext uri="{FF2B5EF4-FFF2-40B4-BE49-F238E27FC236}">
                  <a16:creationId xmlns:a16="http://schemas.microsoft.com/office/drawing/2014/main" id="{93F7AEA6-7647-22DD-4FAB-E9ED127AE0D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3" name="Group 32">
              <a:extLst>
                <a:ext uri="{FF2B5EF4-FFF2-40B4-BE49-F238E27FC236}">
                  <a16:creationId xmlns:a16="http://schemas.microsoft.com/office/drawing/2014/main" id="{5D069CC7-C652-8FE7-D4E1-8789845F98E4}"/>
                </a:ext>
              </a:extLst>
            </p:cNvPr>
            <p:cNvGrpSpPr/>
            <p:nvPr/>
          </p:nvGrpSpPr>
          <p:grpSpPr>
            <a:xfrm>
              <a:off x="-2541291" y="6352101"/>
              <a:ext cx="839133" cy="685800"/>
              <a:chOff x="7462592" y="4655465"/>
              <a:chExt cx="839133" cy="685800"/>
            </a:xfrm>
          </p:grpSpPr>
          <p:pic>
            <p:nvPicPr>
              <p:cNvPr id="34" name="Graphic 33" descr="User with solid fill">
                <a:extLst>
                  <a:ext uri="{FF2B5EF4-FFF2-40B4-BE49-F238E27FC236}">
                    <a16:creationId xmlns:a16="http://schemas.microsoft.com/office/drawing/2014/main" id="{6EE78BB7-1D7D-17A6-DB0A-30CEBA0291B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62592" y="4655465"/>
                <a:ext cx="685800" cy="685800"/>
              </a:xfrm>
              <a:prstGeom prst="rect">
                <a:avLst/>
              </a:prstGeom>
            </p:spPr>
          </p:pic>
          <p:pic>
            <p:nvPicPr>
              <p:cNvPr id="35" name="Graphic 34" descr="User with solid fill">
                <a:extLst>
                  <a:ext uri="{FF2B5EF4-FFF2-40B4-BE49-F238E27FC236}">
                    <a16:creationId xmlns:a16="http://schemas.microsoft.com/office/drawing/2014/main" id="{8E044C64-1EBD-C3C0-B572-AF25233FB29F}"/>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1" b="15753"/>
              <a:stretch/>
            </p:blipFill>
            <p:spPr>
              <a:xfrm>
                <a:off x="7615925" y="4689417"/>
                <a:ext cx="685800" cy="577764"/>
              </a:xfrm>
              <a:prstGeom prst="rect">
                <a:avLst/>
              </a:prstGeom>
            </p:spPr>
          </p:pic>
          <p:sp>
            <p:nvSpPr>
              <p:cNvPr id="36" name="TextBox 35">
                <a:extLst>
                  <a:ext uri="{FF2B5EF4-FFF2-40B4-BE49-F238E27FC236}">
                    <a16:creationId xmlns:a16="http://schemas.microsoft.com/office/drawing/2014/main" id="{C2A9E8F0-9A2A-19C1-2F9F-39E729951189}"/>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graphicFrame>
        <p:nvGraphicFramePr>
          <p:cNvPr id="3" name="Table 2">
            <a:extLst>
              <a:ext uri="{FF2B5EF4-FFF2-40B4-BE49-F238E27FC236}">
                <a16:creationId xmlns:a16="http://schemas.microsoft.com/office/drawing/2014/main" id="{4A9BB889-FE7E-A9FB-C69B-0AD6A6557839}"/>
              </a:ext>
            </a:extLst>
          </p:cNvPr>
          <p:cNvGraphicFramePr>
            <a:graphicFrameLocks noGrp="1"/>
          </p:cNvGraphicFramePr>
          <p:nvPr>
            <p:extLst>
              <p:ext uri="{D42A27DB-BD31-4B8C-83A1-F6EECF244321}">
                <p14:modId xmlns:p14="http://schemas.microsoft.com/office/powerpoint/2010/main" val="3606478240"/>
              </p:ext>
            </p:extLst>
          </p:nvPr>
        </p:nvGraphicFramePr>
        <p:xfrm>
          <a:off x="-3179535" y="1414516"/>
          <a:ext cx="2938072" cy="1024275"/>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err="1">
                          <a:solidFill>
                            <a:srgbClr val="000000"/>
                          </a:solidFill>
                          <a:latin typeface="Calibri" panose="020F0502020204030204" pitchFamily="34" charset="0"/>
                        </a:rPr>
                        <a:t>Arkanoid</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dirty="0" err="1"/>
                        <a:t>arkanoid</a:t>
                      </a:r>
                      <a:endParaRPr lang="en-US" sz="2400" b="0" i="0" u="none" strike="noStrike" dirty="0">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22755646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58BB1B32-3F06-C676-0724-C30CAEF44D27}"/>
              </a:ext>
            </a:extLst>
          </p:cNvPr>
          <p:cNvPicPr>
            <a:picLocks noChangeAspect="1"/>
          </p:cNvPicPr>
          <p:nvPr/>
        </p:nvPicPr>
        <p:blipFill rotWithShape="1">
          <a:blip r:embed="rId2">
            <a:extLst>
              <a:ext uri="{28A0092B-C50C-407E-A947-70E740481C1C}">
                <a14:useLocalDpi xmlns:a14="http://schemas.microsoft.com/office/drawing/2010/main" val="0"/>
              </a:ext>
            </a:extLst>
          </a:blip>
          <a:srcRect l="11" t="14170" r="-11" b="29486"/>
          <a:stretch/>
        </p:blipFill>
        <p:spPr>
          <a:xfrm>
            <a:off x="-1050" y="-12287"/>
            <a:ext cx="9145049" cy="6870287"/>
          </a:xfrm>
          <a:prstGeom prst="rect">
            <a:avLst/>
          </a:prstGeom>
        </p:spPr>
      </p:pic>
      <p:pic>
        <p:nvPicPr>
          <p:cNvPr id="35" name="Picture 34">
            <a:extLst>
              <a:ext uri="{FF2B5EF4-FFF2-40B4-BE49-F238E27FC236}">
                <a16:creationId xmlns:a16="http://schemas.microsoft.com/office/drawing/2014/main" id="{94487495-DA78-EA08-17A9-AF2124463E3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9E56BB8C-244F-01F1-C5EC-04E53799FD10}"/>
              </a:ext>
            </a:extLst>
          </p:cNvPr>
          <p:cNvSpPr txBox="1">
            <a:spLocks/>
          </p:cNvSpPr>
          <p:nvPr/>
        </p:nvSpPr>
        <p:spPr>
          <a:xfrm>
            <a:off x="-3636335" y="365126"/>
            <a:ext cx="2874335"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Ikari</a:t>
            </a:r>
            <a:r>
              <a:rPr lang="en-US" dirty="0"/>
              <a:t> Warriors </a:t>
            </a:r>
          </a:p>
        </p:txBody>
      </p:sp>
      <p:pic>
        <p:nvPicPr>
          <p:cNvPr id="36" name="Picture 35">
            <a:extLst>
              <a:ext uri="{FF2B5EF4-FFF2-40B4-BE49-F238E27FC236}">
                <a16:creationId xmlns:a16="http://schemas.microsoft.com/office/drawing/2014/main" id="{90818EC8-9C12-AA0D-BFE8-5648B7AA69D5}"/>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61ADFA9A-BEC5-C10C-DACA-F9F169C9FB72}"/>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35961459-0FC1-7C5A-FFFD-CACF39B4226C}"/>
              </a:ext>
            </a:extLst>
          </p:cNvPr>
          <p:cNvPicPr>
            <a:picLocks noChangeAspect="1"/>
          </p:cNvPicPr>
          <p:nvPr/>
        </p:nvPicPr>
        <p:blipFill>
          <a:blip r:embed="rId4"/>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15E0F6C5-95BF-F9A8-42B4-4E1037F96877}"/>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6755BC95-C410-4C75-008B-5DD2A584BD5A}"/>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3FDC410-F713-9313-5E20-C07E531A2CAB}"/>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36B5BBAE-AC29-7BCE-C6C6-3C2AC1A0E6A1}"/>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FFF57534-9D6A-FBF2-1D34-FA0E3C3D8A7C}"/>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62EEC939-12FF-9ABC-BE94-4A8862991A20}"/>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74BCB136-3459-FBF3-1127-218F13AB7499}"/>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D647DE16-80DA-DD0A-BCA4-F394C306140B}"/>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9C2768BE-C36C-0AE0-5E6B-FB96551C1CEC}"/>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67714C13-FCF7-B114-A8F3-60F946226C93}"/>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CE7AECB5-96AD-9EF8-EC82-C9E46924E422}"/>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1394D577-E7EA-97F8-B517-F27E4F5253B6}"/>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38EB6399-C88C-0C15-0284-4B1179CE5574}"/>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29CDCEB2-5F27-E860-7C70-84E8542849FF}"/>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A94DC48A-085A-17B0-FB1B-73E5604CB91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353E76E0-DB72-C6E7-082B-F06EF0F37651}"/>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68" name="Rectangle 67">
            <a:extLst>
              <a:ext uri="{FF2B5EF4-FFF2-40B4-BE49-F238E27FC236}">
                <a16:creationId xmlns:a16="http://schemas.microsoft.com/office/drawing/2014/main" id="{5FB76165-AE5C-0D16-428B-760AB642531B}"/>
              </a:ext>
            </a:extLst>
          </p:cNvPr>
          <p:cNvSpPr/>
          <p:nvPr/>
        </p:nvSpPr>
        <p:spPr>
          <a:xfrm rot="18000000">
            <a:off x="5750476" y="177637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69" name="Rectangle 68">
            <a:extLst>
              <a:ext uri="{FF2B5EF4-FFF2-40B4-BE49-F238E27FC236}">
                <a16:creationId xmlns:a16="http://schemas.microsoft.com/office/drawing/2014/main" id="{69839BD6-B116-EF47-DDEA-A78D0B97AD86}"/>
              </a:ext>
            </a:extLst>
          </p:cNvPr>
          <p:cNvSpPr/>
          <p:nvPr/>
        </p:nvSpPr>
        <p:spPr>
          <a:xfrm rot="18000000">
            <a:off x="6537582" y="186657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70" name="Rectangle 69">
            <a:extLst>
              <a:ext uri="{FF2B5EF4-FFF2-40B4-BE49-F238E27FC236}">
                <a16:creationId xmlns:a16="http://schemas.microsoft.com/office/drawing/2014/main" id="{DAB1514A-867F-8CD5-D199-350C63ED2F3E}"/>
              </a:ext>
            </a:extLst>
          </p:cNvPr>
          <p:cNvSpPr/>
          <p:nvPr/>
        </p:nvSpPr>
        <p:spPr>
          <a:xfrm rot="2700000">
            <a:off x="4857822" y="4068119"/>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grpSp>
        <p:nvGrpSpPr>
          <p:cNvPr id="6" name="Group 5">
            <a:extLst>
              <a:ext uri="{FF2B5EF4-FFF2-40B4-BE49-F238E27FC236}">
                <a16:creationId xmlns:a16="http://schemas.microsoft.com/office/drawing/2014/main" id="{B5E507E8-6692-75C8-6AB4-8C615BE4AA97}"/>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56D00CB8-3356-CFEF-413F-950CEB9B648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BD99CE3-D368-2D85-2D69-07A5D3931B69}"/>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9A079E2A-67DC-DCB6-6379-CAF6B71403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608C435E-83DD-616E-37F9-40F8FBCC3D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7450D510-674B-DC35-73A2-1627E5FACAC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2" name="Rectangle 11">
            <a:extLst>
              <a:ext uri="{FF2B5EF4-FFF2-40B4-BE49-F238E27FC236}">
                <a16:creationId xmlns:a16="http://schemas.microsoft.com/office/drawing/2014/main" id="{DD5C5D28-465F-746F-F10E-3B4070257ED5}"/>
              </a:ext>
            </a:extLst>
          </p:cNvPr>
          <p:cNvSpPr/>
          <p:nvPr/>
        </p:nvSpPr>
        <p:spPr>
          <a:xfrm>
            <a:off x="-4015583" y="3301597"/>
            <a:ext cx="3357311" cy="3416320"/>
          </a:xfrm>
          <a:prstGeom prst="rect">
            <a:avLst/>
          </a:prstGeom>
          <a:noFill/>
        </p:spPr>
        <p:txBody>
          <a:bodyPr wrap="square" lIns="91440" tIns="45720" rIns="91440" bIns="45720">
            <a:spAutoFit/>
          </a:bodyPr>
          <a:lstStyle/>
          <a:p>
            <a:pPr algn="ctr"/>
            <a:r>
              <a:rPr lang="en-US" sz="5400" dirty="0">
                <a:ln w="0"/>
                <a:effectLst>
                  <a:outerShdw blurRad="38100" dist="19050" dir="2700000" algn="tl" rotWithShape="0">
                    <a:schemeClr val="dk1">
                      <a:alpha val="40000"/>
                    </a:schemeClr>
                  </a:outerShdw>
                </a:effectLst>
              </a:rPr>
              <a:t>Note</a:t>
            </a:r>
            <a:r>
              <a:rPr lang="en-US" sz="5400" b="0" cap="none" spc="0" dirty="0">
                <a:ln w="0"/>
                <a:solidFill>
                  <a:schemeClr val="tx1"/>
                </a:solidFill>
                <a:effectLst>
                  <a:outerShdw blurRad="38100" dist="19050" dir="2700000" algn="tl" rotWithShape="0">
                    <a:schemeClr val="dk1">
                      <a:alpha val="40000"/>
                    </a:schemeClr>
                  </a:outerShdw>
                </a:effectLst>
              </a:rPr>
              <a:t>– Uses weird joystick, test this</a:t>
            </a:r>
          </a:p>
        </p:txBody>
      </p:sp>
      <p:graphicFrame>
        <p:nvGraphicFramePr>
          <p:cNvPr id="13" name="Table 12">
            <a:extLst>
              <a:ext uri="{FF2B5EF4-FFF2-40B4-BE49-F238E27FC236}">
                <a16:creationId xmlns:a16="http://schemas.microsoft.com/office/drawing/2014/main" id="{ED47FB93-8902-6ED4-70E4-A1E59636D58F}"/>
              </a:ext>
            </a:extLst>
          </p:cNvPr>
          <p:cNvGraphicFramePr>
            <a:graphicFrameLocks noGrp="1"/>
          </p:cNvGraphicFramePr>
          <p:nvPr>
            <p:extLst>
              <p:ext uri="{D42A27DB-BD31-4B8C-83A1-F6EECF244321}">
                <p14:modId xmlns:p14="http://schemas.microsoft.com/office/powerpoint/2010/main" val="2362958748"/>
              </p:ext>
            </p:extLst>
          </p:nvPr>
        </p:nvGraphicFramePr>
        <p:xfrm>
          <a:off x="-3403891" y="1489603"/>
          <a:ext cx="2996690" cy="808627"/>
        </p:xfrm>
        <a:graphic>
          <a:graphicData uri="http://schemas.openxmlformats.org/drawingml/2006/table">
            <a:tbl>
              <a:tblPr>
                <a:tableStyleId>{5C22544A-7EE6-4342-B048-85BDC9FD1C3A}</a:tableStyleId>
              </a:tblPr>
              <a:tblGrid>
                <a:gridCol w="1745212">
                  <a:extLst>
                    <a:ext uri="{9D8B030D-6E8A-4147-A177-3AD203B41FA5}">
                      <a16:colId xmlns:a16="http://schemas.microsoft.com/office/drawing/2014/main" val="1824340572"/>
                    </a:ext>
                  </a:extLst>
                </a:gridCol>
                <a:gridCol w="1251478">
                  <a:extLst>
                    <a:ext uri="{9D8B030D-6E8A-4147-A177-3AD203B41FA5}">
                      <a16:colId xmlns:a16="http://schemas.microsoft.com/office/drawing/2014/main" val="1783603246"/>
                    </a:ext>
                  </a:extLst>
                </a:gridCol>
              </a:tblGrid>
              <a:tr h="331758">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534442465"/>
                  </a:ext>
                </a:extLst>
              </a:tr>
              <a:tr h="442262">
                <a:tc>
                  <a:txBody>
                    <a:bodyPr/>
                    <a:lstStyle/>
                    <a:p>
                      <a:pPr algn="l" fontAlgn="b"/>
                      <a:r>
                        <a:rPr lang="en-US" sz="2400" u="none" strike="noStrike" dirty="0" err="1">
                          <a:effectLst/>
                        </a:rPr>
                        <a:t>Ikari</a:t>
                      </a:r>
                      <a:r>
                        <a:rPr lang="en-US" sz="2400" u="none" strike="noStrike" dirty="0">
                          <a:effectLst/>
                        </a:rPr>
                        <a:t> Warriors</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ikari</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89296429"/>
                  </a:ext>
                </a:extLst>
              </a:tr>
            </a:tbl>
          </a:graphicData>
        </a:graphic>
      </p:graphicFrame>
    </p:spTree>
    <p:extLst>
      <p:ext uri="{BB962C8B-B14F-4D97-AF65-F5344CB8AC3E}">
        <p14:creationId xmlns:p14="http://schemas.microsoft.com/office/powerpoint/2010/main" val="41733056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9D8CC220-4BE0-2C53-4C1B-5EADDCDE969E}"/>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352D683C-B643-F250-4A4A-672D646A0CB5}"/>
              </a:ext>
            </a:extLst>
          </p:cNvPr>
          <p:cNvPicPr>
            <a:picLocks noChangeAspect="1"/>
          </p:cNvPicPr>
          <p:nvPr/>
        </p:nvPicPr>
        <p:blipFill>
          <a:blip r:embed="rId3"/>
          <a:stretch>
            <a:fillRect/>
          </a:stretch>
        </p:blipFill>
        <p:spPr>
          <a:xfrm>
            <a:off x="858825" y="59420"/>
            <a:ext cx="7553655" cy="6196755"/>
          </a:xfrm>
          <a:prstGeom prst="rect">
            <a:avLst/>
          </a:prstGeom>
        </p:spPr>
      </p:pic>
      <p:sp>
        <p:nvSpPr>
          <p:cNvPr id="4" name="Title 1">
            <a:extLst>
              <a:ext uri="{FF2B5EF4-FFF2-40B4-BE49-F238E27FC236}">
                <a16:creationId xmlns:a16="http://schemas.microsoft.com/office/drawing/2014/main" id="{F312EB57-7FD3-AFD3-FE6F-447350B951FA}"/>
              </a:ext>
            </a:extLst>
          </p:cNvPr>
          <p:cNvSpPr txBox="1">
            <a:spLocks/>
          </p:cNvSpPr>
          <p:nvPr/>
        </p:nvSpPr>
        <p:spPr>
          <a:xfrm>
            <a:off x="-3355919" y="365126"/>
            <a:ext cx="2593919"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Image Fight </a:t>
            </a:r>
          </a:p>
        </p:txBody>
      </p:sp>
      <p:graphicFrame>
        <p:nvGraphicFramePr>
          <p:cNvPr id="2" name="Table 1">
            <a:extLst>
              <a:ext uri="{FF2B5EF4-FFF2-40B4-BE49-F238E27FC236}">
                <a16:creationId xmlns:a16="http://schemas.microsoft.com/office/drawing/2014/main" id="{ECEA34C3-0EA7-D478-88AD-BE9AA6F8E1C5}"/>
              </a:ext>
            </a:extLst>
          </p:cNvPr>
          <p:cNvGraphicFramePr>
            <a:graphicFrameLocks noGrp="1"/>
          </p:cNvGraphicFramePr>
          <p:nvPr>
            <p:extLst>
              <p:ext uri="{D42A27DB-BD31-4B8C-83A1-F6EECF244321}">
                <p14:modId xmlns:p14="http://schemas.microsoft.com/office/powerpoint/2010/main" val="3051095302"/>
              </p:ext>
            </p:extLst>
          </p:nvPr>
        </p:nvGraphicFramePr>
        <p:xfrm>
          <a:off x="-3355919" y="1649879"/>
          <a:ext cx="2996690" cy="978317"/>
        </p:xfrm>
        <a:graphic>
          <a:graphicData uri="http://schemas.openxmlformats.org/drawingml/2006/table">
            <a:tbl>
              <a:tblPr>
                <a:tableStyleId>{5C22544A-7EE6-4342-B048-85BDC9FD1C3A}</a:tableStyleId>
              </a:tblPr>
              <a:tblGrid>
                <a:gridCol w="1654710">
                  <a:extLst>
                    <a:ext uri="{9D8B030D-6E8A-4147-A177-3AD203B41FA5}">
                      <a16:colId xmlns:a16="http://schemas.microsoft.com/office/drawing/2014/main" val="1306157281"/>
                    </a:ext>
                  </a:extLst>
                </a:gridCol>
                <a:gridCol w="1341980">
                  <a:extLst>
                    <a:ext uri="{9D8B030D-6E8A-4147-A177-3AD203B41FA5}">
                      <a16:colId xmlns:a16="http://schemas.microsoft.com/office/drawing/2014/main" val="3696122499"/>
                    </a:ext>
                  </a:extLst>
                </a:gridCol>
              </a:tblGrid>
              <a:tr h="58690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391413">
                <a:tc>
                  <a:txBody>
                    <a:bodyPr/>
                    <a:lstStyle/>
                    <a:p>
                      <a:pPr algn="l" fontAlgn="b"/>
                      <a:r>
                        <a:rPr lang="en-US" sz="2400" u="none" strike="noStrike">
                          <a:effectLst/>
                        </a:rPr>
                        <a:t>Image Fight</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imgfight</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3494364438"/>
                  </a:ext>
                </a:extLst>
              </a:tr>
            </a:tbl>
          </a:graphicData>
        </a:graphic>
      </p:graphicFrame>
      <p:grpSp>
        <p:nvGrpSpPr>
          <p:cNvPr id="68" name="Group 67">
            <a:extLst>
              <a:ext uri="{FF2B5EF4-FFF2-40B4-BE49-F238E27FC236}">
                <a16:creationId xmlns:a16="http://schemas.microsoft.com/office/drawing/2014/main" id="{84DA5736-1431-4FAA-0063-D0DDC72705CC}"/>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E1D27B2E-5B5B-1E72-3916-007C1F4268C0}"/>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43C5B1C1-64DE-E808-F5BD-BBDA80C2F032}"/>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F5554F9-7D89-F65B-E5EE-60FF0099BEB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FAA67995-8B98-BC22-7C6E-B1B10569679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BD8CC250-4A1F-7B7C-6AEE-1B877E7556F2}"/>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4ED97CF4-672F-543A-14CB-7ED8CEDD9521}"/>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C9FB1CD7-7A5C-1A95-950B-24EE168B0DB2}"/>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2D5F2985-E720-CCDA-DCB5-B8ACB93D2397}"/>
              </a:ext>
            </a:extLst>
          </p:cNvPr>
          <p:cNvPicPr>
            <a:picLocks noChangeAspect="1"/>
          </p:cNvPicPr>
          <p:nvPr/>
        </p:nvPicPr>
        <p:blipFill>
          <a:blip r:embed="rId8"/>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714DAD3B-1560-B1F2-4A27-57D19CE2F114}"/>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B7575920-47DB-0356-3FEE-67733831C8C3}"/>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3C260A27-9024-1056-59E8-3E5CAD30DBD6}"/>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75B33515-0749-40E3-C446-9FD75B40AC1E}"/>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56544935-A43D-61E6-9E0F-A1A46C9276E6}"/>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F30E080A-154D-D1CC-B016-2B4D038A90B5}"/>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6EA6CA64-1C8F-B2B4-3F81-E9E4428A7B0C}"/>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45C15058-3CBA-B963-71CE-7CEB2E0827B8}"/>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773686E9-5F8D-3536-EA9C-6F76D8F7B42F}"/>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675145A3-BBDA-C129-1BD8-14BB5F2D6421}"/>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E17DBB06-B0DA-20FD-ED39-2E5B18318D82}"/>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6BF1813F-D464-3289-DD37-51C896754427}"/>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CEAD1332-9E54-7314-BFDD-0156200C6198}"/>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24877584-31D0-53D1-CBDA-AB9BDED59E6C}"/>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EC60C12D-81D4-437B-652A-811C274E7D85}"/>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96AE0083-3A75-4702-8F4E-FDA983E9734D}"/>
              </a:ext>
            </a:extLst>
          </p:cNvPr>
          <p:cNvSpPr txBox="1"/>
          <p:nvPr/>
        </p:nvSpPr>
        <p:spPr>
          <a:xfrm>
            <a:off x="5814870" y="4157254"/>
            <a:ext cx="2516395" cy="400110"/>
          </a:xfrm>
          <a:prstGeom prst="rect">
            <a:avLst/>
          </a:prstGeom>
          <a:noFill/>
        </p:spPr>
        <p:txBody>
          <a:bodyPr wrap="none" rtlCol="0">
            <a:spAutoFit/>
          </a:bodyPr>
          <a:lstStyle/>
          <a:p>
            <a:r>
              <a:rPr lang="en-US" sz="2000" b="1" dirty="0"/>
              <a:t>Left side controls only</a:t>
            </a:r>
          </a:p>
        </p:txBody>
      </p:sp>
      <p:sp>
        <p:nvSpPr>
          <p:cNvPr id="67" name="Rectangle 66">
            <a:extLst>
              <a:ext uri="{FF2B5EF4-FFF2-40B4-BE49-F238E27FC236}">
                <a16:creationId xmlns:a16="http://schemas.microsoft.com/office/drawing/2014/main" id="{74265783-DA4B-4BEA-5446-80358DF2E250}"/>
              </a:ext>
            </a:extLst>
          </p:cNvPr>
          <p:cNvSpPr/>
          <p:nvPr/>
        </p:nvSpPr>
        <p:spPr>
          <a:xfrm rot="18000000">
            <a:off x="5415822" y="1121351"/>
            <a:ext cx="259572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Speed Change</a:t>
            </a:r>
          </a:p>
        </p:txBody>
      </p:sp>
      <p:sp>
        <p:nvSpPr>
          <p:cNvPr id="6" name="TextBox 5">
            <a:extLst>
              <a:ext uri="{FF2B5EF4-FFF2-40B4-BE49-F238E27FC236}">
                <a16:creationId xmlns:a16="http://schemas.microsoft.com/office/drawing/2014/main" id="{8BB2C26C-A252-383A-FC5D-08493F29D948}"/>
              </a:ext>
            </a:extLst>
          </p:cNvPr>
          <p:cNvSpPr txBox="1"/>
          <p:nvPr/>
        </p:nvSpPr>
        <p:spPr>
          <a:xfrm>
            <a:off x="1109509" y="4620657"/>
            <a:ext cx="6494868" cy="1477328"/>
          </a:xfrm>
          <a:prstGeom prst="rect">
            <a:avLst/>
          </a:prstGeom>
          <a:noFill/>
        </p:spPr>
        <p:txBody>
          <a:bodyPr wrap="square" rtlCol="0">
            <a:spAutoFit/>
          </a:bodyPr>
          <a:lstStyle/>
          <a:p>
            <a:r>
              <a:rPr lang="en-US" b="1" dirty="0"/>
              <a:t>You can also use the tail jets to attack</a:t>
            </a:r>
          </a:p>
          <a:p>
            <a:r>
              <a:rPr lang="en-US" b="1" dirty="0"/>
              <a:t>Red pods can fire in multiple directions</a:t>
            </a:r>
          </a:p>
          <a:p>
            <a:r>
              <a:rPr lang="en-US" b="1" dirty="0"/>
              <a:t>Blue pods can fire only forward</a:t>
            </a:r>
          </a:p>
          <a:p>
            <a:r>
              <a:rPr lang="en-US" b="1" dirty="0"/>
              <a:t>With red and blue pods equipped, press both buttons for special</a:t>
            </a:r>
          </a:p>
          <a:p>
            <a:r>
              <a:rPr lang="en-US" b="1" dirty="0"/>
              <a:t> </a:t>
            </a:r>
          </a:p>
        </p:txBody>
      </p:sp>
      <p:pic>
        <p:nvPicPr>
          <p:cNvPr id="8" name="Picture 7">
            <a:extLst>
              <a:ext uri="{FF2B5EF4-FFF2-40B4-BE49-F238E27FC236}">
                <a16:creationId xmlns:a16="http://schemas.microsoft.com/office/drawing/2014/main" id="{2C010D95-E055-BE16-3E20-05C2BDBFB69E}"/>
              </a:ext>
            </a:extLst>
          </p:cNvPr>
          <p:cNvPicPr>
            <a:picLocks noChangeAspect="1"/>
          </p:cNvPicPr>
          <p:nvPr/>
        </p:nvPicPr>
        <p:blipFill>
          <a:blip r:embed="rId11"/>
          <a:stretch>
            <a:fillRect/>
          </a:stretch>
        </p:blipFill>
        <p:spPr>
          <a:xfrm>
            <a:off x="6848693" y="4564348"/>
            <a:ext cx="1409897" cy="1076475"/>
          </a:xfrm>
          <a:prstGeom prst="rect">
            <a:avLst/>
          </a:prstGeom>
        </p:spPr>
      </p:pic>
      <p:sp>
        <p:nvSpPr>
          <p:cNvPr id="10" name="TextBox 9">
            <a:extLst>
              <a:ext uri="{FF2B5EF4-FFF2-40B4-BE49-F238E27FC236}">
                <a16:creationId xmlns:a16="http://schemas.microsoft.com/office/drawing/2014/main" id="{EE538643-9FE8-F937-9201-3FDA96F0E894}"/>
              </a:ext>
            </a:extLst>
          </p:cNvPr>
          <p:cNvSpPr txBox="1"/>
          <p:nvPr/>
        </p:nvSpPr>
        <p:spPr>
          <a:xfrm>
            <a:off x="5483851" y="4585564"/>
            <a:ext cx="1631755" cy="923330"/>
          </a:xfrm>
          <a:prstGeom prst="rect">
            <a:avLst/>
          </a:prstGeom>
          <a:noFill/>
        </p:spPr>
        <p:txBody>
          <a:bodyPr wrap="square">
            <a:spAutoFit/>
          </a:bodyPr>
          <a:lstStyle/>
          <a:p>
            <a:r>
              <a:rPr lang="en-US" dirty="0"/>
              <a:t>This has pods or forepart </a:t>
            </a:r>
            <a:br>
              <a:rPr lang="en-US" dirty="0"/>
            </a:br>
            <a:r>
              <a:rPr lang="en-US" dirty="0"/>
              <a:t>in it… shoot it</a:t>
            </a:r>
          </a:p>
        </p:txBody>
      </p:sp>
      <p:sp>
        <p:nvSpPr>
          <p:cNvPr id="11" name="Rectangle 10">
            <a:extLst>
              <a:ext uri="{FF2B5EF4-FFF2-40B4-BE49-F238E27FC236}">
                <a16:creationId xmlns:a16="http://schemas.microsoft.com/office/drawing/2014/main" id="{10B18F2A-4EF3-8E8B-615E-633BAF4F3A1D}"/>
              </a:ext>
            </a:extLst>
          </p:cNvPr>
          <p:cNvSpPr/>
          <p:nvPr/>
        </p:nvSpPr>
        <p:spPr>
          <a:xfrm>
            <a:off x="-3435176" y="2682535"/>
            <a:ext cx="3151017" cy="4247317"/>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 Has 4 buttons, what do th</a:t>
            </a:r>
            <a:r>
              <a:rPr lang="en-US" sz="5400" dirty="0">
                <a:ln w="0"/>
                <a:effectLst>
                  <a:outerShdw blurRad="38100" dist="19050" dir="2700000" algn="tl" rotWithShape="0">
                    <a:schemeClr val="dk1">
                      <a:alpha val="40000"/>
                    </a:schemeClr>
                  </a:outerShdw>
                </a:effectLst>
              </a:rPr>
              <a:t>e other two do?</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44503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48115EA7-988E-4301-38BF-FB0AF9305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9C2D6B2F-B07D-F249-47CD-5D7C6D36FFA4}"/>
              </a:ext>
            </a:extLst>
          </p:cNvPr>
          <p:cNvPicPr>
            <a:picLocks noChangeAspect="1"/>
          </p:cNvPicPr>
          <p:nvPr/>
        </p:nvPicPr>
        <p:blipFill>
          <a:blip r:embed="rId3"/>
          <a:stretch>
            <a:fillRect/>
          </a:stretch>
        </p:blipFill>
        <p:spPr>
          <a:xfrm>
            <a:off x="858825" y="196195"/>
            <a:ext cx="7553655" cy="5813510"/>
          </a:xfrm>
          <a:prstGeom prst="rect">
            <a:avLst/>
          </a:prstGeom>
        </p:spPr>
      </p:pic>
      <p:sp>
        <p:nvSpPr>
          <p:cNvPr id="4" name="Title 1">
            <a:extLst>
              <a:ext uri="{FF2B5EF4-FFF2-40B4-BE49-F238E27FC236}">
                <a16:creationId xmlns:a16="http://schemas.microsoft.com/office/drawing/2014/main" id="{F629FE43-B239-64E0-0AB2-918249EB574B}"/>
              </a:ext>
            </a:extLst>
          </p:cNvPr>
          <p:cNvSpPr txBox="1">
            <a:spLocks/>
          </p:cNvSpPr>
          <p:nvPr/>
        </p:nvSpPr>
        <p:spPr>
          <a:xfrm>
            <a:off x="-3540642" y="365126"/>
            <a:ext cx="2778642"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In the Hunt </a:t>
            </a:r>
          </a:p>
        </p:txBody>
      </p:sp>
      <p:graphicFrame>
        <p:nvGraphicFramePr>
          <p:cNvPr id="2" name="Table 1">
            <a:extLst>
              <a:ext uri="{FF2B5EF4-FFF2-40B4-BE49-F238E27FC236}">
                <a16:creationId xmlns:a16="http://schemas.microsoft.com/office/drawing/2014/main" id="{A0F5C49D-D9BC-C798-EB81-87C766103D7C}"/>
              </a:ext>
            </a:extLst>
          </p:cNvPr>
          <p:cNvGraphicFramePr>
            <a:graphicFrameLocks noGrp="1"/>
          </p:cNvGraphicFramePr>
          <p:nvPr>
            <p:extLst>
              <p:ext uri="{D42A27DB-BD31-4B8C-83A1-F6EECF244321}">
                <p14:modId xmlns:p14="http://schemas.microsoft.com/office/powerpoint/2010/main" val="193817916"/>
              </p:ext>
            </p:extLst>
          </p:nvPr>
        </p:nvGraphicFramePr>
        <p:xfrm>
          <a:off x="-3390933" y="2163057"/>
          <a:ext cx="2996690" cy="1036698"/>
        </p:xfrm>
        <a:graphic>
          <a:graphicData uri="http://schemas.openxmlformats.org/drawingml/2006/table">
            <a:tbl>
              <a:tblPr>
                <a:tableStyleId>{5C22544A-7EE6-4342-B048-85BDC9FD1C3A}</a:tableStyleId>
              </a:tblPr>
              <a:tblGrid>
                <a:gridCol w="1657826">
                  <a:extLst>
                    <a:ext uri="{9D8B030D-6E8A-4147-A177-3AD203B41FA5}">
                      <a16:colId xmlns:a16="http://schemas.microsoft.com/office/drawing/2014/main" val="1306157281"/>
                    </a:ext>
                  </a:extLst>
                </a:gridCol>
                <a:gridCol w="1338864">
                  <a:extLst>
                    <a:ext uri="{9D8B030D-6E8A-4147-A177-3AD203B41FA5}">
                      <a16:colId xmlns:a16="http://schemas.microsoft.com/office/drawing/2014/main" val="3696122499"/>
                    </a:ext>
                  </a:extLst>
                </a:gridCol>
              </a:tblGrid>
              <a:tr h="44434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592352">
                <a:tc>
                  <a:txBody>
                    <a:bodyPr/>
                    <a:lstStyle/>
                    <a:p>
                      <a:pPr algn="l" fontAlgn="b"/>
                      <a:r>
                        <a:rPr lang="en-US" sz="2400" u="none" strike="noStrike" dirty="0">
                          <a:effectLst/>
                        </a:rPr>
                        <a:t>In the Hunt</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inthunt</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2251481774"/>
                  </a:ext>
                </a:extLst>
              </a:tr>
            </a:tbl>
          </a:graphicData>
        </a:graphic>
      </p:graphicFrame>
      <p:pic>
        <p:nvPicPr>
          <p:cNvPr id="36" name="Picture 35">
            <a:extLst>
              <a:ext uri="{FF2B5EF4-FFF2-40B4-BE49-F238E27FC236}">
                <a16:creationId xmlns:a16="http://schemas.microsoft.com/office/drawing/2014/main" id="{11B927FC-BD84-D805-A896-2B4550AE33E2}"/>
              </a:ext>
            </a:extLst>
          </p:cNvPr>
          <p:cNvPicPr>
            <a:picLocks noChangeAspect="1"/>
          </p:cNvPicPr>
          <p:nvPr/>
        </p:nvPicPr>
        <p:blipFill>
          <a:blip r:embed="rId4">
            <a:duotone>
              <a:schemeClr val="accent3">
                <a:shade val="45000"/>
                <a:satMod val="135000"/>
              </a:schemeClr>
              <a:prstClr val="white"/>
            </a:duotone>
          </a:blip>
          <a:stretch>
            <a:fillRect/>
          </a:stretch>
        </p:blipFill>
        <p:spPr>
          <a:xfrm>
            <a:off x="6376786" y="3921945"/>
            <a:ext cx="688162" cy="688162"/>
          </a:xfrm>
          <a:prstGeom prst="rect">
            <a:avLst/>
          </a:prstGeom>
        </p:spPr>
      </p:pic>
      <p:pic>
        <p:nvPicPr>
          <p:cNvPr id="37" name="Picture 36">
            <a:extLst>
              <a:ext uri="{FF2B5EF4-FFF2-40B4-BE49-F238E27FC236}">
                <a16:creationId xmlns:a16="http://schemas.microsoft.com/office/drawing/2014/main" id="{3B7C2BFB-D8F8-5F39-AA92-1DC7AF38D90E}"/>
              </a:ext>
            </a:extLst>
          </p:cNvPr>
          <p:cNvPicPr>
            <a:picLocks noChangeAspect="1"/>
          </p:cNvPicPr>
          <p:nvPr/>
        </p:nvPicPr>
        <p:blipFill>
          <a:blip r:embed="rId4"/>
          <a:stretch>
            <a:fillRect/>
          </a:stretch>
        </p:blipFill>
        <p:spPr>
          <a:xfrm>
            <a:off x="4753097" y="3939392"/>
            <a:ext cx="688162" cy="688162"/>
          </a:xfrm>
          <a:prstGeom prst="rect">
            <a:avLst/>
          </a:prstGeom>
        </p:spPr>
      </p:pic>
      <p:pic>
        <p:nvPicPr>
          <p:cNvPr id="38" name="Picture 37">
            <a:extLst>
              <a:ext uri="{FF2B5EF4-FFF2-40B4-BE49-F238E27FC236}">
                <a16:creationId xmlns:a16="http://schemas.microsoft.com/office/drawing/2014/main" id="{427D1C3F-C083-8906-3679-078425468241}"/>
              </a:ext>
            </a:extLst>
          </p:cNvPr>
          <p:cNvPicPr>
            <a:picLocks noChangeAspect="1"/>
          </p:cNvPicPr>
          <p:nvPr/>
        </p:nvPicPr>
        <p:blipFill>
          <a:blip r:embed="rId4"/>
          <a:stretch>
            <a:fillRect/>
          </a:stretch>
        </p:blipFill>
        <p:spPr>
          <a:xfrm>
            <a:off x="5566009" y="3939392"/>
            <a:ext cx="688162" cy="688162"/>
          </a:xfrm>
          <a:prstGeom prst="rect">
            <a:avLst/>
          </a:prstGeom>
        </p:spPr>
      </p:pic>
      <p:sp>
        <p:nvSpPr>
          <p:cNvPr id="39" name="Arrow: Up 38">
            <a:extLst>
              <a:ext uri="{FF2B5EF4-FFF2-40B4-BE49-F238E27FC236}">
                <a16:creationId xmlns:a16="http://schemas.microsoft.com/office/drawing/2014/main" id="{BC35C97D-2BB0-1B04-2023-87276EBFF8CB}"/>
              </a:ext>
            </a:extLst>
          </p:cNvPr>
          <p:cNvSpPr/>
          <p:nvPr/>
        </p:nvSpPr>
        <p:spPr>
          <a:xfrm>
            <a:off x="2754095" y="319975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7D291880-E91D-39C5-F88A-500101E780C9}"/>
              </a:ext>
            </a:extLst>
          </p:cNvPr>
          <p:cNvSpPr/>
          <p:nvPr/>
        </p:nvSpPr>
        <p:spPr>
          <a:xfrm rot="16200000">
            <a:off x="1982085" y="39284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E53D8410-6076-5AF7-DF8D-EEB40FCB7202}"/>
              </a:ext>
            </a:extLst>
          </p:cNvPr>
          <p:cNvSpPr/>
          <p:nvPr/>
        </p:nvSpPr>
        <p:spPr>
          <a:xfrm rot="5400000" flipH="1">
            <a:off x="3432101" y="392848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F2DD6929-68D8-E5AA-C6A4-61DF8C7F97EB}"/>
              </a:ext>
            </a:extLst>
          </p:cNvPr>
          <p:cNvSpPr/>
          <p:nvPr/>
        </p:nvSpPr>
        <p:spPr>
          <a:xfrm rot="2707381" flipV="1">
            <a:off x="2171179" y="445992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D504D081-5B6D-42AE-AF79-2D7FCA639155}"/>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49921" y="3623450"/>
            <a:ext cx="1122309" cy="1910215"/>
          </a:xfrm>
          <a:prstGeom prst="rect">
            <a:avLst/>
          </a:prstGeom>
        </p:spPr>
      </p:pic>
      <p:pic>
        <p:nvPicPr>
          <p:cNvPr id="44" name="Picture 43">
            <a:extLst>
              <a:ext uri="{FF2B5EF4-FFF2-40B4-BE49-F238E27FC236}">
                <a16:creationId xmlns:a16="http://schemas.microsoft.com/office/drawing/2014/main" id="{660A1E81-BB5D-9BFC-385F-7749F7EC3DF4}"/>
              </a:ext>
            </a:extLst>
          </p:cNvPr>
          <p:cNvPicPr>
            <a:picLocks noChangeAspect="1"/>
          </p:cNvPicPr>
          <p:nvPr/>
        </p:nvPicPr>
        <p:blipFill>
          <a:blip r:embed="rId4">
            <a:duotone>
              <a:schemeClr val="accent3">
                <a:shade val="45000"/>
                <a:satMod val="135000"/>
              </a:schemeClr>
              <a:prstClr val="white"/>
            </a:duotone>
          </a:blip>
          <a:stretch>
            <a:fillRect/>
          </a:stretch>
        </p:blipFill>
        <p:spPr>
          <a:xfrm>
            <a:off x="4014845" y="4465085"/>
            <a:ext cx="688162" cy="688162"/>
          </a:xfrm>
          <a:prstGeom prst="rect">
            <a:avLst/>
          </a:prstGeom>
        </p:spPr>
      </p:pic>
      <p:pic>
        <p:nvPicPr>
          <p:cNvPr id="45" name="Picture 44">
            <a:extLst>
              <a:ext uri="{FF2B5EF4-FFF2-40B4-BE49-F238E27FC236}">
                <a16:creationId xmlns:a16="http://schemas.microsoft.com/office/drawing/2014/main" id="{0C52E72D-3259-4638-F869-7B87439E5489}"/>
              </a:ext>
            </a:extLst>
          </p:cNvPr>
          <p:cNvPicPr>
            <a:picLocks noChangeAspect="1"/>
          </p:cNvPicPr>
          <p:nvPr/>
        </p:nvPicPr>
        <p:blipFill>
          <a:blip r:embed="rId4">
            <a:duotone>
              <a:schemeClr val="accent3">
                <a:shade val="45000"/>
                <a:satMod val="135000"/>
              </a:schemeClr>
              <a:prstClr val="white"/>
            </a:duotone>
          </a:blip>
          <a:stretch>
            <a:fillRect/>
          </a:stretch>
        </p:blipFill>
        <p:spPr>
          <a:xfrm>
            <a:off x="4013758" y="5243759"/>
            <a:ext cx="688162" cy="688162"/>
          </a:xfrm>
          <a:prstGeom prst="rect">
            <a:avLst/>
          </a:prstGeom>
        </p:spPr>
      </p:pic>
      <p:pic>
        <p:nvPicPr>
          <p:cNvPr id="56" name="Picture 55">
            <a:extLst>
              <a:ext uri="{FF2B5EF4-FFF2-40B4-BE49-F238E27FC236}">
                <a16:creationId xmlns:a16="http://schemas.microsoft.com/office/drawing/2014/main" id="{383B7AAB-9E43-5850-C9E5-36980B8828A8}"/>
              </a:ext>
            </a:extLst>
          </p:cNvPr>
          <p:cNvPicPr>
            <a:picLocks noChangeAspect="1"/>
          </p:cNvPicPr>
          <p:nvPr/>
        </p:nvPicPr>
        <p:blipFill>
          <a:blip r:embed="rId4">
            <a:duotone>
              <a:schemeClr val="accent3">
                <a:shade val="45000"/>
                <a:satMod val="135000"/>
              </a:schemeClr>
              <a:prstClr val="white"/>
            </a:duotone>
          </a:blip>
          <a:stretch>
            <a:fillRect/>
          </a:stretch>
        </p:blipFill>
        <p:spPr>
          <a:xfrm>
            <a:off x="4752010" y="4718066"/>
            <a:ext cx="688162" cy="688162"/>
          </a:xfrm>
          <a:prstGeom prst="rect">
            <a:avLst/>
          </a:prstGeom>
        </p:spPr>
      </p:pic>
      <p:pic>
        <p:nvPicPr>
          <p:cNvPr id="57" name="Picture 56">
            <a:extLst>
              <a:ext uri="{FF2B5EF4-FFF2-40B4-BE49-F238E27FC236}">
                <a16:creationId xmlns:a16="http://schemas.microsoft.com/office/drawing/2014/main" id="{BBFD0494-0167-5E62-7EE3-7F98DF587A6D}"/>
              </a:ext>
            </a:extLst>
          </p:cNvPr>
          <p:cNvPicPr>
            <a:picLocks noChangeAspect="1"/>
          </p:cNvPicPr>
          <p:nvPr/>
        </p:nvPicPr>
        <p:blipFill>
          <a:blip r:embed="rId4">
            <a:duotone>
              <a:schemeClr val="accent3">
                <a:shade val="45000"/>
                <a:satMod val="135000"/>
              </a:schemeClr>
              <a:prstClr val="white"/>
            </a:duotone>
          </a:blip>
          <a:stretch>
            <a:fillRect/>
          </a:stretch>
        </p:blipFill>
        <p:spPr>
          <a:xfrm>
            <a:off x="5564923" y="4718066"/>
            <a:ext cx="688162" cy="688162"/>
          </a:xfrm>
          <a:prstGeom prst="rect">
            <a:avLst/>
          </a:prstGeom>
        </p:spPr>
      </p:pic>
      <p:pic>
        <p:nvPicPr>
          <p:cNvPr id="58" name="Picture 57">
            <a:extLst>
              <a:ext uri="{FF2B5EF4-FFF2-40B4-BE49-F238E27FC236}">
                <a16:creationId xmlns:a16="http://schemas.microsoft.com/office/drawing/2014/main" id="{A5FB1E55-8E65-7FEE-7643-D8638B7E7550}"/>
              </a:ext>
            </a:extLst>
          </p:cNvPr>
          <p:cNvPicPr>
            <a:picLocks noChangeAspect="1"/>
          </p:cNvPicPr>
          <p:nvPr/>
        </p:nvPicPr>
        <p:blipFill>
          <a:blip r:embed="rId4">
            <a:duotone>
              <a:schemeClr val="accent3">
                <a:shade val="45000"/>
                <a:satMod val="135000"/>
              </a:schemeClr>
              <a:prstClr val="white"/>
            </a:duotone>
          </a:blip>
          <a:stretch>
            <a:fillRect/>
          </a:stretch>
        </p:blipFill>
        <p:spPr>
          <a:xfrm>
            <a:off x="6375700" y="4700619"/>
            <a:ext cx="688162" cy="688162"/>
          </a:xfrm>
          <a:prstGeom prst="rect">
            <a:avLst/>
          </a:prstGeom>
        </p:spPr>
      </p:pic>
      <p:sp>
        <p:nvSpPr>
          <p:cNvPr id="59" name="Rectangle 58">
            <a:extLst>
              <a:ext uri="{FF2B5EF4-FFF2-40B4-BE49-F238E27FC236}">
                <a16:creationId xmlns:a16="http://schemas.microsoft.com/office/drawing/2014/main" id="{13808605-6230-E406-DACA-5CBDD10705EC}"/>
              </a:ext>
            </a:extLst>
          </p:cNvPr>
          <p:cNvSpPr/>
          <p:nvPr/>
        </p:nvSpPr>
        <p:spPr>
          <a:xfrm rot="18000000">
            <a:off x="4530833" y="2949877"/>
            <a:ext cx="18809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Torpedo</a:t>
            </a:r>
          </a:p>
        </p:txBody>
      </p:sp>
      <p:sp>
        <p:nvSpPr>
          <p:cNvPr id="60" name="Arrow: Up 59">
            <a:extLst>
              <a:ext uri="{FF2B5EF4-FFF2-40B4-BE49-F238E27FC236}">
                <a16:creationId xmlns:a16="http://schemas.microsoft.com/office/drawing/2014/main" id="{127E275B-2452-0F66-0D81-02A124B5E57F}"/>
              </a:ext>
            </a:extLst>
          </p:cNvPr>
          <p:cNvSpPr/>
          <p:nvPr/>
        </p:nvSpPr>
        <p:spPr>
          <a:xfrm rot="3030207">
            <a:off x="3396954" y="3335614"/>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D9D391FF-24C1-3D30-2FE2-822395F09E61}"/>
              </a:ext>
            </a:extLst>
          </p:cNvPr>
          <p:cNvSpPr/>
          <p:nvPr/>
        </p:nvSpPr>
        <p:spPr>
          <a:xfrm rot="18863264">
            <a:off x="2196647" y="33793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EB080775-3BE4-1842-843B-4A4FD576A6D9}"/>
              </a:ext>
            </a:extLst>
          </p:cNvPr>
          <p:cNvSpPr/>
          <p:nvPr/>
        </p:nvSpPr>
        <p:spPr>
          <a:xfrm rot="8401222" flipH="1">
            <a:off x="3260215" y="448181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4F41B29F-310C-745D-6575-D7F5BDEE311D}"/>
              </a:ext>
            </a:extLst>
          </p:cNvPr>
          <p:cNvSpPr/>
          <p:nvPr/>
        </p:nvSpPr>
        <p:spPr>
          <a:xfrm flipV="1">
            <a:off x="2725543" y="470061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2CBDF588-A22A-6642-B56D-652862238B06}"/>
              </a:ext>
            </a:extLst>
          </p:cNvPr>
          <p:cNvSpPr/>
          <p:nvPr/>
        </p:nvSpPr>
        <p:spPr>
          <a:xfrm rot="18000000">
            <a:off x="4822609" y="1939393"/>
            <a:ext cx="396879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Missile/Depth Charge</a:t>
            </a:r>
          </a:p>
        </p:txBody>
      </p:sp>
      <p:grpSp>
        <p:nvGrpSpPr>
          <p:cNvPr id="6" name="Group 5">
            <a:extLst>
              <a:ext uri="{FF2B5EF4-FFF2-40B4-BE49-F238E27FC236}">
                <a16:creationId xmlns:a16="http://schemas.microsoft.com/office/drawing/2014/main" id="{EA9BF2A7-7D49-DE59-F27B-67DB03E94107}"/>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B6607120-2E6A-1043-B7CE-6F4DBB75023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C42EDAE9-DDE8-FF50-0C18-BFB474782A5A}"/>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5823B971-9D11-F870-DDE9-705591E39D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CEFCFD4C-C1F2-1E98-889C-CD90EE16FC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84050F5C-E6DB-554D-B8A4-689B8BA7DBB1}"/>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061146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3CD004B4-3FC1-979B-54A0-0DAF3C959780}"/>
              </a:ext>
            </a:extLst>
          </p:cNvPr>
          <p:cNvPicPr>
            <a:picLocks noChangeAspect="1"/>
          </p:cNvPicPr>
          <p:nvPr/>
        </p:nvPicPr>
        <p:blipFill rotWithShape="1">
          <a:blip r:embed="rId2">
            <a:extLst>
              <a:ext uri="{28A0092B-C50C-407E-A947-70E740481C1C}">
                <a14:useLocalDpi xmlns:a14="http://schemas.microsoft.com/office/drawing/2010/main" val="0"/>
              </a:ext>
            </a:extLst>
          </a:blip>
          <a:srcRect l="-249" t="6823" r="249" b="12820"/>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67CB0AEE-C8F4-F6DE-C242-68A03DBF4755}"/>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6FDB9D57-9209-FA99-7B7A-10DD4D80A778}"/>
              </a:ext>
            </a:extLst>
          </p:cNvPr>
          <p:cNvSpPr txBox="1">
            <a:spLocks/>
          </p:cNvSpPr>
          <p:nvPr/>
        </p:nvSpPr>
        <p:spPr>
          <a:xfrm>
            <a:off x="-3072809" y="365126"/>
            <a:ext cx="2310809"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Jail Break </a:t>
            </a:r>
          </a:p>
        </p:txBody>
      </p:sp>
      <p:graphicFrame>
        <p:nvGraphicFramePr>
          <p:cNvPr id="2" name="Table 1">
            <a:extLst>
              <a:ext uri="{FF2B5EF4-FFF2-40B4-BE49-F238E27FC236}">
                <a16:creationId xmlns:a16="http://schemas.microsoft.com/office/drawing/2014/main" id="{C246148A-8AC2-BE2F-F973-95A462064466}"/>
              </a:ext>
            </a:extLst>
          </p:cNvPr>
          <p:cNvGraphicFramePr>
            <a:graphicFrameLocks noGrp="1"/>
          </p:cNvGraphicFramePr>
          <p:nvPr>
            <p:extLst>
              <p:ext uri="{D42A27DB-BD31-4B8C-83A1-F6EECF244321}">
                <p14:modId xmlns:p14="http://schemas.microsoft.com/office/powerpoint/2010/main" val="1648655525"/>
              </p:ext>
            </p:extLst>
          </p:nvPr>
        </p:nvGraphicFramePr>
        <p:xfrm>
          <a:off x="-3357408" y="2019541"/>
          <a:ext cx="2996690" cy="1100988"/>
        </p:xfrm>
        <a:graphic>
          <a:graphicData uri="http://schemas.openxmlformats.org/drawingml/2006/table">
            <a:tbl>
              <a:tblPr>
                <a:tableStyleId>{5C22544A-7EE6-4342-B048-85BDC9FD1C3A}</a:tableStyleId>
              </a:tblPr>
              <a:tblGrid>
                <a:gridCol w="1719994">
                  <a:extLst>
                    <a:ext uri="{9D8B030D-6E8A-4147-A177-3AD203B41FA5}">
                      <a16:colId xmlns:a16="http://schemas.microsoft.com/office/drawing/2014/main" val="1306157281"/>
                    </a:ext>
                  </a:extLst>
                </a:gridCol>
                <a:gridCol w="1276696">
                  <a:extLst>
                    <a:ext uri="{9D8B030D-6E8A-4147-A177-3AD203B41FA5}">
                      <a16:colId xmlns:a16="http://schemas.microsoft.com/office/drawing/2014/main" val="3696122499"/>
                    </a:ext>
                  </a:extLst>
                </a:gridCol>
              </a:tblGrid>
              <a:tr h="412946">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88042">
                <a:tc>
                  <a:txBody>
                    <a:bodyPr/>
                    <a:lstStyle/>
                    <a:p>
                      <a:pPr algn="l" fontAlgn="b"/>
                      <a:r>
                        <a:rPr lang="en-US" sz="2400" u="none" strike="noStrike">
                          <a:effectLst/>
                        </a:rPr>
                        <a:t>Jail Break</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jailbrek</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533564090"/>
                  </a:ext>
                </a:extLst>
              </a:tr>
            </a:tbl>
          </a:graphicData>
        </a:graphic>
      </p:graphicFrame>
      <p:grpSp>
        <p:nvGrpSpPr>
          <p:cNvPr id="68" name="Group 67">
            <a:extLst>
              <a:ext uri="{FF2B5EF4-FFF2-40B4-BE49-F238E27FC236}">
                <a16:creationId xmlns:a16="http://schemas.microsoft.com/office/drawing/2014/main" id="{8E4D09D6-0803-E13C-B914-FDF505F56554}"/>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7E8EFDF9-C016-DAD5-5953-F14D606B0A3D}"/>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3AB1278-1C12-2BBD-70BA-CEFD1A950EA9}"/>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75697D4B-BB37-906C-9220-61C9E1C6CA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889E5956-F6B5-B1A0-386B-8081B16B9D6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7295DD1-C284-D459-BF95-E166CA4ABC0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53FD919B-DD6E-0263-6AC5-697EC4981BF1}"/>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3320604"/>
            <a:ext cx="688162" cy="688162"/>
          </a:xfrm>
          <a:prstGeom prst="rect">
            <a:avLst/>
          </a:prstGeom>
        </p:spPr>
      </p:pic>
      <p:pic>
        <p:nvPicPr>
          <p:cNvPr id="37" name="Picture 36">
            <a:extLst>
              <a:ext uri="{FF2B5EF4-FFF2-40B4-BE49-F238E27FC236}">
                <a16:creationId xmlns:a16="http://schemas.microsoft.com/office/drawing/2014/main" id="{24B3CE98-22D6-0E4F-93BD-C9BD8927E2F8}"/>
              </a:ext>
            </a:extLst>
          </p:cNvPr>
          <p:cNvPicPr>
            <a:picLocks noChangeAspect="1"/>
          </p:cNvPicPr>
          <p:nvPr/>
        </p:nvPicPr>
        <p:blipFill>
          <a:blip r:embed="rId8"/>
          <a:stretch>
            <a:fillRect/>
          </a:stretch>
        </p:blipFill>
        <p:spPr>
          <a:xfrm>
            <a:off x="4967258" y="3338051"/>
            <a:ext cx="688162" cy="688162"/>
          </a:xfrm>
          <a:prstGeom prst="rect">
            <a:avLst/>
          </a:prstGeom>
        </p:spPr>
      </p:pic>
      <p:pic>
        <p:nvPicPr>
          <p:cNvPr id="38" name="Picture 37">
            <a:extLst>
              <a:ext uri="{FF2B5EF4-FFF2-40B4-BE49-F238E27FC236}">
                <a16:creationId xmlns:a16="http://schemas.microsoft.com/office/drawing/2014/main" id="{89C3AB2F-4EB9-C529-924E-83FD9EFB8F5D}"/>
              </a:ext>
            </a:extLst>
          </p:cNvPr>
          <p:cNvPicPr>
            <a:picLocks noChangeAspect="1"/>
          </p:cNvPicPr>
          <p:nvPr/>
        </p:nvPicPr>
        <p:blipFill>
          <a:blip r:embed="rId8"/>
          <a:stretch>
            <a:fillRect/>
          </a:stretch>
        </p:blipFill>
        <p:spPr>
          <a:xfrm>
            <a:off x="5780170" y="3338051"/>
            <a:ext cx="688162" cy="688162"/>
          </a:xfrm>
          <a:prstGeom prst="rect">
            <a:avLst/>
          </a:prstGeom>
        </p:spPr>
      </p:pic>
      <p:sp>
        <p:nvSpPr>
          <p:cNvPr id="39" name="Arrow: Up 38">
            <a:extLst>
              <a:ext uri="{FF2B5EF4-FFF2-40B4-BE49-F238E27FC236}">
                <a16:creationId xmlns:a16="http://schemas.microsoft.com/office/drawing/2014/main" id="{BCE3C3E2-DBF0-6DDB-1C01-457994200C32}"/>
              </a:ext>
            </a:extLst>
          </p:cNvPr>
          <p:cNvSpPr/>
          <p:nvPr/>
        </p:nvSpPr>
        <p:spPr>
          <a:xfrm>
            <a:off x="2968256" y="259841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8B3482AA-4C8E-7655-0067-CFF51D044F2B}"/>
              </a:ext>
            </a:extLst>
          </p:cNvPr>
          <p:cNvSpPr/>
          <p:nvPr/>
        </p:nvSpPr>
        <p:spPr>
          <a:xfrm rot="16200000">
            <a:off x="2196246" y="33271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64C6283D-2629-7AE4-D21B-891882455098}"/>
              </a:ext>
            </a:extLst>
          </p:cNvPr>
          <p:cNvSpPr/>
          <p:nvPr/>
        </p:nvSpPr>
        <p:spPr>
          <a:xfrm rot="5400000" flipH="1">
            <a:off x="3646262" y="33271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A99C1F63-8C80-27AC-C827-09C3579D29A5}"/>
              </a:ext>
            </a:extLst>
          </p:cNvPr>
          <p:cNvSpPr/>
          <p:nvPr/>
        </p:nvSpPr>
        <p:spPr>
          <a:xfrm rot="2707381" flipV="1">
            <a:off x="2385340" y="385857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89662F89-2749-7B60-F211-B7C6E1BD5BF8}"/>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3022109"/>
            <a:ext cx="1122309" cy="1910215"/>
          </a:xfrm>
          <a:prstGeom prst="rect">
            <a:avLst/>
          </a:prstGeom>
        </p:spPr>
      </p:pic>
      <p:pic>
        <p:nvPicPr>
          <p:cNvPr id="44" name="Picture 43">
            <a:extLst>
              <a:ext uri="{FF2B5EF4-FFF2-40B4-BE49-F238E27FC236}">
                <a16:creationId xmlns:a16="http://schemas.microsoft.com/office/drawing/2014/main" id="{8AA9B427-FBCE-06A9-45C4-F062C8A9E3F9}"/>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3863744"/>
            <a:ext cx="688162" cy="688162"/>
          </a:xfrm>
          <a:prstGeom prst="rect">
            <a:avLst/>
          </a:prstGeom>
        </p:spPr>
      </p:pic>
      <p:pic>
        <p:nvPicPr>
          <p:cNvPr id="45" name="Picture 44">
            <a:extLst>
              <a:ext uri="{FF2B5EF4-FFF2-40B4-BE49-F238E27FC236}">
                <a16:creationId xmlns:a16="http://schemas.microsoft.com/office/drawing/2014/main" id="{62F05CA1-C4A2-EC0C-5FC1-743D07D4088A}"/>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4642418"/>
            <a:ext cx="688162" cy="688162"/>
          </a:xfrm>
          <a:prstGeom prst="rect">
            <a:avLst/>
          </a:prstGeom>
        </p:spPr>
      </p:pic>
      <p:pic>
        <p:nvPicPr>
          <p:cNvPr id="56" name="Picture 55">
            <a:extLst>
              <a:ext uri="{FF2B5EF4-FFF2-40B4-BE49-F238E27FC236}">
                <a16:creationId xmlns:a16="http://schemas.microsoft.com/office/drawing/2014/main" id="{B8ECE957-3996-6A9B-3E93-C0EE539760EC}"/>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4116725"/>
            <a:ext cx="688162" cy="688162"/>
          </a:xfrm>
          <a:prstGeom prst="rect">
            <a:avLst/>
          </a:prstGeom>
        </p:spPr>
      </p:pic>
      <p:pic>
        <p:nvPicPr>
          <p:cNvPr id="57" name="Picture 56">
            <a:extLst>
              <a:ext uri="{FF2B5EF4-FFF2-40B4-BE49-F238E27FC236}">
                <a16:creationId xmlns:a16="http://schemas.microsoft.com/office/drawing/2014/main" id="{4F4940A3-7785-F15D-7D7B-865D5016AB5B}"/>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4116725"/>
            <a:ext cx="688162" cy="688162"/>
          </a:xfrm>
          <a:prstGeom prst="rect">
            <a:avLst/>
          </a:prstGeom>
        </p:spPr>
      </p:pic>
      <p:pic>
        <p:nvPicPr>
          <p:cNvPr id="58" name="Picture 57">
            <a:extLst>
              <a:ext uri="{FF2B5EF4-FFF2-40B4-BE49-F238E27FC236}">
                <a16:creationId xmlns:a16="http://schemas.microsoft.com/office/drawing/2014/main" id="{6C3A1244-BCDB-E592-7DE7-37C193844FD0}"/>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4099278"/>
            <a:ext cx="688162" cy="688162"/>
          </a:xfrm>
          <a:prstGeom prst="rect">
            <a:avLst/>
          </a:prstGeom>
        </p:spPr>
      </p:pic>
      <p:sp>
        <p:nvSpPr>
          <p:cNvPr id="59" name="Rectangle 58">
            <a:extLst>
              <a:ext uri="{FF2B5EF4-FFF2-40B4-BE49-F238E27FC236}">
                <a16:creationId xmlns:a16="http://schemas.microsoft.com/office/drawing/2014/main" id="{1F267206-42D6-5BA2-48E6-2F6B0DFB3114}"/>
              </a:ext>
            </a:extLst>
          </p:cNvPr>
          <p:cNvSpPr/>
          <p:nvPr/>
        </p:nvSpPr>
        <p:spPr>
          <a:xfrm rot="18000000">
            <a:off x="4914008" y="264127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A24157D4-9F64-911F-40C8-B4B529C5AE9E}"/>
              </a:ext>
            </a:extLst>
          </p:cNvPr>
          <p:cNvSpPr/>
          <p:nvPr/>
        </p:nvSpPr>
        <p:spPr>
          <a:xfrm rot="3030207">
            <a:off x="3611115" y="273427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10DEEA3C-37BF-BAE0-BE40-E137659BB13D}"/>
              </a:ext>
            </a:extLst>
          </p:cNvPr>
          <p:cNvSpPr/>
          <p:nvPr/>
        </p:nvSpPr>
        <p:spPr>
          <a:xfrm rot="18863264">
            <a:off x="2410808" y="27780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8280180D-CA9B-0382-EE2E-8C814F735B77}"/>
              </a:ext>
            </a:extLst>
          </p:cNvPr>
          <p:cNvSpPr/>
          <p:nvPr/>
        </p:nvSpPr>
        <p:spPr>
          <a:xfrm rot="8401222" flipH="1">
            <a:off x="3474376" y="38804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9BA8F34C-6E1D-BC79-0757-953B8D4F95CF}"/>
              </a:ext>
            </a:extLst>
          </p:cNvPr>
          <p:cNvSpPr/>
          <p:nvPr/>
        </p:nvSpPr>
        <p:spPr>
          <a:xfrm flipV="1">
            <a:off x="2939704" y="409927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5CB5DD01-D621-BE60-118D-CB4E938518D6}"/>
              </a:ext>
            </a:extLst>
          </p:cNvPr>
          <p:cNvSpPr txBox="1"/>
          <p:nvPr/>
        </p:nvSpPr>
        <p:spPr>
          <a:xfrm>
            <a:off x="4940481" y="4786444"/>
            <a:ext cx="2516395" cy="400110"/>
          </a:xfrm>
          <a:prstGeom prst="rect">
            <a:avLst/>
          </a:prstGeom>
          <a:noFill/>
        </p:spPr>
        <p:txBody>
          <a:bodyPr wrap="none" rtlCol="0">
            <a:spAutoFit/>
          </a:bodyPr>
          <a:lstStyle/>
          <a:p>
            <a:r>
              <a:rPr lang="en-US" sz="2000" b="1" dirty="0"/>
              <a:t>Left side controls only</a:t>
            </a:r>
          </a:p>
        </p:txBody>
      </p:sp>
      <p:sp>
        <p:nvSpPr>
          <p:cNvPr id="67" name="Rectangle 66">
            <a:extLst>
              <a:ext uri="{FF2B5EF4-FFF2-40B4-BE49-F238E27FC236}">
                <a16:creationId xmlns:a16="http://schemas.microsoft.com/office/drawing/2014/main" id="{60F2D195-590D-97C3-F836-34DF965E25D8}"/>
              </a:ext>
            </a:extLst>
          </p:cNvPr>
          <p:cNvSpPr/>
          <p:nvPr/>
        </p:nvSpPr>
        <p:spPr>
          <a:xfrm rot="18000000">
            <a:off x="5318372" y="1825801"/>
            <a:ext cx="284238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Weapon select</a:t>
            </a:r>
          </a:p>
        </p:txBody>
      </p:sp>
    </p:spTree>
    <p:extLst>
      <p:ext uri="{BB962C8B-B14F-4D97-AF65-F5344CB8AC3E}">
        <p14:creationId xmlns:p14="http://schemas.microsoft.com/office/powerpoint/2010/main" val="18708236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colorful, decorated&#10;&#10;Description automatically generated">
            <a:extLst>
              <a:ext uri="{FF2B5EF4-FFF2-40B4-BE49-F238E27FC236}">
                <a16:creationId xmlns:a16="http://schemas.microsoft.com/office/drawing/2014/main" id="{AD2BF9AD-79A6-7BDB-5F24-44FC05CEAA94}"/>
              </a:ext>
            </a:extLst>
          </p:cNvPr>
          <p:cNvPicPr>
            <a:picLocks noChangeAspect="1"/>
          </p:cNvPicPr>
          <p:nvPr/>
        </p:nvPicPr>
        <p:blipFill rotWithShape="1">
          <a:blip r:embed="rId2">
            <a:extLst>
              <a:ext uri="{28A0092B-C50C-407E-A947-70E740481C1C}">
                <a14:useLocalDpi xmlns:a14="http://schemas.microsoft.com/office/drawing/2010/main" val="0"/>
              </a:ext>
            </a:extLst>
          </a:blip>
          <a:srcRect b="40"/>
          <a:stretch/>
        </p:blipFill>
        <p:spPr>
          <a:xfrm>
            <a:off x="0" y="0"/>
            <a:ext cx="9144000" cy="6855260"/>
          </a:xfrm>
          <a:prstGeom prst="rect">
            <a:avLst/>
          </a:prstGeom>
        </p:spPr>
      </p:pic>
      <p:pic>
        <p:nvPicPr>
          <p:cNvPr id="35" name="Picture 34">
            <a:extLst>
              <a:ext uri="{FF2B5EF4-FFF2-40B4-BE49-F238E27FC236}">
                <a16:creationId xmlns:a16="http://schemas.microsoft.com/office/drawing/2014/main" id="{C3389A86-BA12-6E06-B382-C68CAE1B435B}"/>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2854CC15-D28C-7324-F0B8-CA1807524BB7}"/>
              </a:ext>
            </a:extLst>
          </p:cNvPr>
          <p:cNvSpPr txBox="1">
            <a:spLocks/>
          </p:cNvSpPr>
          <p:nvPr/>
        </p:nvSpPr>
        <p:spPr>
          <a:xfrm>
            <a:off x="-3487479" y="365126"/>
            <a:ext cx="3086706"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Joe &amp; Mac Returns </a:t>
            </a:r>
          </a:p>
        </p:txBody>
      </p:sp>
      <p:graphicFrame>
        <p:nvGraphicFramePr>
          <p:cNvPr id="2" name="Table 1">
            <a:extLst>
              <a:ext uri="{FF2B5EF4-FFF2-40B4-BE49-F238E27FC236}">
                <a16:creationId xmlns:a16="http://schemas.microsoft.com/office/drawing/2014/main" id="{0F45D936-D06A-90F0-F87E-D5DD557C8287}"/>
              </a:ext>
            </a:extLst>
          </p:cNvPr>
          <p:cNvGraphicFramePr>
            <a:graphicFrameLocks noGrp="1"/>
          </p:cNvGraphicFramePr>
          <p:nvPr>
            <p:extLst>
              <p:ext uri="{D42A27DB-BD31-4B8C-83A1-F6EECF244321}">
                <p14:modId xmlns:p14="http://schemas.microsoft.com/office/powerpoint/2010/main" val="137099935"/>
              </p:ext>
            </p:extLst>
          </p:nvPr>
        </p:nvGraphicFramePr>
        <p:xfrm>
          <a:off x="-3317997" y="2099321"/>
          <a:ext cx="2996690" cy="1396100"/>
        </p:xfrm>
        <a:graphic>
          <a:graphicData uri="http://schemas.openxmlformats.org/drawingml/2006/table">
            <a:tbl>
              <a:tblPr>
                <a:tableStyleId>{5C22544A-7EE6-4342-B048-85BDC9FD1C3A}</a:tableStyleId>
              </a:tblPr>
              <a:tblGrid>
                <a:gridCol w="1616788">
                  <a:extLst>
                    <a:ext uri="{9D8B030D-6E8A-4147-A177-3AD203B41FA5}">
                      <a16:colId xmlns:a16="http://schemas.microsoft.com/office/drawing/2014/main" val="1306157281"/>
                    </a:ext>
                  </a:extLst>
                </a:gridCol>
                <a:gridCol w="1379902">
                  <a:extLst>
                    <a:ext uri="{9D8B030D-6E8A-4147-A177-3AD203B41FA5}">
                      <a16:colId xmlns:a16="http://schemas.microsoft.com/office/drawing/2014/main" val="3696122499"/>
                    </a:ext>
                  </a:extLst>
                </a:gridCol>
              </a:tblGrid>
              <a:tr h="663975">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1587029055"/>
                  </a:ext>
                </a:extLst>
              </a:tr>
              <a:tr h="661588">
                <a:tc>
                  <a:txBody>
                    <a:bodyPr/>
                    <a:lstStyle/>
                    <a:p>
                      <a:pPr algn="l" fontAlgn="b"/>
                      <a:r>
                        <a:rPr lang="en-US" sz="2400" u="none" strike="noStrike">
                          <a:effectLst/>
                        </a:rPr>
                        <a:t>Joe &amp; Mac Returns</a:t>
                      </a:r>
                      <a:endParaRPr lang="en-US" sz="2400" b="0" i="0" u="none" strike="noStrike">
                        <a:solidFill>
                          <a:srgbClr val="000000"/>
                        </a:solidFill>
                        <a:effectLst/>
                        <a:latin typeface="Calibri" panose="020F0502020204030204" pitchFamily="34" charset="0"/>
                      </a:endParaRPr>
                    </a:p>
                  </a:txBody>
                  <a:tcPr marL="605" marR="605" marT="605" marB="0" anchor="b"/>
                </a:tc>
                <a:tc>
                  <a:txBody>
                    <a:bodyPr/>
                    <a:lstStyle/>
                    <a:p>
                      <a:pPr algn="l" fontAlgn="b"/>
                      <a:r>
                        <a:rPr lang="en-US" sz="2400" u="none" strike="noStrike" dirty="0" err="1">
                          <a:effectLst/>
                        </a:rPr>
                        <a:t>joemacr</a:t>
                      </a:r>
                      <a:endParaRPr lang="en-US" sz="2400" b="0" i="0" u="none" strike="noStrike" dirty="0">
                        <a:solidFill>
                          <a:srgbClr val="000000"/>
                        </a:solidFill>
                        <a:effectLst/>
                        <a:latin typeface="Calibri" panose="020F0502020204030204" pitchFamily="34" charset="0"/>
                      </a:endParaRPr>
                    </a:p>
                  </a:txBody>
                  <a:tcPr marL="605" marR="605" marT="605" marB="0" anchor="b"/>
                </a:tc>
                <a:extLst>
                  <a:ext uri="{0D108BD9-81ED-4DB2-BD59-A6C34878D82A}">
                    <a16:rowId xmlns:a16="http://schemas.microsoft.com/office/drawing/2014/main" val="98045003"/>
                  </a:ext>
                </a:extLst>
              </a:tr>
            </a:tbl>
          </a:graphicData>
        </a:graphic>
      </p:graphicFrame>
      <p:pic>
        <p:nvPicPr>
          <p:cNvPr id="36" name="Picture 35">
            <a:extLst>
              <a:ext uri="{FF2B5EF4-FFF2-40B4-BE49-F238E27FC236}">
                <a16:creationId xmlns:a16="http://schemas.microsoft.com/office/drawing/2014/main" id="{61AE20CC-F317-20E2-02CE-1B791000520E}"/>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E0CFD18B-C816-DC8E-88D8-500A88AC383A}"/>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5FC1980E-2351-FD0B-F971-0AAFF99E72A2}"/>
              </a:ext>
            </a:extLst>
          </p:cNvPr>
          <p:cNvPicPr>
            <a:picLocks noChangeAspect="1"/>
          </p:cNvPicPr>
          <p:nvPr/>
        </p:nvPicPr>
        <p:blipFill>
          <a:blip r:embed="rId4"/>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F64C4ABD-E8D2-F865-DFC7-396EE52E8AAA}"/>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EB38F755-4B07-3646-8291-565BD3B6D4A1}"/>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74612406-7DB9-12C0-7126-69095E686375}"/>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D38E1BB2-AC00-8061-8267-8ED1227040BE}"/>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F61DA3CE-C861-EA5F-2996-5690F9F34CEA}"/>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FF6C2A4D-D2F1-BE64-FCCC-B481E2AFAE5D}"/>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6AB62D07-A337-B6D2-8EEA-B1FF868335EF}"/>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7AB626E4-C447-6D35-24E0-2717F121B846}"/>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4A1BFFCA-B44D-CA25-41A3-FA28A9EE0AD8}"/>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7442A0DE-B324-BA9B-421A-7B75A1DBB140}"/>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F13C1428-0A52-8389-E7F6-059BE16A0C92}"/>
              </a:ext>
            </a:extLst>
          </p:cNvPr>
          <p:cNvSpPr/>
          <p:nvPr/>
        </p:nvSpPr>
        <p:spPr>
          <a:xfrm rot="18000000">
            <a:off x="4936738" y="1728042"/>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
        <p:nvSpPr>
          <p:cNvPr id="60" name="Arrow: Up 59">
            <a:extLst>
              <a:ext uri="{FF2B5EF4-FFF2-40B4-BE49-F238E27FC236}">
                <a16:creationId xmlns:a16="http://schemas.microsoft.com/office/drawing/2014/main" id="{43E3D9C9-9198-C9F0-7D03-16A79DBB9A10}"/>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7457B4AF-24E5-8B05-2371-0C415637AB72}"/>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9BC97168-5F3E-CD14-B6A8-3FBD3B1DA83E}"/>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0A23AFBF-1727-0603-7CCB-3D3476D93D1B}"/>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2DF5FABD-AF14-CBC5-9406-1A07B48C6082}"/>
              </a:ext>
            </a:extLst>
          </p:cNvPr>
          <p:cNvSpPr/>
          <p:nvPr/>
        </p:nvSpPr>
        <p:spPr>
          <a:xfrm rot="18000000">
            <a:off x="5750476" y="184671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Club</a:t>
            </a:r>
          </a:p>
        </p:txBody>
      </p:sp>
      <p:grpSp>
        <p:nvGrpSpPr>
          <p:cNvPr id="6" name="Group 5">
            <a:extLst>
              <a:ext uri="{FF2B5EF4-FFF2-40B4-BE49-F238E27FC236}">
                <a16:creationId xmlns:a16="http://schemas.microsoft.com/office/drawing/2014/main" id="{172EB7EB-FD3B-368F-4BC2-0B93778B2923}"/>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396257E7-ADCA-B268-8D3B-2AB6348B98ED}"/>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60DA9BF0-97B7-7B57-ED95-6B8209B373E7}"/>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FA3CD63B-D93A-6C99-6C85-07901F33C46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C6C3983F-CEA0-C70D-C4ED-5C5DC5DA0D4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2CFB678D-DCE5-9C5E-98CB-E7A6E4BEA17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614846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dancing on a stage&#10;&#10;Description automatically generated with medium confidence">
            <a:extLst>
              <a:ext uri="{FF2B5EF4-FFF2-40B4-BE49-F238E27FC236}">
                <a16:creationId xmlns:a16="http://schemas.microsoft.com/office/drawing/2014/main" id="{F5D4C64D-1995-CFD2-75B1-3B1E1A83B988}"/>
              </a:ext>
            </a:extLst>
          </p:cNvPr>
          <p:cNvPicPr>
            <a:picLocks noChangeAspect="1"/>
          </p:cNvPicPr>
          <p:nvPr/>
        </p:nvPicPr>
        <p:blipFill rotWithShape="1">
          <a:blip r:embed="rId2">
            <a:extLst>
              <a:ext uri="{28A0092B-C50C-407E-A947-70E740481C1C}">
                <a14:useLocalDpi xmlns:a14="http://schemas.microsoft.com/office/drawing/2010/main" val="0"/>
              </a:ext>
            </a:extLst>
          </a:blip>
          <a:srcRect l="17460" t="-40" r="4731" b="40"/>
          <a:stretch/>
        </p:blipFill>
        <p:spPr>
          <a:xfrm>
            <a:off x="0" y="0"/>
            <a:ext cx="9143998" cy="6855260"/>
          </a:xfrm>
          <a:prstGeom prst="rect">
            <a:avLst/>
          </a:prstGeom>
        </p:spPr>
      </p:pic>
      <p:pic>
        <p:nvPicPr>
          <p:cNvPr id="35" name="Picture 34">
            <a:extLst>
              <a:ext uri="{FF2B5EF4-FFF2-40B4-BE49-F238E27FC236}">
                <a16:creationId xmlns:a16="http://schemas.microsoft.com/office/drawing/2014/main" id="{6BDC8006-28C5-CAF2-049C-F6A99D2D04A7}"/>
              </a:ext>
            </a:extLst>
          </p:cNvPr>
          <p:cNvPicPr>
            <a:picLocks noChangeAspect="1"/>
          </p:cNvPicPr>
          <p:nvPr/>
        </p:nvPicPr>
        <p:blipFill>
          <a:blip r:embed="rId3"/>
          <a:stretch>
            <a:fillRect/>
          </a:stretch>
        </p:blipFill>
        <p:spPr>
          <a:xfrm>
            <a:off x="858825" y="59420"/>
            <a:ext cx="7748332" cy="5950285"/>
          </a:xfrm>
          <a:prstGeom prst="rect">
            <a:avLst/>
          </a:prstGeom>
        </p:spPr>
      </p:pic>
      <p:sp>
        <p:nvSpPr>
          <p:cNvPr id="4" name="Title 1">
            <a:extLst>
              <a:ext uri="{FF2B5EF4-FFF2-40B4-BE49-F238E27FC236}">
                <a16:creationId xmlns:a16="http://schemas.microsoft.com/office/drawing/2014/main" id="{5B89FCFD-6840-68FA-1FF8-95E380484695}"/>
              </a:ext>
            </a:extLst>
          </p:cNvPr>
          <p:cNvSpPr txBox="1">
            <a:spLocks/>
          </p:cNvSpPr>
          <p:nvPr/>
        </p:nvSpPr>
        <p:spPr>
          <a:xfrm>
            <a:off x="-5143500" y="365126"/>
            <a:ext cx="4381500" cy="1325563"/>
          </a:xfrm>
          <a:prstGeom prst="rect">
            <a:avLst/>
          </a:prstGeom>
        </p:spPr>
        <p:txBody>
          <a:bodyPr vert="horz" lIns="91440" tIns="45720" rIns="91440" bIns="45720" rtlCol="0" anchor="ctr">
            <a:normAutofit fontScale="92500" lnSpcReduction="10000"/>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JoJo's Bizarre Adventure: Heritage for the Future </a:t>
            </a:r>
          </a:p>
        </p:txBody>
      </p:sp>
      <p:graphicFrame>
        <p:nvGraphicFramePr>
          <p:cNvPr id="5" name="Table 4">
            <a:extLst>
              <a:ext uri="{FF2B5EF4-FFF2-40B4-BE49-F238E27FC236}">
                <a16:creationId xmlns:a16="http://schemas.microsoft.com/office/drawing/2014/main" id="{B6C36CDB-9F6F-5B1F-FAF4-5CA9D47D01FC}"/>
              </a:ext>
            </a:extLst>
          </p:cNvPr>
          <p:cNvGraphicFramePr>
            <a:graphicFrameLocks noGrp="1"/>
          </p:cNvGraphicFramePr>
          <p:nvPr>
            <p:extLst>
              <p:ext uri="{D42A27DB-BD31-4B8C-83A1-F6EECF244321}">
                <p14:modId xmlns:p14="http://schemas.microsoft.com/office/powerpoint/2010/main" val="945373059"/>
              </p:ext>
            </p:extLst>
          </p:nvPr>
        </p:nvGraphicFramePr>
        <p:xfrm>
          <a:off x="-5513563" y="2241909"/>
          <a:ext cx="5141153" cy="1116330"/>
        </p:xfrm>
        <a:graphic>
          <a:graphicData uri="http://schemas.openxmlformats.org/drawingml/2006/table">
            <a:tbl>
              <a:tblPr>
                <a:tableStyleId>{5C22544A-7EE6-4342-B048-85BDC9FD1C3A}</a:tableStyleId>
              </a:tblPr>
              <a:tblGrid>
                <a:gridCol w="3365786">
                  <a:extLst>
                    <a:ext uri="{9D8B030D-6E8A-4147-A177-3AD203B41FA5}">
                      <a16:colId xmlns:a16="http://schemas.microsoft.com/office/drawing/2014/main" val="3589014271"/>
                    </a:ext>
                  </a:extLst>
                </a:gridCol>
                <a:gridCol w="1775367">
                  <a:extLst>
                    <a:ext uri="{9D8B030D-6E8A-4147-A177-3AD203B41FA5}">
                      <a16:colId xmlns:a16="http://schemas.microsoft.com/office/drawing/2014/main" val="2103040476"/>
                    </a:ext>
                  </a:extLst>
                </a:gridCol>
              </a:tblGrid>
              <a:tr h="19050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835406"/>
                  </a:ext>
                </a:extLst>
              </a:tr>
              <a:tr h="190500">
                <a:tc>
                  <a:txBody>
                    <a:bodyPr/>
                    <a:lstStyle/>
                    <a:p>
                      <a:pPr algn="l" fontAlgn="b"/>
                      <a:r>
                        <a:rPr lang="en-US" sz="2400" u="none" strike="noStrike" dirty="0">
                          <a:effectLst/>
                        </a:rPr>
                        <a:t>JoJo's Bizarre Adventure: Heritage for the Future</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err="1">
                          <a:effectLst/>
                        </a:rPr>
                        <a:t>jojoban</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27909319"/>
                  </a:ext>
                </a:extLst>
              </a:tr>
            </a:tbl>
          </a:graphicData>
        </a:graphic>
      </p:graphicFrame>
      <p:grpSp>
        <p:nvGrpSpPr>
          <p:cNvPr id="6" name="Group 5">
            <a:extLst>
              <a:ext uri="{FF2B5EF4-FFF2-40B4-BE49-F238E27FC236}">
                <a16:creationId xmlns:a16="http://schemas.microsoft.com/office/drawing/2014/main" id="{CC6F8ECC-DA9C-F1E3-C4CF-D46B54B09F80}"/>
              </a:ext>
            </a:extLst>
          </p:cNvPr>
          <p:cNvGrpSpPr/>
          <p:nvPr/>
        </p:nvGrpSpPr>
        <p:grpSpPr>
          <a:xfrm>
            <a:off x="70338" y="5837637"/>
            <a:ext cx="1315776" cy="960943"/>
            <a:chOff x="70338" y="5837637"/>
            <a:chExt cx="1315776" cy="960943"/>
          </a:xfrm>
        </p:grpSpPr>
        <p:sp>
          <p:nvSpPr>
            <p:cNvPr id="7" name="Flowchart: Alternate Process 6">
              <a:extLst>
                <a:ext uri="{FF2B5EF4-FFF2-40B4-BE49-F238E27FC236}">
                  <a16:creationId xmlns:a16="http://schemas.microsoft.com/office/drawing/2014/main" id="{6C54F0E7-1628-A39E-72BE-DB77ED6D5707}"/>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55381800-03AB-75E5-56DE-C860873F9DBF}"/>
                </a:ext>
              </a:extLst>
            </p:cNvPr>
            <p:cNvGrpSpPr/>
            <p:nvPr/>
          </p:nvGrpSpPr>
          <p:grpSpPr>
            <a:xfrm>
              <a:off x="153012" y="5975208"/>
              <a:ext cx="1155730" cy="685800"/>
              <a:chOff x="5115719" y="1096814"/>
              <a:chExt cx="1540973" cy="914400"/>
            </a:xfrm>
          </p:grpSpPr>
          <p:pic>
            <p:nvPicPr>
              <p:cNvPr id="9" name="Graphic 8" descr="User with solid fill">
                <a:extLst>
                  <a:ext uri="{FF2B5EF4-FFF2-40B4-BE49-F238E27FC236}">
                    <a16:creationId xmlns:a16="http://schemas.microsoft.com/office/drawing/2014/main" id="{3BDAD636-6306-A411-717D-DAF2A365FE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B5E9DBB2-E9B9-E46F-6790-4C9AD462E8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8A0D4361-B67C-81BA-82D8-5DEF4C565418}"/>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
        <p:nvSpPr>
          <p:cNvPr id="12" name="Arrow: Up 11">
            <a:extLst>
              <a:ext uri="{FF2B5EF4-FFF2-40B4-BE49-F238E27FC236}">
                <a16:creationId xmlns:a16="http://schemas.microsoft.com/office/drawing/2014/main" id="{F85119D3-B352-B908-72F4-26DDFA3DE065}"/>
              </a:ext>
            </a:extLst>
          </p:cNvPr>
          <p:cNvSpPr/>
          <p:nvPr/>
        </p:nvSpPr>
        <p:spPr>
          <a:xfrm>
            <a:off x="2859742" y="193245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a:extLst>
              <a:ext uri="{FF2B5EF4-FFF2-40B4-BE49-F238E27FC236}">
                <a16:creationId xmlns:a16="http://schemas.microsoft.com/office/drawing/2014/main" id="{1473F305-C151-5CEC-1C89-B28E4DEC76AF}"/>
              </a:ext>
            </a:extLst>
          </p:cNvPr>
          <p:cNvSpPr txBox="1"/>
          <p:nvPr/>
        </p:nvSpPr>
        <p:spPr>
          <a:xfrm>
            <a:off x="3164460" y="2002637"/>
            <a:ext cx="1124026" cy="300082"/>
          </a:xfrm>
          <a:prstGeom prst="rect">
            <a:avLst/>
          </a:prstGeom>
          <a:noFill/>
        </p:spPr>
        <p:txBody>
          <a:bodyPr wrap="none" rtlCol="0">
            <a:spAutoFit/>
          </a:bodyPr>
          <a:lstStyle/>
          <a:p>
            <a:r>
              <a:rPr lang="en-US" sz="1350" dirty="0"/>
              <a:t>Normal Jump</a:t>
            </a:r>
          </a:p>
        </p:txBody>
      </p:sp>
      <p:sp>
        <p:nvSpPr>
          <p:cNvPr id="14" name="Arrow: Up 13">
            <a:extLst>
              <a:ext uri="{FF2B5EF4-FFF2-40B4-BE49-F238E27FC236}">
                <a16:creationId xmlns:a16="http://schemas.microsoft.com/office/drawing/2014/main" id="{5B3DBFA9-3019-0215-E201-D8D97CAE09AA}"/>
              </a:ext>
            </a:extLst>
          </p:cNvPr>
          <p:cNvSpPr/>
          <p:nvPr/>
        </p:nvSpPr>
        <p:spPr>
          <a:xfrm rot="16200000">
            <a:off x="1684001" y="2325261"/>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Arrow: Up 15">
            <a:extLst>
              <a:ext uri="{FF2B5EF4-FFF2-40B4-BE49-F238E27FC236}">
                <a16:creationId xmlns:a16="http://schemas.microsoft.com/office/drawing/2014/main" id="{A834D0A7-33C1-957B-5C08-B8AFBD9662DC}"/>
              </a:ext>
            </a:extLst>
          </p:cNvPr>
          <p:cNvSpPr/>
          <p:nvPr/>
        </p:nvSpPr>
        <p:spPr>
          <a:xfrm>
            <a:off x="2859742" y="150891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TextBox 16">
            <a:extLst>
              <a:ext uri="{FF2B5EF4-FFF2-40B4-BE49-F238E27FC236}">
                <a16:creationId xmlns:a16="http://schemas.microsoft.com/office/drawing/2014/main" id="{3C9F943B-BBAA-4993-FD8A-7414B0340420}"/>
              </a:ext>
            </a:extLst>
          </p:cNvPr>
          <p:cNvSpPr txBox="1"/>
          <p:nvPr/>
        </p:nvSpPr>
        <p:spPr>
          <a:xfrm>
            <a:off x="3164460" y="1628650"/>
            <a:ext cx="653483" cy="300082"/>
          </a:xfrm>
          <a:prstGeom prst="rect">
            <a:avLst/>
          </a:prstGeom>
          <a:noFill/>
        </p:spPr>
        <p:txBody>
          <a:bodyPr wrap="square" rtlCol="0">
            <a:spAutoFit/>
          </a:bodyPr>
          <a:lstStyle/>
          <a:p>
            <a:r>
              <a:rPr lang="en-US" altLang="en-US" sz="1350" dirty="0">
                <a:latin typeface="Arial Unicode MS"/>
              </a:rPr>
              <a:t>Float</a:t>
            </a:r>
            <a:endParaRPr lang="en-US" altLang="en-US" sz="3000" dirty="0">
              <a:latin typeface="Arial" panose="020B0604020202020204" pitchFamily="34" charset="0"/>
            </a:endParaRPr>
          </a:p>
        </p:txBody>
      </p:sp>
      <p:sp>
        <p:nvSpPr>
          <p:cNvPr id="18" name="TextBox 17">
            <a:extLst>
              <a:ext uri="{FF2B5EF4-FFF2-40B4-BE49-F238E27FC236}">
                <a16:creationId xmlns:a16="http://schemas.microsoft.com/office/drawing/2014/main" id="{B6C4B5F5-4CD3-533B-F7AC-CF17C85262C0}"/>
              </a:ext>
            </a:extLst>
          </p:cNvPr>
          <p:cNvSpPr txBox="1"/>
          <p:nvPr/>
        </p:nvSpPr>
        <p:spPr>
          <a:xfrm>
            <a:off x="991790" y="2611032"/>
            <a:ext cx="1452642" cy="300082"/>
          </a:xfrm>
          <a:prstGeom prst="rect">
            <a:avLst/>
          </a:prstGeom>
          <a:noFill/>
        </p:spPr>
        <p:txBody>
          <a:bodyPr wrap="none" rtlCol="0">
            <a:spAutoFit/>
          </a:bodyPr>
          <a:lstStyle/>
          <a:p>
            <a:r>
              <a:rPr lang="en-US" sz="1350" dirty="0"/>
              <a:t>Move back/Guard</a:t>
            </a:r>
          </a:p>
        </p:txBody>
      </p:sp>
      <p:sp>
        <p:nvSpPr>
          <p:cNvPr id="19" name="Arrow: Up 18">
            <a:extLst>
              <a:ext uri="{FF2B5EF4-FFF2-40B4-BE49-F238E27FC236}">
                <a16:creationId xmlns:a16="http://schemas.microsoft.com/office/drawing/2014/main" id="{0F3CA03C-59DE-1043-5726-521D36D1DC91}"/>
              </a:ext>
            </a:extLst>
          </p:cNvPr>
          <p:cNvSpPr/>
          <p:nvPr/>
        </p:nvSpPr>
        <p:spPr>
          <a:xfrm rot="16200000">
            <a:off x="1430421" y="2880420"/>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TextBox 19">
            <a:extLst>
              <a:ext uri="{FF2B5EF4-FFF2-40B4-BE49-F238E27FC236}">
                <a16:creationId xmlns:a16="http://schemas.microsoft.com/office/drawing/2014/main" id="{4774AF32-10EB-4D1F-4856-8312D562466E}"/>
              </a:ext>
            </a:extLst>
          </p:cNvPr>
          <p:cNvSpPr txBox="1"/>
          <p:nvPr/>
        </p:nvSpPr>
        <p:spPr>
          <a:xfrm>
            <a:off x="1455768" y="3232035"/>
            <a:ext cx="866969" cy="300082"/>
          </a:xfrm>
          <a:prstGeom prst="rect">
            <a:avLst/>
          </a:prstGeom>
          <a:noFill/>
        </p:spPr>
        <p:txBody>
          <a:bodyPr wrap="none" rtlCol="0">
            <a:spAutoFit/>
          </a:bodyPr>
          <a:lstStyle/>
          <a:p>
            <a:r>
              <a:rPr lang="en-US" sz="1350" dirty="0"/>
              <a:t>Back-step</a:t>
            </a:r>
          </a:p>
        </p:txBody>
      </p:sp>
      <p:sp>
        <p:nvSpPr>
          <p:cNvPr id="21" name="Arrow: Up 20">
            <a:extLst>
              <a:ext uri="{FF2B5EF4-FFF2-40B4-BE49-F238E27FC236}">
                <a16:creationId xmlns:a16="http://schemas.microsoft.com/office/drawing/2014/main" id="{AE5234C0-5BF2-9AF5-52A6-C197A3184B01}"/>
              </a:ext>
            </a:extLst>
          </p:cNvPr>
          <p:cNvSpPr/>
          <p:nvPr/>
        </p:nvSpPr>
        <p:spPr>
          <a:xfrm rot="16200000">
            <a:off x="1855455" y="2886449"/>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Arrow: Up 21">
            <a:extLst>
              <a:ext uri="{FF2B5EF4-FFF2-40B4-BE49-F238E27FC236}">
                <a16:creationId xmlns:a16="http://schemas.microsoft.com/office/drawing/2014/main" id="{57A1D790-8534-6A15-31C3-5C41B5450942}"/>
              </a:ext>
            </a:extLst>
          </p:cNvPr>
          <p:cNvSpPr/>
          <p:nvPr/>
        </p:nvSpPr>
        <p:spPr>
          <a:xfrm rot="5400000" flipH="1">
            <a:off x="3877814" y="2388420"/>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Arrow: Up 22">
            <a:extLst>
              <a:ext uri="{FF2B5EF4-FFF2-40B4-BE49-F238E27FC236}">
                <a16:creationId xmlns:a16="http://schemas.microsoft.com/office/drawing/2014/main" id="{F9856A4B-C473-4750-964B-5AFB480770B8}"/>
              </a:ext>
            </a:extLst>
          </p:cNvPr>
          <p:cNvSpPr/>
          <p:nvPr/>
        </p:nvSpPr>
        <p:spPr>
          <a:xfrm rot="5400000" flipH="1">
            <a:off x="3624234" y="2943579"/>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Arrow: Up 23">
            <a:extLst>
              <a:ext uri="{FF2B5EF4-FFF2-40B4-BE49-F238E27FC236}">
                <a16:creationId xmlns:a16="http://schemas.microsoft.com/office/drawing/2014/main" id="{BE193664-7CC2-1081-9BF3-855FFA38208F}"/>
              </a:ext>
            </a:extLst>
          </p:cNvPr>
          <p:cNvSpPr/>
          <p:nvPr/>
        </p:nvSpPr>
        <p:spPr>
          <a:xfrm rot="5400000" flipH="1">
            <a:off x="4038382" y="2949608"/>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TextBox 24">
            <a:extLst>
              <a:ext uri="{FF2B5EF4-FFF2-40B4-BE49-F238E27FC236}">
                <a16:creationId xmlns:a16="http://schemas.microsoft.com/office/drawing/2014/main" id="{FD47C8D6-F1A6-A9A0-7195-FF4C9427B884}"/>
              </a:ext>
            </a:extLst>
          </p:cNvPr>
          <p:cNvSpPr txBox="1"/>
          <p:nvPr/>
        </p:nvSpPr>
        <p:spPr>
          <a:xfrm>
            <a:off x="3428071" y="2698116"/>
            <a:ext cx="1181927" cy="300082"/>
          </a:xfrm>
          <a:prstGeom prst="rect">
            <a:avLst/>
          </a:prstGeom>
          <a:noFill/>
        </p:spPr>
        <p:txBody>
          <a:bodyPr wrap="none" rtlCol="0">
            <a:spAutoFit/>
          </a:bodyPr>
          <a:lstStyle/>
          <a:p>
            <a:r>
              <a:rPr lang="en-US" sz="1350" dirty="0"/>
              <a:t>Move forward</a:t>
            </a:r>
          </a:p>
        </p:txBody>
      </p:sp>
      <p:sp>
        <p:nvSpPr>
          <p:cNvPr id="26" name="TextBox 25">
            <a:extLst>
              <a:ext uri="{FF2B5EF4-FFF2-40B4-BE49-F238E27FC236}">
                <a16:creationId xmlns:a16="http://schemas.microsoft.com/office/drawing/2014/main" id="{1C4B1AE0-EF48-CA64-BF0E-E6BEE8B726CD}"/>
              </a:ext>
            </a:extLst>
          </p:cNvPr>
          <p:cNvSpPr txBox="1"/>
          <p:nvPr/>
        </p:nvSpPr>
        <p:spPr>
          <a:xfrm>
            <a:off x="3630798" y="3319119"/>
            <a:ext cx="532518" cy="300082"/>
          </a:xfrm>
          <a:prstGeom prst="rect">
            <a:avLst/>
          </a:prstGeom>
          <a:noFill/>
        </p:spPr>
        <p:txBody>
          <a:bodyPr wrap="none" rtlCol="0">
            <a:spAutoFit/>
          </a:bodyPr>
          <a:lstStyle/>
          <a:p>
            <a:r>
              <a:rPr lang="en-US" sz="1350" dirty="0"/>
              <a:t>Dash</a:t>
            </a:r>
          </a:p>
        </p:txBody>
      </p:sp>
      <p:sp>
        <p:nvSpPr>
          <p:cNvPr id="27" name="Arrow: Up 26">
            <a:extLst>
              <a:ext uri="{FF2B5EF4-FFF2-40B4-BE49-F238E27FC236}">
                <a16:creationId xmlns:a16="http://schemas.microsoft.com/office/drawing/2014/main" id="{8474D7BB-CB46-B6CA-BF0A-C759F3ED6F22}"/>
              </a:ext>
            </a:extLst>
          </p:cNvPr>
          <p:cNvSpPr/>
          <p:nvPr/>
        </p:nvSpPr>
        <p:spPr>
          <a:xfrm flipV="1">
            <a:off x="2859742" y="4013667"/>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TextBox 27">
            <a:extLst>
              <a:ext uri="{FF2B5EF4-FFF2-40B4-BE49-F238E27FC236}">
                <a16:creationId xmlns:a16="http://schemas.microsoft.com/office/drawing/2014/main" id="{54C3E869-9B1B-CD48-6E2E-BAF7409A6AD2}"/>
              </a:ext>
            </a:extLst>
          </p:cNvPr>
          <p:cNvSpPr txBox="1"/>
          <p:nvPr/>
        </p:nvSpPr>
        <p:spPr>
          <a:xfrm>
            <a:off x="3164461" y="4095894"/>
            <a:ext cx="683585" cy="300082"/>
          </a:xfrm>
          <a:prstGeom prst="rect">
            <a:avLst/>
          </a:prstGeom>
          <a:noFill/>
        </p:spPr>
        <p:txBody>
          <a:bodyPr wrap="none" rtlCol="0">
            <a:spAutoFit/>
          </a:bodyPr>
          <a:lstStyle/>
          <a:p>
            <a:r>
              <a:rPr lang="en-US" sz="1350" dirty="0"/>
              <a:t>Crouch</a:t>
            </a:r>
          </a:p>
        </p:txBody>
      </p:sp>
      <p:sp>
        <p:nvSpPr>
          <p:cNvPr id="48" name="TextBox 47">
            <a:extLst>
              <a:ext uri="{FF2B5EF4-FFF2-40B4-BE49-F238E27FC236}">
                <a16:creationId xmlns:a16="http://schemas.microsoft.com/office/drawing/2014/main" id="{3D1BFD56-CECD-C097-F8C7-424BB2C2FAB7}"/>
              </a:ext>
            </a:extLst>
          </p:cNvPr>
          <p:cNvSpPr txBox="1"/>
          <p:nvPr/>
        </p:nvSpPr>
        <p:spPr>
          <a:xfrm>
            <a:off x="2721024" y="1231094"/>
            <a:ext cx="498855" cy="300082"/>
          </a:xfrm>
          <a:prstGeom prst="rect">
            <a:avLst/>
          </a:prstGeom>
          <a:noFill/>
        </p:spPr>
        <p:txBody>
          <a:bodyPr wrap="none" rtlCol="0">
            <a:spAutoFit/>
          </a:bodyPr>
          <a:lstStyle/>
          <a:p>
            <a:r>
              <a:rPr lang="en-US" sz="1350" dirty="0"/>
              <a:t>hold</a:t>
            </a:r>
          </a:p>
        </p:txBody>
      </p:sp>
      <p:pic>
        <p:nvPicPr>
          <p:cNvPr id="49" name="Picture 48">
            <a:extLst>
              <a:ext uri="{FF2B5EF4-FFF2-40B4-BE49-F238E27FC236}">
                <a16:creationId xmlns:a16="http://schemas.microsoft.com/office/drawing/2014/main" id="{AB26EC59-05F9-B278-F8FF-2E70EDEABE40}"/>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2364556" y="2310711"/>
            <a:ext cx="1122309" cy="1910215"/>
          </a:xfrm>
          <a:prstGeom prst="rect">
            <a:avLst/>
          </a:prstGeom>
        </p:spPr>
      </p:pic>
      <p:sp>
        <p:nvSpPr>
          <p:cNvPr id="50" name="TextBox 49">
            <a:extLst>
              <a:ext uri="{FF2B5EF4-FFF2-40B4-BE49-F238E27FC236}">
                <a16:creationId xmlns:a16="http://schemas.microsoft.com/office/drawing/2014/main" id="{F6DCB39B-9609-3616-DCD0-43D4E2EB47FF}"/>
              </a:ext>
            </a:extLst>
          </p:cNvPr>
          <p:cNvSpPr txBox="1"/>
          <p:nvPr/>
        </p:nvSpPr>
        <p:spPr>
          <a:xfrm>
            <a:off x="1303294" y="4878285"/>
            <a:ext cx="7219270" cy="923330"/>
          </a:xfrm>
          <a:prstGeom prst="rect">
            <a:avLst/>
          </a:prstGeom>
          <a:noFill/>
        </p:spPr>
        <p:txBody>
          <a:bodyPr wrap="square" rtlCol="0">
            <a:spAutoFit/>
          </a:bodyPr>
          <a:lstStyle/>
          <a:p>
            <a:r>
              <a:rPr lang="en-US" dirty="0"/>
              <a:t>As you rotate the joystick quarter circle back/forward, from down to left or right try hitting some of the buttons. Same with a half circle from left or right to opposite direction. You can also move the joystick in a full circle.</a:t>
            </a:r>
          </a:p>
        </p:txBody>
      </p:sp>
      <p:pic>
        <p:nvPicPr>
          <p:cNvPr id="51" name="Picture 50">
            <a:extLst>
              <a:ext uri="{FF2B5EF4-FFF2-40B4-BE49-F238E27FC236}">
                <a16:creationId xmlns:a16="http://schemas.microsoft.com/office/drawing/2014/main" id="{ECFF3687-CB24-AC62-A884-41E84F85D512}"/>
              </a:ext>
            </a:extLst>
          </p:cNvPr>
          <p:cNvPicPr>
            <a:picLocks noChangeAspect="1"/>
          </p:cNvPicPr>
          <p:nvPr/>
        </p:nvPicPr>
        <p:blipFill>
          <a:blip r:embed="rId8"/>
          <a:stretch>
            <a:fillRect/>
          </a:stretch>
        </p:blipFill>
        <p:spPr>
          <a:xfrm>
            <a:off x="6849131" y="2768608"/>
            <a:ext cx="688162" cy="688162"/>
          </a:xfrm>
          <a:prstGeom prst="rect">
            <a:avLst/>
          </a:prstGeom>
        </p:spPr>
      </p:pic>
      <p:pic>
        <p:nvPicPr>
          <p:cNvPr id="52" name="Picture 51">
            <a:extLst>
              <a:ext uri="{FF2B5EF4-FFF2-40B4-BE49-F238E27FC236}">
                <a16:creationId xmlns:a16="http://schemas.microsoft.com/office/drawing/2014/main" id="{DA609287-B56D-FDF1-62A6-BB0EE1869EA2}"/>
              </a:ext>
            </a:extLst>
          </p:cNvPr>
          <p:cNvPicPr>
            <a:picLocks noChangeAspect="1"/>
          </p:cNvPicPr>
          <p:nvPr/>
        </p:nvPicPr>
        <p:blipFill>
          <a:blip r:embed="rId8"/>
          <a:stretch>
            <a:fillRect/>
          </a:stretch>
        </p:blipFill>
        <p:spPr>
          <a:xfrm>
            <a:off x="5225442" y="2786055"/>
            <a:ext cx="688162" cy="688162"/>
          </a:xfrm>
          <a:prstGeom prst="rect">
            <a:avLst/>
          </a:prstGeom>
        </p:spPr>
      </p:pic>
      <p:pic>
        <p:nvPicPr>
          <p:cNvPr id="53" name="Picture 52">
            <a:extLst>
              <a:ext uri="{FF2B5EF4-FFF2-40B4-BE49-F238E27FC236}">
                <a16:creationId xmlns:a16="http://schemas.microsoft.com/office/drawing/2014/main" id="{FB85C848-883B-74DC-2A75-FC15952413FB}"/>
              </a:ext>
            </a:extLst>
          </p:cNvPr>
          <p:cNvPicPr>
            <a:picLocks noChangeAspect="1"/>
          </p:cNvPicPr>
          <p:nvPr/>
        </p:nvPicPr>
        <p:blipFill>
          <a:blip r:embed="rId8"/>
          <a:stretch>
            <a:fillRect/>
          </a:stretch>
        </p:blipFill>
        <p:spPr>
          <a:xfrm>
            <a:off x="6038354" y="2786055"/>
            <a:ext cx="688162" cy="688162"/>
          </a:xfrm>
          <a:prstGeom prst="rect">
            <a:avLst/>
          </a:prstGeom>
        </p:spPr>
      </p:pic>
      <p:pic>
        <p:nvPicPr>
          <p:cNvPr id="54" name="Picture 53">
            <a:extLst>
              <a:ext uri="{FF2B5EF4-FFF2-40B4-BE49-F238E27FC236}">
                <a16:creationId xmlns:a16="http://schemas.microsoft.com/office/drawing/2014/main" id="{8402AF08-FE84-B86A-4516-7AA1C29E04A7}"/>
              </a:ext>
            </a:extLst>
          </p:cNvPr>
          <p:cNvPicPr>
            <a:picLocks noChangeAspect="1"/>
          </p:cNvPicPr>
          <p:nvPr/>
        </p:nvPicPr>
        <p:blipFill>
          <a:blip r:embed="rId8">
            <a:duotone>
              <a:schemeClr val="accent3">
                <a:shade val="45000"/>
                <a:satMod val="135000"/>
              </a:schemeClr>
              <a:prstClr val="white"/>
            </a:duotone>
          </a:blip>
          <a:stretch>
            <a:fillRect/>
          </a:stretch>
        </p:blipFill>
        <p:spPr>
          <a:xfrm>
            <a:off x="4487190" y="3311748"/>
            <a:ext cx="688162" cy="688162"/>
          </a:xfrm>
          <a:prstGeom prst="rect">
            <a:avLst/>
          </a:prstGeom>
        </p:spPr>
      </p:pic>
      <p:pic>
        <p:nvPicPr>
          <p:cNvPr id="55" name="Picture 54">
            <a:extLst>
              <a:ext uri="{FF2B5EF4-FFF2-40B4-BE49-F238E27FC236}">
                <a16:creationId xmlns:a16="http://schemas.microsoft.com/office/drawing/2014/main" id="{1756F198-57F0-CFA4-D019-B71B96003728}"/>
              </a:ext>
            </a:extLst>
          </p:cNvPr>
          <p:cNvPicPr>
            <a:picLocks noChangeAspect="1"/>
          </p:cNvPicPr>
          <p:nvPr/>
        </p:nvPicPr>
        <p:blipFill>
          <a:blip r:embed="rId8">
            <a:duotone>
              <a:schemeClr val="accent3">
                <a:shade val="45000"/>
                <a:satMod val="135000"/>
              </a:schemeClr>
              <a:prstClr val="white"/>
            </a:duotone>
          </a:blip>
          <a:stretch>
            <a:fillRect/>
          </a:stretch>
        </p:blipFill>
        <p:spPr>
          <a:xfrm>
            <a:off x="4486103" y="4090422"/>
            <a:ext cx="688162" cy="688162"/>
          </a:xfrm>
          <a:prstGeom prst="rect">
            <a:avLst/>
          </a:prstGeom>
        </p:spPr>
      </p:pic>
      <p:pic>
        <p:nvPicPr>
          <p:cNvPr id="65" name="Picture 64">
            <a:extLst>
              <a:ext uri="{FF2B5EF4-FFF2-40B4-BE49-F238E27FC236}">
                <a16:creationId xmlns:a16="http://schemas.microsoft.com/office/drawing/2014/main" id="{D87652B0-4D07-2373-B227-64A46842D20D}"/>
              </a:ext>
            </a:extLst>
          </p:cNvPr>
          <p:cNvPicPr>
            <a:picLocks noChangeAspect="1"/>
          </p:cNvPicPr>
          <p:nvPr/>
        </p:nvPicPr>
        <p:blipFill>
          <a:blip r:embed="rId8"/>
          <a:stretch>
            <a:fillRect/>
          </a:stretch>
        </p:blipFill>
        <p:spPr>
          <a:xfrm>
            <a:off x="5224355" y="3564729"/>
            <a:ext cx="688162" cy="688162"/>
          </a:xfrm>
          <a:prstGeom prst="rect">
            <a:avLst/>
          </a:prstGeom>
        </p:spPr>
      </p:pic>
      <p:pic>
        <p:nvPicPr>
          <p:cNvPr id="66" name="Picture 65">
            <a:extLst>
              <a:ext uri="{FF2B5EF4-FFF2-40B4-BE49-F238E27FC236}">
                <a16:creationId xmlns:a16="http://schemas.microsoft.com/office/drawing/2014/main" id="{2064EBC3-842F-3323-250E-A59994467A84}"/>
              </a:ext>
            </a:extLst>
          </p:cNvPr>
          <p:cNvPicPr>
            <a:picLocks noChangeAspect="1"/>
          </p:cNvPicPr>
          <p:nvPr/>
        </p:nvPicPr>
        <p:blipFill>
          <a:blip r:embed="rId8">
            <a:duotone>
              <a:schemeClr val="accent3">
                <a:shade val="45000"/>
                <a:satMod val="135000"/>
              </a:schemeClr>
              <a:prstClr val="white"/>
            </a:duotone>
          </a:blip>
          <a:stretch>
            <a:fillRect/>
          </a:stretch>
        </p:blipFill>
        <p:spPr>
          <a:xfrm>
            <a:off x="6037268" y="3564729"/>
            <a:ext cx="688162" cy="688162"/>
          </a:xfrm>
          <a:prstGeom prst="rect">
            <a:avLst/>
          </a:prstGeom>
        </p:spPr>
      </p:pic>
      <p:pic>
        <p:nvPicPr>
          <p:cNvPr id="71" name="Picture 70">
            <a:extLst>
              <a:ext uri="{FF2B5EF4-FFF2-40B4-BE49-F238E27FC236}">
                <a16:creationId xmlns:a16="http://schemas.microsoft.com/office/drawing/2014/main" id="{B5293345-E011-D26C-3A17-B69ABB350E7B}"/>
              </a:ext>
            </a:extLst>
          </p:cNvPr>
          <p:cNvPicPr>
            <a:picLocks noChangeAspect="1"/>
          </p:cNvPicPr>
          <p:nvPr/>
        </p:nvPicPr>
        <p:blipFill>
          <a:blip r:embed="rId8">
            <a:duotone>
              <a:schemeClr val="accent3">
                <a:shade val="45000"/>
                <a:satMod val="135000"/>
              </a:schemeClr>
              <a:prstClr val="white"/>
            </a:duotone>
          </a:blip>
          <a:stretch>
            <a:fillRect/>
          </a:stretch>
        </p:blipFill>
        <p:spPr>
          <a:xfrm>
            <a:off x="6848045" y="3547282"/>
            <a:ext cx="688162" cy="688162"/>
          </a:xfrm>
          <a:prstGeom prst="rect">
            <a:avLst/>
          </a:prstGeom>
        </p:spPr>
      </p:pic>
      <p:sp>
        <p:nvSpPr>
          <p:cNvPr id="72" name="Rectangle 71">
            <a:extLst>
              <a:ext uri="{FF2B5EF4-FFF2-40B4-BE49-F238E27FC236}">
                <a16:creationId xmlns:a16="http://schemas.microsoft.com/office/drawing/2014/main" id="{5E6E7BB6-167A-E9C7-E985-4096EAFDBB7A}"/>
              </a:ext>
            </a:extLst>
          </p:cNvPr>
          <p:cNvSpPr/>
          <p:nvPr/>
        </p:nvSpPr>
        <p:spPr>
          <a:xfrm rot="18000000">
            <a:off x="4857107" y="1514510"/>
            <a:ext cx="246522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Light Attack</a:t>
            </a:r>
          </a:p>
        </p:txBody>
      </p:sp>
      <p:sp>
        <p:nvSpPr>
          <p:cNvPr id="73" name="Rectangle 72">
            <a:extLst>
              <a:ext uri="{FF2B5EF4-FFF2-40B4-BE49-F238E27FC236}">
                <a16:creationId xmlns:a16="http://schemas.microsoft.com/office/drawing/2014/main" id="{2DCD5646-EC8E-B624-DBDC-C3C3173E4E33}"/>
              </a:ext>
            </a:extLst>
          </p:cNvPr>
          <p:cNvSpPr/>
          <p:nvPr/>
        </p:nvSpPr>
        <p:spPr>
          <a:xfrm rot="18000000">
            <a:off x="6475047" y="1382762"/>
            <a:ext cx="23968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Heavy Attack</a:t>
            </a:r>
          </a:p>
        </p:txBody>
      </p:sp>
      <p:sp>
        <p:nvSpPr>
          <p:cNvPr id="74" name="Rectangle 73">
            <a:extLst>
              <a:ext uri="{FF2B5EF4-FFF2-40B4-BE49-F238E27FC236}">
                <a16:creationId xmlns:a16="http://schemas.microsoft.com/office/drawing/2014/main" id="{85BC171B-2B8F-375B-C1D0-A3A7B9B8E7FB}"/>
              </a:ext>
            </a:extLst>
          </p:cNvPr>
          <p:cNvSpPr/>
          <p:nvPr/>
        </p:nvSpPr>
        <p:spPr>
          <a:xfrm rot="1800000">
            <a:off x="5329912" y="431922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Stand</a:t>
            </a:r>
          </a:p>
        </p:txBody>
      </p:sp>
      <p:sp>
        <p:nvSpPr>
          <p:cNvPr id="75" name="Rectangle 74">
            <a:extLst>
              <a:ext uri="{FF2B5EF4-FFF2-40B4-BE49-F238E27FC236}">
                <a16:creationId xmlns:a16="http://schemas.microsoft.com/office/drawing/2014/main" id="{284D7C3E-FDB1-4488-CB87-995700851FC2}"/>
              </a:ext>
            </a:extLst>
          </p:cNvPr>
          <p:cNvSpPr/>
          <p:nvPr/>
        </p:nvSpPr>
        <p:spPr>
          <a:xfrm>
            <a:off x="5204515" y="283127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A1</a:t>
            </a:r>
          </a:p>
        </p:txBody>
      </p:sp>
      <p:sp>
        <p:nvSpPr>
          <p:cNvPr id="76" name="Rectangle 75">
            <a:extLst>
              <a:ext uri="{FF2B5EF4-FFF2-40B4-BE49-F238E27FC236}">
                <a16:creationId xmlns:a16="http://schemas.microsoft.com/office/drawing/2014/main" id="{C9012D04-C19F-EEA8-A68A-E449AFBD9897}"/>
              </a:ext>
            </a:extLst>
          </p:cNvPr>
          <p:cNvSpPr/>
          <p:nvPr/>
        </p:nvSpPr>
        <p:spPr>
          <a:xfrm>
            <a:off x="6022998" y="284327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A2</a:t>
            </a:r>
          </a:p>
        </p:txBody>
      </p:sp>
      <p:sp>
        <p:nvSpPr>
          <p:cNvPr id="77" name="Rectangle 76">
            <a:extLst>
              <a:ext uri="{FF2B5EF4-FFF2-40B4-BE49-F238E27FC236}">
                <a16:creationId xmlns:a16="http://schemas.microsoft.com/office/drawing/2014/main" id="{0A73EE0C-8D8E-3DDE-B700-380F3AB60AA3}"/>
              </a:ext>
            </a:extLst>
          </p:cNvPr>
          <p:cNvSpPr/>
          <p:nvPr/>
        </p:nvSpPr>
        <p:spPr>
          <a:xfrm>
            <a:off x="6833225" y="280848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A3</a:t>
            </a:r>
          </a:p>
        </p:txBody>
      </p:sp>
      <p:sp>
        <p:nvSpPr>
          <p:cNvPr id="78" name="Rectangle 77">
            <a:extLst>
              <a:ext uri="{FF2B5EF4-FFF2-40B4-BE49-F238E27FC236}">
                <a16:creationId xmlns:a16="http://schemas.microsoft.com/office/drawing/2014/main" id="{F6A14F61-3906-BC52-7BFA-42304493FD8D}"/>
              </a:ext>
            </a:extLst>
          </p:cNvPr>
          <p:cNvSpPr/>
          <p:nvPr/>
        </p:nvSpPr>
        <p:spPr>
          <a:xfrm>
            <a:off x="5204514" y="3621950"/>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S</a:t>
            </a:r>
          </a:p>
        </p:txBody>
      </p:sp>
      <p:sp>
        <p:nvSpPr>
          <p:cNvPr id="79" name="Rectangle 78">
            <a:extLst>
              <a:ext uri="{FF2B5EF4-FFF2-40B4-BE49-F238E27FC236}">
                <a16:creationId xmlns:a16="http://schemas.microsoft.com/office/drawing/2014/main" id="{85B2970D-F215-5D5A-FDA7-4C45ED078DCA}"/>
              </a:ext>
            </a:extLst>
          </p:cNvPr>
          <p:cNvSpPr/>
          <p:nvPr/>
        </p:nvSpPr>
        <p:spPr>
          <a:xfrm rot="18000000">
            <a:off x="5639810" y="1280826"/>
            <a:ext cx="275572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 Attack</a:t>
            </a:r>
          </a:p>
        </p:txBody>
      </p:sp>
      <p:sp>
        <p:nvSpPr>
          <p:cNvPr id="2" name="Arrow: Up 1">
            <a:extLst>
              <a:ext uri="{FF2B5EF4-FFF2-40B4-BE49-F238E27FC236}">
                <a16:creationId xmlns:a16="http://schemas.microsoft.com/office/drawing/2014/main" id="{4B19EBDE-5564-7D8F-51D4-97DF8C9058FD}"/>
              </a:ext>
            </a:extLst>
          </p:cNvPr>
          <p:cNvSpPr/>
          <p:nvPr/>
        </p:nvSpPr>
        <p:spPr>
          <a:xfrm rot="2707381" flipV="1">
            <a:off x="2262930" y="3259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Arrow: Up 14">
            <a:extLst>
              <a:ext uri="{FF2B5EF4-FFF2-40B4-BE49-F238E27FC236}">
                <a16:creationId xmlns:a16="http://schemas.microsoft.com/office/drawing/2014/main" id="{C6BA5DC2-CCD6-4D32-0178-A9F99DD7C5D3}"/>
              </a:ext>
            </a:extLst>
          </p:cNvPr>
          <p:cNvSpPr/>
          <p:nvPr/>
        </p:nvSpPr>
        <p:spPr>
          <a:xfrm rot="3030207">
            <a:off x="3488705" y="21354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Arrow: Up 28">
            <a:extLst>
              <a:ext uri="{FF2B5EF4-FFF2-40B4-BE49-F238E27FC236}">
                <a16:creationId xmlns:a16="http://schemas.microsoft.com/office/drawing/2014/main" id="{FA42A9BF-4CBE-0170-75DE-25F06EE5CFDF}"/>
              </a:ext>
            </a:extLst>
          </p:cNvPr>
          <p:cNvSpPr/>
          <p:nvPr/>
        </p:nvSpPr>
        <p:spPr>
          <a:xfrm rot="18863264">
            <a:off x="2288398" y="217919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Arrow: Up 29">
            <a:extLst>
              <a:ext uri="{FF2B5EF4-FFF2-40B4-BE49-F238E27FC236}">
                <a16:creationId xmlns:a16="http://schemas.microsoft.com/office/drawing/2014/main" id="{71364868-A520-08B8-B064-E869E0D970A4}"/>
              </a:ext>
            </a:extLst>
          </p:cNvPr>
          <p:cNvSpPr/>
          <p:nvPr/>
        </p:nvSpPr>
        <p:spPr>
          <a:xfrm rot="8401222" flipH="1">
            <a:off x="3351966" y="328163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33283509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descr="A screenshot of a video game&#10;&#10;Description automatically generated">
            <a:extLst>
              <a:ext uri="{FF2B5EF4-FFF2-40B4-BE49-F238E27FC236}">
                <a16:creationId xmlns:a16="http://schemas.microsoft.com/office/drawing/2014/main" id="{87A4C227-C065-26C9-B0A3-EE385193890A}"/>
              </a:ext>
            </a:extLst>
          </p:cNvPr>
          <p:cNvPicPr>
            <a:picLocks noChangeAspect="1"/>
          </p:cNvPicPr>
          <p:nvPr/>
        </p:nvPicPr>
        <p:blipFill rotWithShape="1">
          <a:blip r:embed="rId2">
            <a:extLst>
              <a:ext uri="{28A0092B-C50C-407E-A947-70E740481C1C}">
                <a14:useLocalDpi xmlns:a14="http://schemas.microsoft.com/office/drawing/2010/main" val="0"/>
              </a:ext>
            </a:extLst>
          </a:blip>
          <a:srcRect l="15128" r="7095"/>
          <a:stretch/>
        </p:blipFill>
        <p:spPr>
          <a:xfrm>
            <a:off x="0" y="-20647"/>
            <a:ext cx="9144000" cy="6858000"/>
          </a:xfrm>
          <a:prstGeom prst="rect">
            <a:avLst/>
          </a:prstGeom>
        </p:spPr>
      </p:pic>
      <p:pic>
        <p:nvPicPr>
          <p:cNvPr id="30" name="Picture 29">
            <a:extLst>
              <a:ext uri="{FF2B5EF4-FFF2-40B4-BE49-F238E27FC236}">
                <a16:creationId xmlns:a16="http://schemas.microsoft.com/office/drawing/2014/main" id="{5FAB8146-6505-18A5-1429-81F72AD3C902}"/>
              </a:ext>
            </a:extLst>
          </p:cNvPr>
          <p:cNvPicPr>
            <a:picLocks noChangeAspect="1"/>
          </p:cNvPicPr>
          <p:nvPr/>
        </p:nvPicPr>
        <p:blipFill>
          <a:blip r:embed="rId3"/>
          <a:stretch>
            <a:fillRect/>
          </a:stretch>
        </p:blipFill>
        <p:spPr>
          <a:xfrm>
            <a:off x="533326" y="188445"/>
            <a:ext cx="8230844" cy="6105963"/>
          </a:xfrm>
          <a:prstGeom prst="rect">
            <a:avLst/>
          </a:prstGeom>
        </p:spPr>
      </p:pic>
      <p:grpSp>
        <p:nvGrpSpPr>
          <p:cNvPr id="95" name="Group 94">
            <a:extLst>
              <a:ext uri="{FF2B5EF4-FFF2-40B4-BE49-F238E27FC236}">
                <a16:creationId xmlns:a16="http://schemas.microsoft.com/office/drawing/2014/main" id="{2E58DE88-5634-ED19-74CD-4391A44DA337}"/>
              </a:ext>
            </a:extLst>
          </p:cNvPr>
          <p:cNvGrpSpPr/>
          <p:nvPr/>
        </p:nvGrpSpPr>
        <p:grpSpPr>
          <a:xfrm>
            <a:off x="70338" y="5837637"/>
            <a:ext cx="1315776" cy="960943"/>
            <a:chOff x="70338" y="5837637"/>
            <a:chExt cx="1315776" cy="960943"/>
          </a:xfrm>
        </p:grpSpPr>
        <p:sp>
          <p:nvSpPr>
            <p:cNvPr id="90" name="Flowchart: Alternate Process 89">
              <a:extLst>
                <a:ext uri="{FF2B5EF4-FFF2-40B4-BE49-F238E27FC236}">
                  <a16:creationId xmlns:a16="http://schemas.microsoft.com/office/drawing/2014/main" id="{6D2A2BA3-760E-9ED1-DF9F-7E8B5BBCD52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2" name="Group 61">
              <a:extLst>
                <a:ext uri="{FF2B5EF4-FFF2-40B4-BE49-F238E27FC236}">
                  <a16:creationId xmlns:a16="http://schemas.microsoft.com/office/drawing/2014/main" id="{69CD7BDA-6097-08C9-D63D-B2500D6A1583}"/>
                </a:ext>
              </a:extLst>
            </p:cNvPr>
            <p:cNvGrpSpPr/>
            <p:nvPr/>
          </p:nvGrpSpPr>
          <p:grpSpPr>
            <a:xfrm>
              <a:off x="266456" y="5974688"/>
              <a:ext cx="923540" cy="686841"/>
              <a:chOff x="9500040" y="2511535"/>
              <a:chExt cx="1231386" cy="915788"/>
            </a:xfrm>
          </p:grpSpPr>
          <p:pic>
            <p:nvPicPr>
              <p:cNvPr id="63" name="Graphic 62" descr="User with solid fill">
                <a:extLst>
                  <a:ext uri="{FF2B5EF4-FFF2-40B4-BE49-F238E27FC236}">
                    <a16:creationId xmlns:a16="http://schemas.microsoft.com/office/drawing/2014/main" id="{929F584A-E14C-60C7-4120-786CE9A4D1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00040" y="2511535"/>
                <a:ext cx="914400" cy="914400"/>
              </a:xfrm>
              <a:prstGeom prst="rect">
                <a:avLst/>
              </a:prstGeom>
            </p:spPr>
          </p:pic>
          <p:pic>
            <p:nvPicPr>
              <p:cNvPr id="64" name="Graphic 63" descr="User with solid fill">
                <a:extLst>
                  <a:ext uri="{FF2B5EF4-FFF2-40B4-BE49-F238E27FC236}">
                    <a16:creationId xmlns:a16="http://schemas.microsoft.com/office/drawing/2014/main" id="{61A854D8-5495-E256-4C78-7AF6E0526E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17026" y="2512923"/>
                <a:ext cx="914400" cy="914400"/>
              </a:xfrm>
              <a:prstGeom prst="rect">
                <a:avLst/>
              </a:prstGeom>
            </p:spPr>
          </p:pic>
          <p:sp>
            <p:nvSpPr>
              <p:cNvPr id="65" name="TextBox 64">
                <a:extLst>
                  <a:ext uri="{FF2B5EF4-FFF2-40B4-BE49-F238E27FC236}">
                    <a16:creationId xmlns:a16="http://schemas.microsoft.com/office/drawing/2014/main" id="{997D2A5C-72C8-F191-A2D7-97235D87333C}"/>
                  </a:ext>
                </a:extLst>
              </p:cNvPr>
              <p:cNvSpPr txBox="1"/>
              <p:nvPr/>
            </p:nvSpPr>
            <p:spPr>
              <a:xfrm>
                <a:off x="9742944" y="2939216"/>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8" name="TextBox 7">
            <a:extLst>
              <a:ext uri="{FF2B5EF4-FFF2-40B4-BE49-F238E27FC236}">
                <a16:creationId xmlns:a16="http://schemas.microsoft.com/office/drawing/2014/main" id="{5A19B0DE-CE67-BED7-7F10-B449D99D6634}"/>
              </a:ext>
            </a:extLst>
          </p:cNvPr>
          <p:cNvSpPr txBox="1"/>
          <p:nvPr/>
        </p:nvSpPr>
        <p:spPr>
          <a:xfrm>
            <a:off x="1303294" y="4878285"/>
            <a:ext cx="7219270" cy="1200329"/>
          </a:xfrm>
          <a:prstGeom prst="rect">
            <a:avLst/>
          </a:prstGeom>
          <a:noFill/>
        </p:spPr>
        <p:txBody>
          <a:bodyPr wrap="square" rtlCol="0">
            <a:spAutoFit/>
          </a:bodyPr>
          <a:lstStyle/>
          <a:p>
            <a:r>
              <a:rPr lang="en-US" dirty="0"/>
              <a:t>Some combos use any combination of the “A” buttons. I.E.: Press any 2 Attack buttons when your character is knocked into the air for an air recovery. This is used to get out of air-juggle combos.  You may also make use of the Joystick to control the direction which you would like to recover. </a:t>
            </a:r>
          </a:p>
        </p:txBody>
      </p:sp>
      <p:sp>
        <p:nvSpPr>
          <p:cNvPr id="14" name="Title 1">
            <a:extLst>
              <a:ext uri="{FF2B5EF4-FFF2-40B4-BE49-F238E27FC236}">
                <a16:creationId xmlns:a16="http://schemas.microsoft.com/office/drawing/2014/main" id="{D1EC3E3D-B1B3-27BD-92E8-E8DF1E55F26C}"/>
              </a:ext>
            </a:extLst>
          </p:cNvPr>
          <p:cNvSpPr txBox="1">
            <a:spLocks/>
          </p:cNvSpPr>
          <p:nvPr/>
        </p:nvSpPr>
        <p:spPr>
          <a:xfrm>
            <a:off x="-3829050" y="365126"/>
            <a:ext cx="3067050"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Jojo’s</a:t>
            </a:r>
            <a:r>
              <a:rPr lang="en-US" dirty="0"/>
              <a:t> venture</a:t>
            </a:r>
          </a:p>
        </p:txBody>
      </p:sp>
      <p:pic>
        <p:nvPicPr>
          <p:cNvPr id="41" name="Picture 40">
            <a:extLst>
              <a:ext uri="{FF2B5EF4-FFF2-40B4-BE49-F238E27FC236}">
                <a16:creationId xmlns:a16="http://schemas.microsoft.com/office/drawing/2014/main" id="{5614DD0A-1A9C-748C-C0AE-F3011F6A0156}"/>
              </a:ext>
            </a:extLst>
          </p:cNvPr>
          <p:cNvPicPr>
            <a:picLocks noChangeAspect="1"/>
          </p:cNvPicPr>
          <p:nvPr/>
        </p:nvPicPr>
        <p:blipFill>
          <a:blip r:embed="rId6"/>
          <a:stretch>
            <a:fillRect/>
          </a:stretch>
        </p:blipFill>
        <p:spPr>
          <a:xfrm>
            <a:off x="6849131" y="2768608"/>
            <a:ext cx="688162" cy="688162"/>
          </a:xfrm>
          <a:prstGeom prst="rect">
            <a:avLst/>
          </a:prstGeom>
        </p:spPr>
      </p:pic>
      <p:pic>
        <p:nvPicPr>
          <p:cNvPr id="44" name="Picture 43">
            <a:extLst>
              <a:ext uri="{FF2B5EF4-FFF2-40B4-BE49-F238E27FC236}">
                <a16:creationId xmlns:a16="http://schemas.microsoft.com/office/drawing/2014/main" id="{41EAC470-DCC3-9C87-0EC4-66917373B490}"/>
              </a:ext>
            </a:extLst>
          </p:cNvPr>
          <p:cNvPicPr>
            <a:picLocks noChangeAspect="1"/>
          </p:cNvPicPr>
          <p:nvPr/>
        </p:nvPicPr>
        <p:blipFill>
          <a:blip r:embed="rId6"/>
          <a:stretch>
            <a:fillRect/>
          </a:stretch>
        </p:blipFill>
        <p:spPr>
          <a:xfrm>
            <a:off x="5225442" y="2786055"/>
            <a:ext cx="688162" cy="688162"/>
          </a:xfrm>
          <a:prstGeom prst="rect">
            <a:avLst/>
          </a:prstGeom>
        </p:spPr>
      </p:pic>
      <p:pic>
        <p:nvPicPr>
          <p:cNvPr id="50" name="Picture 49">
            <a:extLst>
              <a:ext uri="{FF2B5EF4-FFF2-40B4-BE49-F238E27FC236}">
                <a16:creationId xmlns:a16="http://schemas.microsoft.com/office/drawing/2014/main" id="{58588EE6-1969-DCCE-4E68-A8B374B315F3}"/>
              </a:ext>
            </a:extLst>
          </p:cNvPr>
          <p:cNvPicPr>
            <a:picLocks noChangeAspect="1"/>
          </p:cNvPicPr>
          <p:nvPr/>
        </p:nvPicPr>
        <p:blipFill>
          <a:blip r:embed="rId6"/>
          <a:stretch>
            <a:fillRect/>
          </a:stretch>
        </p:blipFill>
        <p:spPr>
          <a:xfrm>
            <a:off x="6038354" y="2786055"/>
            <a:ext cx="688162" cy="688162"/>
          </a:xfrm>
          <a:prstGeom prst="rect">
            <a:avLst/>
          </a:prstGeom>
        </p:spPr>
      </p:pic>
      <p:pic>
        <p:nvPicPr>
          <p:cNvPr id="61" name="Picture 60">
            <a:extLst>
              <a:ext uri="{FF2B5EF4-FFF2-40B4-BE49-F238E27FC236}">
                <a16:creationId xmlns:a16="http://schemas.microsoft.com/office/drawing/2014/main" id="{477936C8-E287-BB38-16DA-22DC7AFBCD8D}"/>
              </a:ext>
            </a:extLst>
          </p:cNvPr>
          <p:cNvPicPr>
            <a:picLocks noChangeAspect="1"/>
          </p:cNvPicPr>
          <p:nvPr/>
        </p:nvPicPr>
        <p:blipFill>
          <a:blip r:embed="rId6">
            <a:duotone>
              <a:schemeClr val="accent3">
                <a:shade val="45000"/>
                <a:satMod val="135000"/>
              </a:schemeClr>
              <a:prstClr val="white"/>
            </a:duotone>
          </a:blip>
          <a:stretch>
            <a:fillRect/>
          </a:stretch>
        </p:blipFill>
        <p:spPr>
          <a:xfrm>
            <a:off x="4487190" y="3311748"/>
            <a:ext cx="688162" cy="688162"/>
          </a:xfrm>
          <a:prstGeom prst="rect">
            <a:avLst/>
          </a:prstGeom>
        </p:spPr>
      </p:pic>
      <p:pic>
        <p:nvPicPr>
          <p:cNvPr id="72" name="Picture 71">
            <a:extLst>
              <a:ext uri="{FF2B5EF4-FFF2-40B4-BE49-F238E27FC236}">
                <a16:creationId xmlns:a16="http://schemas.microsoft.com/office/drawing/2014/main" id="{0E046650-9133-CF55-8287-9664F7E0056A}"/>
              </a:ext>
            </a:extLst>
          </p:cNvPr>
          <p:cNvPicPr>
            <a:picLocks noChangeAspect="1"/>
          </p:cNvPicPr>
          <p:nvPr/>
        </p:nvPicPr>
        <p:blipFill>
          <a:blip r:embed="rId6">
            <a:duotone>
              <a:schemeClr val="accent3">
                <a:shade val="45000"/>
                <a:satMod val="135000"/>
              </a:schemeClr>
              <a:prstClr val="white"/>
            </a:duotone>
          </a:blip>
          <a:stretch>
            <a:fillRect/>
          </a:stretch>
        </p:blipFill>
        <p:spPr>
          <a:xfrm>
            <a:off x="4486103" y="4090422"/>
            <a:ext cx="688162" cy="688162"/>
          </a:xfrm>
          <a:prstGeom prst="rect">
            <a:avLst/>
          </a:prstGeom>
        </p:spPr>
      </p:pic>
      <p:pic>
        <p:nvPicPr>
          <p:cNvPr id="73" name="Picture 72">
            <a:extLst>
              <a:ext uri="{FF2B5EF4-FFF2-40B4-BE49-F238E27FC236}">
                <a16:creationId xmlns:a16="http://schemas.microsoft.com/office/drawing/2014/main" id="{80AF1EB8-6530-BE98-BFF7-E80EC43A73A1}"/>
              </a:ext>
            </a:extLst>
          </p:cNvPr>
          <p:cNvPicPr>
            <a:picLocks noChangeAspect="1"/>
          </p:cNvPicPr>
          <p:nvPr/>
        </p:nvPicPr>
        <p:blipFill>
          <a:blip r:embed="rId6"/>
          <a:stretch>
            <a:fillRect/>
          </a:stretch>
        </p:blipFill>
        <p:spPr>
          <a:xfrm>
            <a:off x="5224355" y="3564729"/>
            <a:ext cx="688162" cy="688162"/>
          </a:xfrm>
          <a:prstGeom prst="rect">
            <a:avLst/>
          </a:prstGeom>
        </p:spPr>
      </p:pic>
      <p:pic>
        <p:nvPicPr>
          <p:cNvPr id="74" name="Picture 73">
            <a:extLst>
              <a:ext uri="{FF2B5EF4-FFF2-40B4-BE49-F238E27FC236}">
                <a16:creationId xmlns:a16="http://schemas.microsoft.com/office/drawing/2014/main" id="{E216BC9D-E3CA-0386-0134-702B4466FA5E}"/>
              </a:ext>
            </a:extLst>
          </p:cNvPr>
          <p:cNvPicPr>
            <a:picLocks noChangeAspect="1"/>
          </p:cNvPicPr>
          <p:nvPr/>
        </p:nvPicPr>
        <p:blipFill>
          <a:blip r:embed="rId6">
            <a:duotone>
              <a:schemeClr val="accent3">
                <a:shade val="45000"/>
                <a:satMod val="135000"/>
              </a:schemeClr>
              <a:prstClr val="white"/>
            </a:duotone>
          </a:blip>
          <a:stretch>
            <a:fillRect/>
          </a:stretch>
        </p:blipFill>
        <p:spPr>
          <a:xfrm>
            <a:off x="6037268" y="3564729"/>
            <a:ext cx="688162" cy="688162"/>
          </a:xfrm>
          <a:prstGeom prst="rect">
            <a:avLst/>
          </a:prstGeom>
        </p:spPr>
      </p:pic>
      <p:pic>
        <p:nvPicPr>
          <p:cNvPr id="75" name="Picture 74">
            <a:extLst>
              <a:ext uri="{FF2B5EF4-FFF2-40B4-BE49-F238E27FC236}">
                <a16:creationId xmlns:a16="http://schemas.microsoft.com/office/drawing/2014/main" id="{1D6CC544-2F30-7038-91AF-F045D7E52CC3}"/>
              </a:ext>
            </a:extLst>
          </p:cNvPr>
          <p:cNvPicPr>
            <a:picLocks noChangeAspect="1"/>
          </p:cNvPicPr>
          <p:nvPr/>
        </p:nvPicPr>
        <p:blipFill>
          <a:blip r:embed="rId6">
            <a:duotone>
              <a:schemeClr val="accent3">
                <a:shade val="45000"/>
                <a:satMod val="135000"/>
              </a:schemeClr>
              <a:prstClr val="white"/>
            </a:duotone>
          </a:blip>
          <a:stretch>
            <a:fillRect/>
          </a:stretch>
        </p:blipFill>
        <p:spPr>
          <a:xfrm>
            <a:off x="6848045" y="3547282"/>
            <a:ext cx="688162" cy="688162"/>
          </a:xfrm>
          <a:prstGeom prst="rect">
            <a:avLst/>
          </a:prstGeom>
        </p:spPr>
      </p:pic>
      <p:sp>
        <p:nvSpPr>
          <p:cNvPr id="76" name="Rectangle 75">
            <a:extLst>
              <a:ext uri="{FF2B5EF4-FFF2-40B4-BE49-F238E27FC236}">
                <a16:creationId xmlns:a16="http://schemas.microsoft.com/office/drawing/2014/main" id="{5DF4A378-9731-E32C-1DAF-C4A7C60D494D}"/>
              </a:ext>
            </a:extLst>
          </p:cNvPr>
          <p:cNvSpPr/>
          <p:nvPr/>
        </p:nvSpPr>
        <p:spPr>
          <a:xfrm rot="18000000">
            <a:off x="4857107" y="1514510"/>
            <a:ext cx="2465228"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Light Attack</a:t>
            </a:r>
          </a:p>
        </p:txBody>
      </p:sp>
      <p:sp>
        <p:nvSpPr>
          <p:cNvPr id="82" name="Rectangle 81">
            <a:extLst>
              <a:ext uri="{FF2B5EF4-FFF2-40B4-BE49-F238E27FC236}">
                <a16:creationId xmlns:a16="http://schemas.microsoft.com/office/drawing/2014/main" id="{897167FD-789F-A601-6E87-00226C51BFA4}"/>
              </a:ext>
            </a:extLst>
          </p:cNvPr>
          <p:cNvSpPr/>
          <p:nvPr/>
        </p:nvSpPr>
        <p:spPr>
          <a:xfrm rot="18000000">
            <a:off x="5639810" y="1280826"/>
            <a:ext cx="2755723"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 Attack</a:t>
            </a:r>
          </a:p>
        </p:txBody>
      </p:sp>
      <p:sp>
        <p:nvSpPr>
          <p:cNvPr id="83" name="Rectangle 82">
            <a:extLst>
              <a:ext uri="{FF2B5EF4-FFF2-40B4-BE49-F238E27FC236}">
                <a16:creationId xmlns:a16="http://schemas.microsoft.com/office/drawing/2014/main" id="{1D4506D7-554B-288B-4FA8-F358D43025C5}"/>
              </a:ext>
            </a:extLst>
          </p:cNvPr>
          <p:cNvSpPr/>
          <p:nvPr/>
        </p:nvSpPr>
        <p:spPr>
          <a:xfrm rot="18000000">
            <a:off x="6475047" y="1382762"/>
            <a:ext cx="2396844"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Heavy Attack</a:t>
            </a:r>
          </a:p>
        </p:txBody>
      </p:sp>
      <p:sp>
        <p:nvSpPr>
          <p:cNvPr id="84" name="Rectangle 83">
            <a:extLst>
              <a:ext uri="{FF2B5EF4-FFF2-40B4-BE49-F238E27FC236}">
                <a16:creationId xmlns:a16="http://schemas.microsoft.com/office/drawing/2014/main" id="{822BBF65-010E-9663-9E04-19CE3617C8B0}"/>
              </a:ext>
            </a:extLst>
          </p:cNvPr>
          <p:cNvSpPr/>
          <p:nvPr/>
        </p:nvSpPr>
        <p:spPr>
          <a:xfrm rot="1800000">
            <a:off x="5329912" y="431922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Stand</a:t>
            </a:r>
          </a:p>
        </p:txBody>
      </p:sp>
      <p:sp>
        <p:nvSpPr>
          <p:cNvPr id="85" name="Rectangle 84">
            <a:extLst>
              <a:ext uri="{FF2B5EF4-FFF2-40B4-BE49-F238E27FC236}">
                <a16:creationId xmlns:a16="http://schemas.microsoft.com/office/drawing/2014/main" id="{B8B3971E-B716-0872-9E8A-62A3FD140EA3}"/>
              </a:ext>
            </a:extLst>
          </p:cNvPr>
          <p:cNvSpPr/>
          <p:nvPr/>
        </p:nvSpPr>
        <p:spPr>
          <a:xfrm>
            <a:off x="5204515" y="2831272"/>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A1</a:t>
            </a:r>
          </a:p>
        </p:txBody>
      </p:sp>
      <p:sp>
        <p:nvSpPr>
          <p:cNvPr id="86" name="Rectangle 85">
            <a:extLst>
              <a:ext uri="{FF2B5EF4-FFF2-40B4-BE49-F238E27FC236}">
                <a16:creationId xmlns:a16="http://schemas.microsoft.com/office/drawing/2014/main" id="{A9A3E9EC-FCE1-E709-A827-7D926AA048F4}"/>
              </a:ext>
            </a:extLst>
          </p:cNvPr>
          <p:cNvSpPr/>
          <p:nvPr/>
        </p:nvSpPr>
        <p:spPr>
          <a:xfrm>
            <a:off x="6022998" y="2843276"/>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A2</a:t>
            </a:r>
          </a:p>
        </p:txBody>
      </p:sp>
      <p:sp>
        <p:nvSpPr>
          <p:cNvPr id="87" name="Rectangle 86">
            <a:extLst>
              <a:ext uri="{FF2B5EF4-FFF2-40B4-BE49-F238E27FC236}">
                <a16:creationId xmlns:a16="http://schemas.microsoft.com/office/drawing/2014/main" id="{C12954D4-7030-1089-7561-652241409822}"/>
              </a:ext>
            </a:extLst>
          </p:cNvPr>
          <p:cNvSpPr/>
          <p:nvPr/>
        </p:nvSpPr>
        <p:spPr>
          <a:xfrm>
            <a:off x="6833225" y="2808485"/>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A3</a:t>
            </a:r>
          </a:p>
        </p:txBody>
      </p:sp>
      <p:sp>
        <p:nvSpPr>
          <p:cNvPr id="88" name="Rectangle 87">
            <a:extLst>
              <a:ext uri="{FF2B5EF4-FFF2-40B4-BE49-F238E27FC236}">
                <a16:creationId xmlns:a16="http://schemas.microsoft.com/office/drawing/2014/main" id="{F33EC8D7-6F1D-CC36-B4B3-09BA6DBDA943}"/>
              </a:ext>
            </a:extLst>
          </p:cNvPr>
          <p:cNvSpPr/>
          <p:nvPr/>
        </p:nvSpPr>
        <p:spPr>
          <a:xfrm>
            <a:off x="5204514" y="3621950"/>
            <a:ext cx="716783" cy="577081"/>
          </a:xfrm>
          <a:prstGeom prst="rect">
            <a:avLst/>
          </a:prstGeom>
          <a:noFill/>
        </p:spPr>
        <p:txBody>
          <a:bodyPr wrap="square" lIns="68580" tIns="34290" rIns="68580" bIns="34290">
            <a:spAutoFit/>
            <a:scene3d>
              <a:camera prst="orthographicFront"/>
              <a:lightRig rig="threePt" dir="t"/>
            </a:scene3d>
            <a:sp3d extrusionH="57150">
              <a:bevelT w="38100" h="38100"/>
            </a:sp3d>
          </a:bodyPr>
          <a:lstStyle/>
          <a:p>
            <a:pPr algn="ctr"/>
            <a:r>
              <a:rPr lang="en-US" sz="3300" b="1" dirty="0">
                <a:ln w="10160">
                  <a:noFill/>
                  <a:prstDash val="solid"/>
                </a:ln>
                <a:solidFill>
                  <a:srgbClr val="FFFFFF"/>
                </a:solidFill>
                <a:effectLst>
                  <a:outerShdw blurRad="38100" dist="22860" dir="5400000" algn="tl" rotWithShape="0">
                    <a:srgbClr val="000000">
                      <a:alpha val="30000"/>
                    </a:srgbClr>
                  </a:outerShdw>
                </a:effectLst>
              </a:rPr>
              <a:t>S</a:t>
            </a:r>
          </a:p>
        </p:txBody>
      </p:sp>
      <p:sp>
        <p:nvSpPr>
          <p:cNvPr id="2" name="Arrow: Up 1">
            <a:extLst>
              <a:ext uri="{FF2B5EF4-FFF2-40B4-BE49-F238E27FC236}">
                <a16:creationId xmlns:a16="http://schemas.microsoft.com/office/drawing/2014/main" id="{66889E1A-48F1-CF3C-316E-A5942491AB02}"/>
              </a:ext>
            </a:extLst>
          </p:cNvPr>
          <p:cNvSpPr/>
          <p:nvPr/>
        </p:nvSpPr>
        <p:spPr>
          <a:xfrm>
            <a:off x="2519644" y="1856215"/>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Box 2">
            <a:extLst>
              <a:ext uri="{FF2B5EF4-FFF2-40B4-BE49-F238E27FC236}">
                <a16:creationId xmlns:a16="http://schemas.microsoft.com/office/drawing/2014/main" id="{D31D2A83-AC14-4033-04BE-606F7C264FD7}"/>
              </a:ext>
            </a:extLst>
          </p:cNvPr>
          <p:cNvSpPr txBox="1"/>
          <p:nvPr/>
        </p:nvSpPr>
        <p:spPr>
          <a:xfrm>
            <a:off x="2824362" y="1926396"/>
            <a:ext cx="1124026" cy="300082"/>
          </a:xfrm>
          <a:prstGeom prst="rect">
            <a:avLst/>
          </a:prstGeom>
          <a:noFill/>
        </p:spPr>
        <p:txBody>
          <a:bodyPr wrap="none" rtlCol="0">
            <a:spAutoFit/>
          </a:bodyPr>
          <a:lstStyle/>
          <a:p>
            <a:r>
              <a:rPr lang="en-US" sz="1350" dirty="0"/>
              <a:t>Normal Jump</a:t>
            </a:r>
          </a:p>
        </p:txBody>
      </p:sp>
      <p:sp>
        <p:nvSpPr>
          <p:cNvPr id="4" name="Arrow: Up 3">
            <a:extLst>
              <a:ext uri="{FF2B5EF4-FFF2-40B4-BE49-F238E27FC236}">
                <a16:creationId xmlns:a16="http://schemas.microsoft.com/office/drawing/2014/main" id="{D78F1F20-513B-9C51-42B1-43FE490E23A8}"/>
              </a:ext>
            </a:extLst>
          </p:cNvPr>
          <p:cNvSpPr/>
          <p:nvPr/>
        </p:nvSpPr>
        <p:spPr>
          <a:xfrm rot="16200000">
            <a:off x="1329389" y="2365141"/>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BBD855E0-590F-74F7-901D-671A9F946DC4}"/>
              </a:ext>
            </a:extLst>
          </p:cNvPr>
          <p:cNvSpPr/>
          <p:nvPr/>
        </p:nvSpPr>
        <p:spPr>
          <a:xfrm>
            <a:off x="2258303" y="1432675"/>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711FE732-0DB0-1A8B-7A6D-1FD92C7F50B5}"/>
              </a:ext>
            </a:extLst>
          </p:cNvPr>
          <p:cNvSpPr/>
          <p:nvPr/>
        </p:nvSpPr>
        <p:spPr>
          <a:xfrm>
            <a:off x="2519644" y="1432675"/>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extBox 6">
            <a:extLst>
              <a:ext uri="{FF2B5EF4-FFF2-40B4-BE49-F238E27FC236}">
                <a16:creationId xmlns:a16="http://schemas.microsoft.com/office/drawing/2014/main" id="{6E9AA78B-99E6-2DDA-E508-A627AD959A97}"/>
              </a:ext>
            </a:extLst>
          </p:cNvPr>
          <p:cNvSpPr txBox="1"/>
          <p:nvPr/>
        </p:nvSpPr>
        <p:spPr>
          <a:xfrm>
            <a:off x="2824362" y="1514231"/>
            <a:ext cx="2960915" cy="369332"/>
          </a:xfrm>
          <a:prstGeom prst="rect">
            <a:avLst/>
          </a:prstGeom>
          <a:noFill/>
        </p:spPr>
        <p:txBody>
          <a:bodyPr wrap="square" rtlCol="0">
            <a:spAutoFit/>
          </a:bodyPr>
          <a:lstStyle/>
          <a:p>
            <a:r>
              <a:rPr lang="en-US" altLang="en-US" sz="1350" dirty="0">
                <a:latin typeface="Arial Unicode MS"/>
              </a:rPr>
              <a:t>Double Jump - (only in Stand Mode)</a:t>
            </a:r>
            <a:r>
              <a:rPr lang="en-US" altLang="en-US" dirty="0"/>
              <a:t> </a:t>
            </a:r>
            <a:endParaRPr lang="en-US" altLang="en-US" sz="3000" dirty="0">
              <a:latin typeface="Arial" panose="020B0604020202020204" pitchFamily="34" charset="0"/>
            </a:endParaRPr>
          </a:p>
        </p:txBody>
      </p:sp>
      <p:sp>
        <p:nvSpPr>
          <p:cNvPr id="17" name="TextBox 16">
            <a:extLst>
              <a:ext uri="{FF2B5EF4-FFF2-40B4-BE49-F238E27FC236}">
                <a16:creationId xmlns:a16="http://schemas.microsoft.com/office/drawing/2014/main" id="{C0B43DC0-292B-2791-6BFD-ECC9920E8664}"/>
              </a:ext>
            </a:extLst>
          </p:cNvPr>
          <p:cNvSpPr txBox="1"/>
          <p:nvPr/>
        </p:nvSpPr>
        <p:spPr>
          <a:xfrm>
            <a:off x="767804" y="2650912"/>
            <a:ext cx="1452642" cy="300082"/>
          </a:xfrm>
          <a:prstGeom prst="rect">
            <a:avLst/>
          </a:prstGeom>
          <a:noFill/>
        </p:spPr>
        <p:txBody>
          <a:bodyPr wrap="none" rtlCol="0">
            <a:spAutoFit/>
          </a:bodyPr>
          <a:lstStyle/>
          <a:p>
            <a:r>
              <a:rPr lang="en-US" sz="1350" dirty="0"/>
              <a:t>Move back/Guard</a:t>
            </a:r>
          </a:p>
        </p:txBody>
      </p:sp>
      <p:sp>
        <p:nvSpPr>
          <p:cNvPr id="18" name="Arrow: Up 17">
            <a:extLst>
              <a:ext uri="{FF2B5EF4-FFF2-40B4-BE49-F238E27FC236}">
                <a16:creationId xmlns:a16="http://schemas.microsoft.com/office/drawing/2014/main" id="{316BE19B-E499-C070-F61D-C7AD27676F4B}"/>
              </a:ext>
            </a:extLst>
          </p:cNvPr>
          <p:cNvSpPr/>
          <p:nvPr/>
        </p:nvSpPr>
        <p:spPr>
          <a:xfrm rot="16200000">
            <a:off x="1075809" y="2920300"/>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TextBox 30">
            <a:extLst>
              <a:ext uri="{FF2B5EF4-FFF2-40B4-BE49-F238E27FC236}">
                <a16:creationId xmlns:a16="http://schemas.microsoft.com/office/drawing/2014/main" id="{C7EBA415-5AC8-3FB2-778E-C992A636FBB5}"/>
              </a:ext>
            </a:extLst>
          </p:cNvPr>
          <p:cNvSpPr txBox="1"/>
          <p:nvPr/>
        </p:nvSpPr>
        <p:spPr>
          <a:xfrm>
            <a:off x="926988" y="3271915"/>
            <a:ext cx="866969" cy="300082"/>
          </a:xfrm>
          <a:prstGeom prst="rect">
            <a:avLst/>
          </a:prstGeom>
          <a:noFill/>
        </p:spPr>
        <p:txBody>
          <a:bodyPr wrap="none" rtlCol="0">
            <a:spAutoFit/>
          </a:bodyPr>
          <a:lstStyle/>
          <a:p>
            <a:r>
              <a:rPr lang="en-US" sz="1350" dirty="0"/>
              <a:t>Back-step</a:t>
            </a:r>
          </a:p>
        </p:txBody>
      </p:sp>
      <p:sp>
        <p:nvSpPr>
          <p:cNvPr id="42" name="Arrow: Up 41">
            <a:extLst>
              <a:ext uri="{FF2B5EF4-FFF2-40B4-BE49-F238E27FC236}">
                <a16:creationId xmlns:a16="http://schemas.microsoft.com/office/drawing/2014/main" id="{99325F36-0F4F-ED9A-D250-EC97D95A6FC5}"/>
              </a:ext>
            </a:extLst>
          </p:cNvPr>
          <p:cNvSpPr/>
          <p:nvPr/>
        </p:nvSpPr>
        <p:spPr>
          <a:xfrm rot="16200000">
            <a:off x="1500843" y="2926329"/>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Arrow: Up 44">
            <a:extLst>
              <a:ext uri="{FF2B5EF4-FFF2-40B4-BE49-F238E27FC236}">
                <a16:creationId xmlns:a16="http://schemas.microsoft.com/office/drawing/2014/main" id="{33A99407-39A4-16E4-6946-234F5A6585ED}"/>
              </a:ext>
            </a:extLst>
          </p:cNvPr>
          <p:cNvSpPr/>
          <p:nvPr/>
        </p:nvSpPr>
        <p:spPr>
          <a:xfrm rot="5400000" flipH="1">
            <a:off x="3523202" y="234121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Arrow: Up 45">
            <a:extLst>
              <a:ext uri="{FF2B5EF4-FFF2-40B4-BE49-F238E27FC236}">
                <a16:creationId xmlns:a16="http://schemas.microsoft.com/office/drawing/2014/main" id="{B297A261-5E2A-D1B9-6509-32C7BCE99F16}"/>
              </a:ext>
            </a:extLst>
          </p:cNvPr>
          <p:cNvSpPr/>
          <p:nvPr/>
        </p:nvSpPr>
        <p:spPr>
          <a:xfrm rot="5400000" flipH="1">
            <a:off x="3269622" y="2896375"/>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Arrow: Up 46">
            <a:extLst>
              <a:ext uri="{FF2B5EF4-FFF2-40B4-BE49-F238E27FC236}">
                <a16:creationId xmlns:a16="http://schemas.microsoft.com/office/drawing/2014/main" id="{EFF5E497-B674-22F1-9D98-4BBE33970450}"/>
              </a:ext>
            </a:extLst>
          </p:cNvPr>
          <p:cNvSpPr/>
          <p:nvPr/>
        </p:nvSpPr>
        <p:spPr>
          <a:xfrm rot="5400000" flipH="1">
            <a:off x="3683770" y="2902404"/>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TextBox 47">
            <a:extLst>
              <a:ext uri="{FF2B5EF4-FFF2-40B4-BE49-F238E27FC236}">
                <a16:creationId xmlns:a16="http://schemas.microsoft.com/office/drawing/2014/main" id="{173177D5-1ACD-ED67-9840-71B74F25F81A}"/>
              </a:ext>
            </a:extLst>
          </p:cNvPr>
          <p:cNvSpPr txBox="1"/>
          <p:nvPr/>
        </p:nvSpPr>
        <p:spPr>
          <a:xfrm>
            <a:off x="3073459" y="2650912"/>
            <a:ext cx="1181927" cy="300082"/>
          </a:xfrm>
          <a:prstGeom prst="rect">
            <a:avLst/>
          </a:prstGeom>
          <a:noFill/>
        </p:spPr>
        <p:txBody>
          <a:bodyPr wrap="none" rtlCol="0">
            <a:spAutoFit/>
          </a:bodyPr>
          <a:lstStyle/>
          <a:p>
            <a:r>
              <a:rPr lang="en-US" sz="1350" dirty="0"/>
              <a:t>Move forward</a:t>
            </a:r>
          </a:p>
        </p:txBody>
      </p:sp>
      <p:sp>
        <p:nvSpPr>
          <p:cNvPr id="49" name="TextBox 48">
            <a:extLst>
              <a:ext uri="{FF2B5EF4-FFF2-40B4-BE49-F238E27FC236}">
                <a16:creationId xmlns:a16="http://schemas.microsoft.com/office/drawing/2014/main" id="{464789E1-B9B9-8521-D9E4-2B42300046D5}"/>
              </a:ext>
            </a:extLst>
          </p:cNvPr>
          <p:cNvSpPr txBox="1"/>
          <p:nvPr/>
        </p:nvSpPr>
        <p:spPr>
          <a:xfrm>
            <a:off x="3406812" y="3271915"/>
            <a:ext cx="532518" cy="300082"/>
          </a:xfrm>
          <a:prstGeom prst="rect">
            <a:avLst/>
          </a:prstGeom>
          <a:noFill/>
        </p:spPr>
        <p:txBody>
          <a:bodyPr wrap="none" rtlCol="0">
            <a:spAutoFit/>
          </a:bodyPr>
          <a:lstStyle/>
          <a:p>
            <a:r>
              <a:rPr lang="en-US" sz="1350" dirty="0"/>
              <a:t>Dash</a:t>
            </a:r>
          </a:p>
        </p:txBody>
      </p:sp>
      <p:sp>
        <p:nvSpPr>
          <p:cNvPr id="51" name="Arrow: Up 50">
            <a:extLst>
              <a:ext uri="{FF2B5EF4-FFF2-40B4-BE49-F238E27FC236}">
                <a16:creationId xmlns:a16="http://schemas.microsoft.com/office/drawing/2014/main" id="{1B91D1EF-B1CD-3E82-303F-37D7F64872D8}"/>
              </a:ext>
            </a:extLst>
          </p:cNvPr>
          <p:cNvSpPr/>
          <p:nvPr/>
        </p:nvSpPr>
        <p:spPr>
          <a:xfrm flipV="1">
            <a:off x="2519644" y="393742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TextBox 51">
            <a:extLst>
              <a:ext uri="{FF2B5EF4-FFF2-40B4-BE49-F238E27FC236}">
                <a16:creationId xmlns:a16="http://schemas.microsoft.com/office/drawing/2014/main" id="{ED0849B8-5358-2495-C673-97C016EADE8A}"/>
              </a:ext>
            </a:extLst>
          </p:cNvPr>
          <p:cNvSpPr txBox="1"/>
          <p:nvPr/>
        </p:nvSpPr>
        <p:spPr>
          <a:xfrm>
            <a:off x="2824363" y="4019653"/>
            <a:ext cx="683585" cy="300082"/>
          </a:xfrm>
          <a:prstGeom prst="rect">
            <a:avLst/>
          </a:prstGeom>
          <a:noFill/>
        </p:spPr>
        <p:txBody>
          <a:bodyPr wrap="none" rtlCol="0">
            <a:spAutoFit/>
          </a:bodyPr>
          <a:lstStyle/>
          <a:p>
            <a:r>
              <a:rPr lang="en-US" sz="1350" dirty="0"/>
              <a:t>Crouch</a:t>
            </a:r>
          </a:p>
        </p:txBody>
      </p:sp>
      <p:sp>
        <p:nvSpPr>
          <p:cNvPr id="53" name="Arrow: Up 52">
            <a:extLst>
              <a:ext uri="{FF2B5EF4-FFF2-40B4-BE49-F238E27FC236}">
                <a16:creationId xmlns:a16="http://schemas.microsoft.com/office/drawing/2014/main" id="{415654A3-F489-BAA9-2844-5773DE3C43D2}"/>
              </a:ext>
            </a:extLst>
          </p:cNvPr>
          <p:cNvSpPr/>
          <p:nvPr/>
        </p:nvSpPr>
        <p:spPr>
          <a:xfrm>
            <a:off x="2519644" y="1006488"/>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Arrow: Up 53">
            <a:extLst>
              <a:ext uri="{FF2B5EF4-FFF2-40B4-BE49-F238E27FC236}">
                <a16:creationId xmlns:a16="http://schemas.microsoft.com/office/drawing/2014/main" id="{B9BFE784-0704-CBAE-4E5F-535D39EC54CB}"/>
              </a:ext>
            </a:extLst>
          </p:cNvPr>
          <p:cNvSpPr/>
          <p:nvPr/>
        </p:nvSpPr>
        <p:spPr>
          <a:xfrm rot="5400000" flipH="1">
            <a:off x="1787345" y="1027237"/>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Arrow: Up 54">
            <a:extLst>
              <a:ext uri="{FF2B5EF4-FFF2-40B4-BE49-F238E27FC236}">
                <a16:creationId xmlns:a16="http://schemas.microsoft.com/office/drawing/2014/main" id="{A7D690CA-7DF4-05FE-C8B3-D9716D2A3B71}"/>
              </a:ext>
            </a:extLst>
          </p:cNvPr>
          <p:cNvSpPr/>
          <p:nvPr/>
        </p:nvSpPr>
        <p:spPr>
          <a:xfrm rot="5400000" flipH="1">
            <a:off x="2201493" y="1033268"/>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TextBox 55">
            <a:extLst>
              <a:ext uri="{FF2B5EF4-FFF2-40B4-BE49-F238E27FC236}">
                <a16:creationId xmlns:a16="http://schemas.microsoft.com/office/drawing/2014/main" id="{DAB175EA-F8DF-09CC-9CF3-576D6C27EF44}"/>
              </a:ext>
            </a:extLst>
          </p:cNvPr>
          <p:cNvSpPr txBox="1"/>
          <p:nvPr/>
        </p:nvSpPr>
        <p:spPr>
          <a:xfrm>
            <a:off x="2824363" y="1054290"/>
            <a:ext cx="1192955" cy="300082"/>
          </a:xfrm>
          <a:prstGeom prst="rect">
            <a:avLst/>
          </a:prstGeom>
          <a:noFill/>
        </p:spPr>
        <p:txBody>
          <a:bodyPr wrap="none" rtlCol="0">
            <a:spAutoFit/>
          </a:bodyPr>
          <a:lstStyle/>
          <a:p>
            <a:r>
              <a:rPr lang="en-US" sz="1350" dirty="0"/>
              <a:t>Medium Jump</a:t>
            </a:r>
          </a:p>
        </p:txBody>
      </p:sp>
      <p:sp>
        <p:nvSpPr>
          <p:cNvPr id="57" name="Arrow: Up 56">
            <a:extLst>
              <a:ext uri="{FF2B5EF4-FFF2-40B4-BE49-F238E27FC236}">
                <a16:creationId xmlns:a16="http://schemas.microsoft.com/office/drawing/2014/main" id="{924E504D-5263-608E-FBAF-7824120EACF7}"/>
              </a:ext>
            </a:extLst>
          </p:cNvPr>
          <p:cNvSpPr/>
          <p:nvPr/>
        </p:nvSpPr>
        <p:spPr>
          <a:xfrm>
            <a:off x="2519644" y="57888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Arrow: Up 57">
            <a:extLst>
              <a:ext uri="{FF2B5EF4-FFF2-40B4-BE49-F238E27FC236}">
                <a16:creationId xmlns:a16="http://schemas.microsoft.com/office/drawing/2014/main" id="{F70DC66B-3E0F-C9D6-17B2-236B0A5306FD}"/>
              </a:ext>
            </a:extLst>
          </p:cNvPr>
          <p:cNvSpPr/>
          <p:nvPr/>
        </p:nvSpPr>
        <p:spPr>
          <a:xfrm rot="5400000" flipH="1">
            <a:off x="1788559" y="599635"/>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Arrow: Up 58">
            <a:extLst>
              <a:ext uri="{FF2B5EF4-FFF2-40B4-BE49-F238E27FC236}">
                <a16:creationId xmlns:a16="http://schemas.microsoft.com/office/drawing/2014/main" id="{7DC734B4-5EF2-4E93-E163-505CF94A2483}"/>
              </a:ext>
            </a:extLst>
          </p:cNvPr>
          <p:cNvSpPr/>
          <p:nvPr/>
        </p:nvSpPr>
        <p:spPr>
          <a:xfrm rot="5400000" flipH="1">
            <a:off x="2202708" y="605666"/>
            <a:ext cx="239486" cy="359228"/>
          </a:xfrm>
          <a:prstGeom prst="up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TextBox 59">
            <a:extLst>
              <a:ext uri="{FF2B5EF4-FFF2-40B4-BE49-F238E27FC236}">
                <a16:creationId xmlns:a16="http://schemas.microsoft.com/office/drawing/2014/main" id="{5103D981-54F7-9CC9-0A2F-674176A888F2}"/>
              </a:ext>
            </a:extLst>
          </p:cNvPr>
          <p:cNvSpPr txBox="1"/>
          <p:nvPr/>
        </p:nvSpPr>
        <p:spPr>
          <a:xfrm>
            <a:off x="2824365" y="619998"/>
            <a:ext cx="814647" cy="300082"/>
          </a:xfrm>
          <a:prstGeom prst="rect">
            <a:avLst/>
          </a:prstGeom>
          <a:noFill/>
        </p:spPr>
        <p:txBody>
          <a:bodyPr wrap="none" rtlCol="0">
            <a:spAutoFit/>
          </a:bodyPr>
          <a:lstStyle/>
          <a:p>
            <a:r>
              <a:rPr lang="en-US" sz="1350" dirty="0"/>
              <a:t>Big Jump</a:t>
            </a:r>
          </a:p>
        </p:txBody>
      </p:sp>
      <p:sp>
        <p:nvSpPr>
          <p:cNvPr id="66" name="TextBox 65">
            <a:extLst>
              <a:ext uri="{FF2B5EF4-FFF2-40B4-BE49-F238E27FC236}">
                <a16:creationId xmlns:a16="http://schemas.microsoft.com/office/drawing/2014/main" id="{520DE1A0-B4F3-C318-A4EF-4C4C8B9A75F6}"/>
              </a:ext>
            </a:extLst>
          </p:cNvPr>
          <p:cNvSpPr txBox="1"/>
          <p:nvPr/>
        </p:nvSpPr>
        <p:spPr>
          <a:xfrm>
            <a:off x="2458887" y="338967"/>
            <a:ext cx="498855" cy="300082"/>
          </a:xfrm>
          <a:prstGeom prst="rect">
            <a:avLst/>
          </a:prstGeom>
          <a:noFill/>
        </p:spPr>
        <p:txBody>
          <a:bodyPr wrap="none" rtlCol="0">
            <a:spAutoFit/>
          </a:bodyPr>
          <a:lstStyle/>
          <a:p>
            <a:r>
              <a:rPr lang="en-US" sz="1350" dirty="0"/>
              <a:t>hold</a:t>
            </a:r>
          </a:p>
        </p:txBody>
      </p:sp>
      <p:pic>
        <p:nvPicPr>
          <p:cNvPr id="67" name="Picture 66">
            <a:extLst>
              <a:ext uri="{FF2B5EF4-FFF2-40B4-BE49-F238E27FC236}">
                <a16:creationId xmlns:a16="http://schemas.microsoft.com/office/drawing/2014/main" id="{89A75D4C-6475-BBFA-9A5A-5E3FA0D63971}"/>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2024458" y="2234470"/>
            <a:ext cx="1122309" cy="1910215"/>
          </a:xfrm>
          <a:prstGeom prst="rect">
            <a:avLst/>
          </a:prstGeom>
        </p:spPr>
      </p:pic>
      <p:sp>
        <p:nvSpPr>
          <p:cNvPr id="68" name="Arrow: Up 67">
            <a:extLst>
              <a:ext uri="{FF2B5EF4-FFF2-40B4-BE49-F238E27FC236}">
                <a16:creationId xmlns:a16="http://schemas.microsoft.com/office/drawing/2014/main" id="{86DF3112-08FF-1D89-155B-6FCBE9BF04D9}"/>
              </a:ext>
            </a:extLst>
          </p:cNvPr>
          <p:cNvSpPr/>
          <p:nvPr/>
        </p:nvSpPr>
        <p:spPr>
          <a:xfrm rot="2707381" flipV="1">
            <a:off x="1860036" y="331524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Arrow: Up 68">
            <a:extLst>
              <a:ext uri="{FF2B5EF4-FFF2-40B4-BE49-F238E27FC236}">
                <a16:creationId xmlns:a16="http://schemas.microsoft.com/office/drawing/2014/main" id="{8F6873C1-1573-01DB-BFF8-E47CD2228F66}"/>
              </a:ext>
            </a:extLst>
          </p:cNvPr>
          <p:cNvSpPr/>
          <p:nvPr/>
        </p:nvSpPr>
        <p:spPr>
          <a:xfrm rot="3030207">
            <a:off x="3085811" y="219093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Arrow: Up 69">
            <a:extLst>
              <a:ext uri="{FF2B5EF4-FFF2-40B4-BE49-F238E27FC236}">
                <a16:creationId xmlns:a16="http://schemas.microsoft.com/office/drawing/2014/main" id="{CB85E4D0-729F-869D-76FF-EA4871D3BC36}"/>
              </a:ext>
            </a:extLst>
          </p:cNvPr>
          <p:cNvSpPr/>
          <p:nvPr/>
        </p:nvSpPr>
        <p:spPr>
          <a:xfrm rot="18863264">
            <a:off x="1885504" y="22346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Arrow: Up 70">
            <a:extLst>
              <a:ext uri="{FF2B5EF4-FFF2-40B4-BE49-F238E27FC236}">
                <a16:creationId xmlns:a16="http://schemas.microsoft.com/office/drawing/2014/main" id="{B8D7D514-0DC5-CEC1-0586-92BD66E66817}"/>
              </a:ext>
            </a:extLst>
          </p:cNvPr>
          <p:cNvSpPr/>
          <p:nvPr/>
        </p:nvSpPr>
        <p:spPr>
          <a:xfrm rot="8401222" flipH="1">
            <a:off x="2949072" y="333713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aphicFrame>
        <p:nvGraphicFramePr>
          <p:cNvPr id="9" name="Table 8">
            <a:extLst>
              <a:ext uri="{FF2B5EF4-FFF2-40B4-BE49-F238E27FC236}">
                <a16:creationId xmlns:a16="http://schemas.microsoft.com/office/drawing/2014/main" id="{B49E88E6-2936-86D7-C02F-6C754941888E}"/>
              </a:ext>
            </a:extLst>
          </p:cNvPr>
          <p:cNvGraphicFramePr>
            <a:graphicFrameLocks noGrp="1"/>
          </p:cNvGraphicFramePr>
          <p:nvPr>
            <p:extLst>
              <p:ext uri="{D42A27DB-BD31-4B8C-83A1-F6EECF244321}">
                <p14:modId xmlns:p14="http://schemas.microsoft.com/office/powerpoint/2010/main" val="368516993"/>
              </p:ext>
            </p:extLst>
          </p:nvPr>
        </p:nvGraphicFramePr>
        <p:xfrm>
          <a:off x="-3829050" y="2241909"/>
          <a:ext cx="3456639" cy="750570"/>
        </p:xfrm>
        <a:graphic>
          <a:graphicData uri="http://schemas.openxmlformats.org/drawingml/2006/table">
            <a:tbl>
              <a:tblPr>
                <a:tableStyleId>{5C22544A-7EE6-4342-B048-85BDC9FD1C3A}</a:tableStyleId>
              </a:tblPr>
              <a:tblGrid>
                <a:gridCol w="2262977">
                  <a:extLst>
                    <a:ext uri="{9D8B030D-6E8A-4147-A177-3AD203B41FA5}">
                      <a16:colId xmlns:a16="http://schemas.microsoft.com/office/drawing/2014/main" val="3589014271"/>
                    </a:ext>
                  </a:extLst>
                </a:gridCol>
                <a:gridCol w="1193662">
                  <a:extLst>
                    <a:ext uri="{9D8B030D-6E8A-4147-A177-3AD203B41FA5}">
                      <a16:colId xmlns:a16="http://schemas.microsoft.com/office/drawing/2014/main" val="2103040476"/>
                    </a:ext>
                  </a:extLst>
                </a:gridCol>
              </a:tblGrid>
              <a:tr h="190500">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4835406"/>
                  </a:ext>
                </a:extLst>
              </a:tr>
              <a:tr h="190500">
                <a:tc>
                  <a:txBody>
                    <a:bodyPr/>
                    <a:lstStyle/>
                    <a:p>
                      <a:pPr algn="l" fontAlgn="b"/>
                      <a:r>
                        <a:rPr lang="en-US" sz="2400" u="none" strike="noStrike" dirty="0">
                          <a:effectLst/>
                        </a:rPr>
                        <a:t>Jojo’s venture</a:t>
                      </a: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2400" b="0" i="0" u="none" strike="noStrike" dirty="0" err="1">
                          <a:solidFill>
                            <a:srgbClr val="000000"/>
                          </a:solidFill>
                          <a:effectLst/>
                          <a:latin typeface="Calibri" panose="020F0502020204030204" pitchFamily="34" charset="0"/>
                        </a:rPr>
                        <a:t>jojon</a:t>
                      </a:r>
                      <a:endParaRPr lang="en-US" sz="2400" dirty="0"/>
                    </a:p>
                  </a:txBody>
                  <a:tcPr marL="9525" marR="9525" marT="9525" marB="0" anchor="b"/>
                </a:tc>
                <a:extLst>
                  <a:ext uri="{0D108BD9-81ED-4DB2-BD59-A6C34878D82A}">
                    <a16:rowId xmlns:a16="http://schemas.microsoft.com/office/drawing/2014/main" val="2327909319"/>
                  </a:ext>
                </a:extLst>
              </a:tr>
            </a:tbl>
          </a:graphicData>
        </a:graphic>
      </p:graphicFrame>
    </p:spTree>
    <p:extLst>
      <p:ext uri="{BB962C8B-B14F-4D97-AF65-F5344CB8AC3E}">
        <p14:creationId xmlns:p14="http://schemas.microsoft.com/office/powerpoint/2010/main" val="35889610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with medium confidence">
            <a:extLst>
              <a:ext uri="{FF2B5EF4-FFF2-40B4-BE49-F238E27FC236}">
                <a16:creationId xmlns:a16="http://schemas.microsoft.com/office/drawing/2014/main" id="{DC7DE572-9F13-C370-0FE1-3A9F9FF6414A}"/>
              </a:ext>
            </a:extLst>
          </p:cNvPr>
          <p:cNvPicPr>
            <a:picLocks noChangeAspect="1"/>
          </p:cNvPicPr>
          <p:nvPr/>
        </p:nvPicPr>
        <p:blipFill rotWithShape="1">
          <a:blip r:embed="rId2">
            <a:extLst>
              <a:ext uri="{28A0092B-C50C-407E-A947-70E740481C1C}">
                <a14:useLocalDpi xmlns:a14="http://schemas.microsoft.com/office/drawing/2010/main" val="0"/>
              </a:ext>
            </a:extLst>
          </a:blip>
          <a:srcRect l="-249" t="5654" r="249" b="3131"/>
          <a:stretch/>
        </p:blipFill>
        <p:spPr>
          <a:xfrm>
            <a:off x="0" y="0"/>
            <a:ext cx="9144000" cy="6855260"/>
          </a:xfrm>
          <a:prstGeom prst="rect">
            <a:avLst/>
          </a:prstGeom>
        </p:spPr>
      </p:pic>
      <p:pic>
        <p:nvPicPr>
          <p:cNvPr id="35" name="Picture 34">
            <a:extLst>
              <a:ext uri="{FF2B5EF4-FFF2-40B4-BE49-F238E27FC236}">
                <a16:creationId xmlns:a16="http://schemas.microsoft.com/office/drawing/2014/main" id="{64DD73D3-ACE3-3B8B-8EAA-592A4015CDB0}"/>
              </a:ext>
            </a:extLst>
          </p:cNvPr>
          <p:cNvPicPr>
            <a:picLocks noChangeAspect="1"/>
          </p:cNvPicPr>
          <p:nvPr/>
        </p:nvPicPr>
        <p:blipFill>
          <a:blip r:embed="rId3"/>
          <a:stretch>
            <a:fillRect/>
          </a:stretch>
        </p:blipFill>
        <p:spPr>
          <a:xfrm>
            <a:off x="795172" y="560410"/>
            <a:ext cx="7553655" cy="5414634"/>
          </a:xfrm>
          <a:prstGeom prst="rect">
            <a:avLst/>
          </a:prstGeom>
        </p:spPr>
      </p:pic>
      <p:sp>
        <p:nvSpPr>
          <p:cNvPr id="4" name="Title 1">
            <a:extLst>
              <a:ext uri="{FF2B5EF4-FFF2-40B4-BE49-F238E27FC236}">
                <a16:creationId xmlns:a16="http://schemas.microsoft.com/office/drawing/2014/main" id="{C4E5458B-53FE-9598-524D-65128FCFEEEA}"/>
              </a:ext>
            </a:extLst>
          </p:cNvPr>
          <p:cNvSpPr txBox="1">
            <a:spLocks/>
          </p:cNvSpPr>
          <p:nvPr/>
        </p:nvSpPr>
        <p:spPr>
          <a:xfrm>
            <a:off x="-3530009" y="365126"/>
            <a:ext cx="2768009"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Joust</a:t>
            </a:r>
          </a:p>
        </p:txBody>
      </p:sp>
      <p:graphicFrame>
        <p:nvGraphicFramePr>
          <p:cNvPr id="2" name="Table 1">
            <a:extLst>
              <a:ext uri="{FF2B5EF4-FFF2-40B4-BE49-F238E27FC236}">
                <a16:creationId xmlns:a16="http://schemas.microsoft.com/office/drawing/2014/main" id="{D35856DC-FA7E-9733-41A2-21F9A0AFC403}"/>
              </a:ext>
            </a:extLst>
          </p:cNvPr>
          <p:cNvGraphicFramePr>
            <a:graphicFrameLocks noGrp="1"/>
          </p:cNvGraphicFramePr>
          <p:nvPr>
            <p:extLst>
              <p:ext uri="{D42A27DB-BD31-4B8C-83A1-F6EECF244321}">
                <p14:modId xmlns:p14="http://schemas.microsoft.com/office/powerpoint/2010/main" val="2318264151"/>
              </p:ext>
            </p:extLst>
          </p:nvPr>
        </p:nvGraphicFramePr>
        <p:xfrm>
          <a:off x="-3823079" y="2154056"/>
          <a:ext cx="3462728" cy="804479"/>
        </p:xfrm>
        <a:graphic>
          <a:graphicData uri="http://schemas.openxmlformats.org/drawingml/2006/table">
            <a:tbl>
              <a:tblPr>
                <a:tableStyleId>{5C22544A-7EE6-4342-B048-85BDC9FD1C3A}</a:tableStyleId>
              </a:tblPr>
              <a:tblGrid>
                <a:gridCol w="1983646">
                  <a:extLst>
                    <a:ext uri="{9D8B030D-6E8A-4147-A177-3AD203B41FA5}">
                      <a16:colId xmlns:a16="http://schemas.microsoft.com/office/drawing/2014/main" val="781541976"/>
                    </a:ext>
                  </a:extLst>
                </a:gridCol>
                <a:gridCol w="1479082">
                  <a:extLst>
                    <a:ext uri="{9D8B030D-6E8A-4147-A177-3AD203B41FA5}">
                      <a16:colId xmlns:a16="http://schemas.microsoft.com/office/drawing/2014/main" val="2427050245"/>
                    </a:ext>
                  </a:extLst>
                </a:gridCol>
              </a:tblGrid>
              <a:tr h="24926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434011">
                <a:tc>
                  <a:txBody>
                    <a:bodyPr/>
                    <a:lstStyle/>
                    <a:p>
                      <a:pPr algn="l" fontAlgn="b"/>
                      <a:r>
                        <a:rPr lang="en-US" sz="2400" u="none" strike="noStrike" dirty="0">
                          <a:effectLst/>
                        </a:rPr>
                        <a:t>Joust</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a:effectLst/>
                        </a:rPr>
                        <a:t>joust</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2489712710"/>
                  </a:ext>
                </a:extLst>
              </a:tr>
            </a:tbl>
          </a:graphicData>
        </a:graphic>
      </p:graphicFrame>
      <p:pic>
        <p:nvPicPr>
          <p:cNvPr id="36" name="Picture 35">
            <a:extLst>
              <a:ext uri="{FF2B5EF4-FFF2-40B4-BE49-F238E27FC236}">
                <a16:creationId xmlns:a16="http://schemas.microsoft.com/office/drawing/2014/main" id="{1131C3DB-B6AE-0CED-9CE3-153738E55269}"/>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A47458C3-99B7-E64F-EE63-EA95D2F3EB57}"/>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159BD675-2293-EC19-0BA5-5E494A9390F5}"/>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44" name="Picture 43">
            <a:extLst>
              <a:ext uri="{FF2B5EF4-FFF2-40B4-BE49-F238E27FC236}">
                <a16:creationId xmlns:a16="http://schemas.microsoft.com/office/drawing/2014/main" id="{2644CFBB-4493-E16C-C430-64822AE6234B}"/>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60803A3E-C9D6-D67A-D503-AC7E08B0934C}"/>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34CFFFF5-6092-9218-85AB-8731FC243DAB}"/>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4812E0C7-398F-7B98-5C88-DA6C06D447DD}"/>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A7D4FEDC-312C-6F18-7967-0331476EEC15}"/>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F9F58329-080D-1C4E-190D-CEFD5C8EE690}"/>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Flap</a:t>
            </a:r>
          </a:p>
        </p:txBody>
      </p:sp>
      <p:sp>
        <p:nvSpPr>
          <p:cNvPr id="71" name="Arrow: Up 70">
            <a:extLst>
              <a:ext uri="{FF2B5EF4-FFF2-40B4-BE49-F238E27FC236}">
                <a16:creationId xmlns:a16="http://schemas.microsoft.com/office/drawing/2014/main" id="{EF88CC2F-89E6-BE39-9A07-7C7116B4595B}"/>
              </a:ext>
            </a:extLst>
          </p:cNvPr>
          <p:cNvSpPr/>
          <p:nvPr/>
        </p:nvSpPr>
        <p:spPr>
          <a:xfrm rot="16200000">
            <a:off x="2005772"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Arrow: Up 71">
            <a:extLst>
              <a:ext uri="{FF2B5EF4-FFF2-40B4-BE49-F238E27FC236}">
                <a16:creationId xmlns:a16="http://schemas.microsoft.com/office/drawing/2014/main" id="{CD44EEA0-8E1D-8D03-19BF-CA2D1A4E458C}"/>
              </a:ext>
            </a:extLst>
          </p:cNvPr>
          <p:cNvSpPr/>
          <p:nvPr/>
        </p:nvSpPr>
        <p:spPr>
          <a:xfrm rot="5400000" flipH="1">
            <a:off x="3455788"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3" name="Picture 72">
            <a:extLst>
              <a:ext uri="{FF2B5EF4-FFF2-40B4-BE49-F238E27FC236}">
                <a16:creationId xmlns:a16="http://schemas.microsoft.com/office/drawing/2014/main" id="{7FD2EA75-CF8E-AF8B-0FB9-4278B7CAB4B1}"/>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73608" y="2377744"/>
            <a:ext cx="1122309" cy="1910215"/>
          </a:xfrm>
          <a:prstGeom prst="rect">
            <a:avLst/>
          </a:prstGeom>
        </p:spPr>
      </p:pic>
      <p:sp>
        <p:nvSpPr>
          <p:cNvPr id="74" name="Rectangle 73">
            <a:extLst>
              <a:ext uri="{FF2B5EF4-FFF2-40B4-BE49-F238E27FC236}">
                <a16:creationId xmlns:a16="http://schemas.microsoft.com/office/drawing/2014/main" id="{2216DEE0-D2A8-9C06-B7B8-D02B11DD4EDD}"/>
              </a:ext>
            </a:extLst>
          </p:cNvPr>
          <p:cNvSpPr/>
          <p:nvPr/>
        </p:nvSpPr>
        <p:spPr>
          <a:xfrm>
            <a:off x="1350532" y="2212612"/>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75" name="Rectangle 74">
            <a:extLst>
              <a:ext uri="{FF2B5EF4-FFF2-40B4-BE49-F238E27FC236}">
                <a16:creationId xmlns:a16="http://schemas.microsoft.com/office/drawing/2014/main" id="{D7F7F8FC-841F-FC5F-AD6A-AE88B083DC17}"/>
              </a:ext>
            </a:extLst>
          </p:cNvPr>
          <p:cNvSpPr/>
          <p:nvPr/>
        </p:nvSpPr>
        <p:spPr>
          <a:xfrm>
            <a:off x="3037018" y="2154056"/>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6" name="Group 5">
            <a:extLst>
              <a:ext uri="{FF2B5EF4-FFF2-40B4-BE49-F238E27FC236}">
                <a16:creationId xmlns:a16="http://schemas.microsoft.com/office/drawing/2014/main" id="{90BEF556-6DFE-A1C5-9BA0-DB02114839DD}"/>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3EC82FBD-BAB2-9529-C807-A6A1F67DF15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3A030C41-BD1F-7397-FFBE-63C75D0ABAAD}"/>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B189C01D-1F81-586B-B332-9BF9FB098A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41601E16-37BB-0220-EC52-AFBAB13CD7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6321E0E5-B4C0-E569-D011-6F54A7018A0D}"/>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16140954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D4164FAE-F860-8FAC-B656-62667AD3A6EC}"/>
              </a:ext>
            </a:extLst>
          </p:cNvPr>
          <p:cNvPicPr>
            <a:picLocks noChangeAspect="1"/>
          </p:cNvPicPr>
          <p:nvPr/>
        </p:nvPicPr>
        <p:blipFill rotWithShape="1">
          <a:blip r:embed="rId2">
            <a:extLst>
              <a:ext uri="{28A0092B-C50C-407E-A947-70E740481C1C}">
                <a14:useLocalDpi xmlns:a14="http://schemas.microsoft.com/office/drawing/2010/main" val="0"/>
              </a:ext>
            </a:extLst>
          </a:blip>
          <a:srcRect b="34783"/>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A316FECD-029D-C0E3-9EDD-AF01E371807F}"/>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1F0391FD-16CD-5A34-AFC1-2B6937DEC0B3}"/>
              </a:ext>
            </a:extLst>
          </p:cNvPr>
          <p:cNvSpPr txBox="1">
            <a:spLocks/>
          </p:cNvSpPr>
          <p:nvPr/>
        </p:nvSpPr>
        <p:spPr>
          <a:xfrm>
            <a:off x="-4705350" y="365126"/>
            <a:ext cx="3943350"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Joust 2: Survival of the Fittest </a:t>
            </a:r>
          </a:p>
        </p:txBody>
      </p:sp>
      <p:graphicFrame>
        <p:nvGraphicFramePr>
          <p:cNvPr id="2" name="Table 1">
            <a:extLst>
              <a:ext uri="{FF2B5EF4-FFF2-40B4-BE49-F238E27FC236}">
                <a16:creationId xmlns:a16="http://schemas.microsoft.com/office/drawing/2014/main" id="{9C33C213-A5AB-D080-75A4-10ADBF291F9C}"/>
              </a:ext>
            </a:extLst>
          </p:cNvPr>
          <p:cNvGraphicFramePr>
            <a:graphicFrameLocks noGrp="1"/>
          </p:cNvGraphicFramePr>
          <p:nvPr>
            <p:extLst>
              <p:ext uri="{D42A27DB-BD31-4B8C-83A1-F6EECF244321}">
                <p14:modId xmlns:p14="http://schemas.microsoft.com/office/powerpoint/2010/main" val="1841918326"/>
              </p:ext>
            </p:extLst>
          </p:nvPr>
        </p:nvGraphicFramePr>
        <p:xfrm>
          <a:off x="-4508205" y="2414461"/>
          <a:ext cx="3829341" cy="1122004"/>
        </p:xfrm>
        <a:graphic>
          <a:graphicData uri="http://schemas.openxmlformats.org/drawingml/2006/table">
            <a:tbl>
              <a:tblPr>
                <a:tableStyleId>{5C22544A-7EE6-4342-B048-85BDC9FD1C3A}</a:tableStyleId>
              </a:tblPr>
              <a:tblGrid>
                <a:gridCol w="2569471">
                  <a:extLst>
                    <a:ext uri="{9D8B030D-6E8A-4147-A177-3AD203B41FA5}">
                      <a16:colId xmlns:a16="http://schemas.microsoft.com/office/drawing/2014/main" val="781541976"/>
                    </a:ext>
                  </a:extLst>
                </a:gridCol>
                <a:gridCol w="1259870">
                  <a:extLst>
                    <a:ext uri="{9D8B030D-6E8A-4147-A177-3AD203B41FA5}">
                      <a16:colId xmlns:a16="http://schemas.microsoft.com/office/drawing/2014/main" val="2427050245"/>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751536">
                <a:tc>
                  <a:txBody>
                    <a:bodyPr/>
                    <a:lstStyle/>
                    <a:p>
                      <a:pPr algn="l" fontAlgn="b"/>
                      <a:r>
                        <a:rPr lang="en-US" sz="2400" u="none" strike="noStrike" dirty="0">
                          <a:effectLst/>
                        </a:rPr>
                        <a:t>Joust 2: Survival of the Fittest</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a:effectLst/>
                        </a:rPr>
                        <a:t>joust2</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4163200949"/>
                  </a:ext>
                </a:extLst>
              </a:tr>
            </a:tbl>
          </a:graphicData>
        </a:graphic>
      </p:graphicFrame>
      <p:pic>
        <p:nvPicPr>
          <p:cNvPr id="36" name="Picture 35">
            <a:extLst>
              <a:ext uri="{FF2B5EF4-FFF2-40B4-BE49-F238E27FC236}">
                <a16:creationId xmlns:a16="http://schemas.microsoft.com/office/drawing/2014/main" id="{9398F11B-540D-22E7-6F1A-6E3A9C583D8F}"/>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E6303F06-2ABC-FF90-DE96-56F9A1903A24}"/>
              </a:ext>
            </a:extLst>
          </p:cNvPr>
          <p:cNvPicPr>
            <a:picLocks noChangeAspect="1"/>
          </p:cNvPicPr>
          <p:nvPr/>
        </p:nvPicPr>
        <p:blipFill>
          <a:blip r:embed="rId4"/>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595122CA-6D9B-9B86-F4C8-F821A990C481}"/>
              </a:ext>
            </a:extLst>
          </p:cNvPr>
          <p:cNvPicPr>
            <a:picLocks noChangeAspect="1"/>
          </p:cNvPicPr>
          <p:nvPr/>
        </p:nvPicPr>
        <p:blipFill>
          <a:blip r:embed="rId4"/>
          <a:stretch>
            <a:fillRect/>
          </a:stretch>
        </p:blipFill>
        <p:spPr>
          <a:xfrm>
            <a:off x="5802900" y="2579565"/>
            <a:ext cx="688162" cy="688162"/>
          </a:xfrm>
          <a:prstGeom prst="rect">
            <a:avLst/>
          </a:prstGeom>
        </p:spPr>
      </p:pic>
      <p:pic>
        <p:nvPicPr>
          <p:cNvPr id="44" name="Picture 43">
            <a:extLst>
              <a:ext uri="{FF2B5EF4-FFF2-40B4-BE49-F238E27FC236}">
                <a16:creationId xmlns:a16="http://schemas.microsoft.com/office/drawing/2014/main" id="{E0FA7863-5697-2678-41BA-FB6EE659127B}"/>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BD5F08E9-D6B8-4103-B360-8A916679D258}"/>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1F738672-6D3F-E9B9-D536-84394B71A4FC}"/>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DD0CD409-D707-00FD-8D07-9413529928A8}"/>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9B134E0E-47C0-D394-5E62-82C348B4B597}"/>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AF626B76-21B2-77C3-D599-ED0EC3AD2F9D}"/>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Flap</a:t>
            </a:r>
          </a:p>
        </p:txBody>
      </p:sp>
      <p:sp>
        <p:nvSpPr>
          <p:cNvPr id="68" name="Rectangle 67">
            <a:extLst>
              <a:ext uri="{FF2B5EF4-FFF2-40B4-BE49-F238E27FC236}">
                <a16:creationId xmlns:a16="http://schemas.microsoft.com/office/drawing/2014/main" id="{8342FD47-6B2B-3B46-4DC0-D7297E4D8A89}"/>
              </a:ext>
            </a:extLst>
          </p:cNvPr>
          <p:cNvSpPr/>
          <p:nvPr/>
        </p:nvSpPr>
        <p:spPr>
          <a:xfrm rot="18000000">
            <a:off x="5538498" y="1409215"/>
            <a:ext cx="205279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Transform</a:t>
            </a:r>
          </a:p>
        </p:txBody>
      </p:sp>
      <p:sp>
        <p:nvSpPr>
          <p:cNvPr id="76" name="Arrow: Up 75">
            <a:extLst>
              <a:ext uri="{FF2B5EF4-FFF2-40B4-BE49-F238E27FC236}">
                <a16:creationId xmlns:a16="http://schemas.microsoft.com/office/drawing/2014/main" id="{9ED405F0-C0A0-BDCB-D5B0-4AB8EFF7664A}"/>
              </a:ext>
            </a:extLst>
          </p:cNvPr>
          <p:cNvSpPr/>
          <p:nvPr/>
        </p:nvSpPr>
        <p:spPr>
          <a:xfrm rot="16200000">
            <a:off x="2005772"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C557441F-465B-94AB-EBD5-23F6240E58E3}"/>
              </a:ext>
            </a:extLst>
          </p:cNvPr>
          <p:cNvSpPr/>
          <p:nvPr/>
        </p:nvSpPr>
        <p:spPr>
          <a:xfrm rot="5400000" flipH="1">
            <a:off x="3455788" y="268277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8" name="Picture 77">
            <a:extLst>
              <a:ext uri="{FF2B5EF4-FFF2-40B4-BE49-F238E27FC236}">
                <a16:creationId xmlns:a16="http://schemas.microsoft.com/office/drawing/2014/main" id="{2BAED777-2C7C-B013-53BE-801BEFCC5CEB}"/>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73608" y="2377744"/>
            <a:ext cx="1122309" cy="1910215"/>
          </a:xfrm>
          <a:prstGeom prst="rect">
            <a:avLst/>
          </a:prstGeom>
        </p:spPr>
      </p:pic>
      <p:sp>
        <p:nvSpPr>
          <p:cNvPr id="79" name="Rectangle 78">
            <a:extLst>
              <a:ext uri="{FF2B5EF4-FFF2-40B4-BE49-F238E27FC236}">
                <a16:creationId xmlns:a16="http://schemas.microsoft.com/office/drawing/2014/main" id="{3C436E92-F4BD-0AB5-FBA9-414D7EDCE20B}"/>
              </a:ext>
            </a:extLst>
          </p:cNvPr>
          <p:cNvSpPr/>
          <p:nvPr/>
        </p:nvSpPr>
        <p:spPr>
          <a:xfrm>
            <a:off x="1350532" y="2212612"/>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Left</a:t>
            </a:r>
          </a:p>
        </p:txBody>
      </p:sp>
      <p:sp>
        <p:nvSpPr>
          <p:cNvPr id="80" name="Rectangle 79">
            <a:extLst>
              <a:ext uri="{FF2B5EF4-FFF2-40B4-BE49-F238E27FC236}">
                <a16:creationId xmlns:a16="http://schemas.microsoft.com/office/drawing/2014/main" id="{AB645B7D-78E8-896F-EF63-F37BF6F321E1}"/>
              </a:ext>
            </a:extLst>
          </p:cNvPr>
          <p:cNvSpPr/>
          <p:nvPr/>
        </p:nvSpPr>
        <p:spPr>
          <a:xfrm>
            <a:off x="3037018" y="2154056"/>
            <a:ext cx="144932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Right</a:t>
            </a:r>
          </a:p>
        </p:txBody>
      </p:sp>
      <p:grpSp>
        <p:nvGrpSpPr>
          <p:cNvPr id="6" name="Group 5">
            <a:extLst>
              <a:ext uri="{FF2B5EF4-FFF2-40B4-BE49-F238E27FC236}">
                <a16:creationId xmlns:a16="http://schemas.microsoft.com/office/drawing/2014/main" id="{6B0C7CB1-7E48-8FDB-55DE-9D8D7D969878}"/>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780EE969-504E-0FC0-DA60-14D21AB0697C}"/>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40CDB945-1885-967F-5DC9-A2D443A34045}"/>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68280893-CDC0-6000-1AC5-59735CAD8C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9307F8C7-5E65-B485-D54F-25925DBED2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5AA854C0-2990-88D0-CA97-5411464111A3}"/>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Tree>
    <p:extLst>
      <p:ext uri="{BB962C8B-B14F-4D97-AF65-F5344CB8AC3E}">
        <p14:creationId xmlns:p14="http://schemas.microsoft.com/office/powerpoint/2010/main" val="27974909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video game&#10;&#10;Description automatically generated with medium confidence">
            <a:extLst>
              <a:ext uri="{FF2B5EF4-FFF2-40B4-BE49-F238E27FC236}">
                <a16:creationId xmlns:a16="http://schemas.microsoft.com/office/drawing/2014/main" id="{B00D2246-AC5A-5382-A8D2-4B13E9D82228}"/>
              </a:ext>
            </a:extLst>
          </p:cNvPr>
          <p:cNvPicPr>
            <a:picLocks noChangeAspect="1"/>
          </p:cNvPicPr>
          <p:nvPr/>
        </p:nvPicPr>
        <p:blipFill rotWithShape="1">
          <a:blip r:embed="rId2">
            <a:extLst>
              <a:ext uri="{28A0092B-C50C-407E-A947-70E740481C1C}">
                <a14:useLocalDpi xmlns:a14="http://schemas.microsoft.com/office/drawing/2010/main" val="0"/>
              </a:ext>
            </a:extLst>
          </a:blip>
          <a:srcRect t="7584" b="34083"/>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83118A8F-EBB7-1582-BB7B-920FB075D8A8}"/>
              </a:ext>
            </a:extLst>
          </p:cNvPr>
          <p:cNvPicPr>
            <a:picLocks noChangeAspect="1"/>
          </p:cNvPicPr>
          <p:nvPr/>
        </p:nvPicPr>
        <p:blipFill>
          <a:blip r:embed="rId3"/>
          <a:stretch>
            <a:fillRect/>
          </a:stretch>
        </p:blipFill>
        <p:spPr>
          <a:xfrm>
            <a:off x="858825" y="595071"/>
            <a:ext cx="7553655" cy="5414634"/>
          </a:xfrm>
          <a:prstGeom prst="rect">
            <a:avLst/>
          </a:prstGeom>
        </p:spPr>
      </p:pic>
      <p:sp>
        <p:nvSpPr>
          <p:cNvPr id="6" name="Title 1">
            <a:extLst>
              <a:ext uri="{FF2B5EF4-FFF2-40B4-BE49-F238E27FC236}">
                <a16:creationId xmlns:a16="http://schemas.microsoft.com/office/drawing/2014/main" id="{0609B489-0E2E-4421-AC9C-A003FEC47F9D}"/>
              </a:ext>
            </a:extLst>
          </p:cNvPr>
          <p:cNvSpPr txBox="1">
            <a:spLocks/>
          </p:cNvSpPr>
          <p:nvPr/>
        </p:nvSpPr>
        <p:spPr>
          <a:xfrm>
            <a:off x="-3657600" y="365126"/>
            <a:ext cx="2895600" cy="1325563"/>
          </a:xfrm>
          <a:prstGeom prst="rect">
            <a:avLst/>
          </a:prstGeom>
        </p:spPr>
        <p:txBody>
          <a:bodyPr vert="horz" lIns="91440" tIns="45720" rIns="91440" bIns="45720" rtlCol="0" anchor="ctr">
            <a:norm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a:t>Jr. Pac-man </a:t>
            </a:r>
          </a:p>
        </p:txBody>
      </p:sp>
      <p:graphicFrame>
        <p:nvGraphicFramePr>
          <p:cNvPr id="2" name="Table 1">
            <a:extLst>
              <a:ext uri="{FF2B5EF4-FFF2-40B4-BE49-F238E27FC236}">
                <a16:creationId xmlns:a16="http://schemas.microsoft.com/office/drawing/2014/main" id="{9474DCD4-2023-6D1E-97F8-E5C2AA4B683D}"/>
              </a:ext>
            </a:extLst>
          </p:cNvPr>
          <p:cNvGraphicFramePr>
            <a:graphicFrameLocks noGrp="1"/>
          </p:cNvGraphicFramePr>
          <p:nvPr>
            <p:extLst>
              <p:ext uri="{D42A27DB-BD31-4B8C-83A1-F6EECF244321}">
                <p14:modId xmlns:p14="http://schemas.microsoft.com/office/powerpoint/2010/main" val="503269270"/>
              </p:ext>
            </p:extLst>
          </p:nvPr>
        </p:nvGraphicFramePr>
        <p:xfrm>
          <a:off x="-3737811" y="2130075"/>
          <a:ext cx="3462728" cy="909009"/>
        </p:xfrm>
        <a:graphic>
          <a:graphicData uri="http://schemas.openxmlformats.org/drawingml/2006/table">
            <a:tbl>
              <a:tblPr>
                <a:tableStyleId>{5C22544A-7EE6-4342-B048-85BDC9FD1C3A}</a:tableStyleId>
              </a:tblPr>
              <a:tblGrid>
                <a:gridCol w="2015337">
                  <a:extLst>
                    <a:ext uri="{9D8B030D-6E8A-4147-A177-3AD203B41FA5}">
                      <a16:colId xmlns:a16="http://schemas.microsoft.com/office/drawing/2014/main" val="781541976"/>
                    </a:ext>
                  </a:extLst>
                </a:gridCol>
                <a:gridCol w="1447391">
                  <a:extLst>
                    <a:ext uri="{9D8B030D-6E8A-4147-A177-3AD203B41FA5}">
                      <a16:colId xmlns:a16="http://schemas.microsoft.com/office/drawing/2014/main" val="2427050245"/>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538541">
                <a:tc>
                  <a:txBody>
                    <a:bodyPr/>
                    <a:lstStyle/>
                    <a:p>
                      <a:pPr algn="l" fontAlgn="b"/>
                      <a:r>
                        <a:rPr lang="en-US" sz="2400" u="none" strike="noStrike">
                          <a:effectLst/>
                        </a:rPr>
                        <a:t>Jr. Pac-man</a:t>
                      </a:r>
                      <a:endParaRPr lang="en-US" sz="2400" b="0" i="0" u="none" strike="noStrike">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err="1">
                          <a:effectLst/>
                        </a:rPr>
                        <a:t>jrpacman</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2165814303"/>
                  </a:ext>
                </a:extLst>
              </a:tr>
            </a:tbl>
          </a:graphicData>
        </a:graphic>
      </p:graphicFrame>
      <p:grpSp>
        <p:nvGrpSpPr>
          <p:cNvPr id="68" name="Group 67">
            <a:extLst>
              <a:ext uri="{FF2B5EF4-FFF2-40B4-BE49-F238E27FC236}">
                <a16:creationId xmlns:a16="http://schemas.microsoft.com/office/drawing/2014/main" id="{F149308E-C36B-0047-EB1F-459B02A8A56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C8AAE6A2-D9BF-106A-659B-B7EBF76D0207}"/>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77B2939A-0C38-EC7A-D876-F0EB783C32FA}"/>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61BE6E13-07E3-12D2-B83C-1957ECE7C78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4EE708C8-791F-654A-58F5-2BA32F587B20}"/>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E7FC3A5-9C72-EDAE-D91E-DB9387AFAA9B}"/>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7D2A259C-6351-162F-6642-66BFCB7BC477}"/>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BB6037C6-7E22-C578-C0CD-D5F76F739479}"/>
              </a:ext>
            </a:extLst>
          </p:cNvPr>
          <p:cNvPicPr>
            <a:picLocks noChangeAspect="1"/>
          </p:cNvPicPr>
          <p:nvPr/>
        </p:nvPicPr>
        <p:blipFill>
          <a:blip r:embed="rId8">
            <a:duotone>
              <a:schemeClr val="accent3">
                <a:shade val="45000"/>
                <a:satMod val="135000"/>
              </a:schemeClr>
              <a:prstClr val="white"/>
            </a:duotone>
          </a:blip>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D548B656-5414-AB57-BC18-AE79DB97B1D8}"/>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pic>
        <p:nvPicPr>
          <p:cNvPr id="44" name="Picture 43">
            <a:extLst>
              <a:ext uri="{FF2B5EF4-FFF2-40B4-BE49-F238E27FC236}">
                <a16:creationId xmlns:a16="http://schemas.microsoft.com/office/drawing/2014/main" id="{033E14E7-FCD6-32CA-13BC-9AA57ACB6C70}"/>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F23F6E8F-D53A-BD96-CF5F-49A5D3B74D07}"/>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1BF73F82-70A7-D8AC-80A6-6A311EBFC208}"/>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100D4DE8-DF19-FD31-0920-952BA472A101}"/>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E24F4865-DE75-6530-DBEF-D07770A3694F}"/>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3" name="Arrow: Up 2">
            <a:extLst>
              <a:ext uri="{FF2B5EF4-FFF2-40B4-BE49-F238E27FC236}">
                <a16:creationId xmlns:a16="http://schemas.microsoft.com/office/drawing/2014/main" id="{15B516F7-97A7-873B-0E7A-CE2BE359A1F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Arrow: Up 3">
            <a:extLst>
              <a:ext uri="{FF2B5EF4-FFF2-40B4-BE49-F238E27FC236}">
                <a16:creationId xmlns:a16="http://schemas.microsoft.com/office/drawing/2014/main" id="{1A85C38D-C2A5-25E0-2048-85EC18BE1A2E}"/>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6A24FC07-C782-6879-BE2D-11DBF6A215F0}"/>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a:extLst>
              <a:ext uri="{FF2B5EF4-FFF2-40B4-BE49-F238E27FC236}">
                <a16:creationId xmlns:a16="http://schemas.microsoft.com/office/drawing/2014/main" id="{407E7AC8-99C7-E336-0259-0286BFDD93A1}"/>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sp>
        <p:nvSpPr>
          <p:cNvPr id="8" name="Arrow: Up 7">
            <a:extLst>
              <a:ext uri="{FF2B5EF4-FFF2-40B4-BE49-F238E27FC236}">
                <a16:creationId xmlns:a16="http://schemas.microsoft.com/office/drawing/2014/main" id="{83CBE210-034C-6654-3A1C-721F2A7FA87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846254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screenshot of a video game&#10;&#10;Description automatically generated">
            <a:extLst>
              <a:ext uri="{FF2B5EF4-FFF2-40B4-BE49-F238E27FC236}">
                <a16:creationId xmlns:a16="http://schemas.microsoft.com/office/drawing/2014/main" id="{08986424-BB92-D696-EEA4-7A7DF3832C05}"/>
              </a:ext>
            </a:extLst>
          </p:cNvPr>
          <p:cNvPicPr>
            <a:picLocks noChangeAspect="1"/>
          </p:cNvPicPr>
          <p:nvPr/>
        </p:nvPicPr>
        <p:blipFill rotWithShape="1">
          <a:blip r:embed="rId3">
            <a:extLst>
              <a:ext uri="{28A0092B-C50C-407E-A947-70E740481C1C}">
                <a14:useLocalDpi xmlns:a14="http://schemas.microsoft.com/office/drawing/2010/main" val="0"/>
              </a:ext>
            </a:extLst>
          </a:blip>
          <a:srcRect t="34244" b="250"/>
          <a:stretch/>
        </p:blipFill>
        <p:spPr>
          <a:xfrm>
            <a:off x="-16603" y="0"/>
            <a:ext cx="9160603" cy="6858000"/>
          </a:xfrm>
          <a:prstGeom prst="rect">
            <a:avLst/>
          </a:prstGeom>
        </p:spPr>
      </p:pic>
      <p:grpSp>
        <p:nvGrpSpPr>
          <p:cNvPr id="27" name="Group 26">
            <a:extLst>
              <a:ext uri="{FF2B5EF4-FFF2-40B4-BE49-F238E27FC236}">
                <a16:creationId xmlns:a16="http://schemas.microsoft.com/office/drawing/2014/main" id="{7936F6B4-044E-18E5-4267-16202B2EF34D}"/>
              </a:ext>
            </a:extLst>
          </p:cNvPr>
          <p:cNvGrpSpPr/>
          <p:nvPr/>
        </p:nvGrpSpPr>
        <p:grpSpPr>
          <a:xfrm>
            <a:off x="70338" y="5837637"/>
            <a:ext cx="1315776" cy="960943"/>
            <a:chOff x="-2779612" y="6214530"/>
            <a:chExt cx="1315776" cy="960943"/>
          </a:xfrm>
        </p:grpSpPr>
        <p:sp>
          <p:nvSpPr>
            <p:cNvPr id="28" name="Flowchart: Alternate Process 27">
              <a:extLst>
                <a:ext uri="{FF2B5EF4-FFF2-40B4-BE49-F238E27FC236}">
                  <a16:creationId xmlns:a16="http://schemas.microsoft.com/office/drawing/2014/main" id="{A94F0B3B-F194-2450-A668-7433AC7D5A1C}"/>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30" name="Group 29">
              <a:extLst>
                <a:ext uri="{FF2B5EF4-FFF2-40B4-BE49-F238E27FC236}">
                  <a16:creationId xmlns:a16="http://schemas.microsoft.com/office/drawing/2014/main" id="{CA9BA6A0-3AFA-C651-2F4D-7AE6C6DFF5FB}"/>
                </a:ext>
              </a:extLst>
            </p:cNvPr>
            <p:cNvGrpSpPr/>
            <p:nvPr/>
          </p:nvGrpSpPr>
          <p:grpSpPr>
            <a:xfrm>
              <a:off x="-2541291" y="6352101"/>
              <a:ext cx="839133" cy="685800"/>
              <a:chOff x="7462592" y="4655465"/>
              <a:chExt cx="839133" cy="685800"/>
            </a:xfrm>
          </p:grpSpPr>
          <p:pic>
            <p:nvPicPr>
              <p:cNvPr id="49" name="Graphic 48" descr="User with solid fill">
                <a:extLst>
                  <a:ext uri="{FF2B5EF4-FFF2-40B4-BE49-F238E27FC236}">
                    <a16:creationId xmlns:a16="http://schemas.microsoft.com/office/drawing/2014/main" id="{94FEBEB7-E0CD-DAA6-AE05-DB92294A69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50" name="Graphic 49" descr="User with solid fill">
                <a:extLst>
                  <a:ext uri="{FF2B5EF4-FFF2-40B4-BE49-F238E27FC236}">
                    <a16:creationId xmlns:a16="http://schemas.microsoft.com/office/drawing/2014/main" id="{A255617F-5897-F5B1-62CD-856F97C91DE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51" name="TextBox 50">
                <a:extLst>
                  <a:ext uri="{FF2B5EF4-FFF2-40B4-BE49-F238E27FC236}">
                    <a16:creationId xmlns:a16="http://schemas.microsoft.com/office/drawing/2014/main" id="{791EA516-1BB2-2BDF-B37D-5DD18EB3A6C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2" name="Picture 1">
            <a:extLst>
              <a:ext uri="{FF2B5EF4-FFF2-40B4-BE49-F238E27FC236}">
                <a16:creationId xmlns:a16="http://schemas.microsoft.com/office/drawing/2014/main" id="{783A4E50-5FB0-8176-D91C-5532C7AFA52E}"/>
              </a:ext>
            </a:extLst>
          </p:cNvPr>
          <p:cNvPicPr>
            <a:picLocks noChangeAspect="1"/>
          </p:cNvPicPr>
          <p:nvPr/>
        </p:nvPicPr>
        <p:blipFill>
          <a:blip r:embed="rId8"/>
          <a:stretch>
            <a:fillRect/>
          </a:stretch>
        </p:blipFill>
        <p:spPr>
          <a:xfrm>
            <a:off x="858825" y="595071"/>
            <a:ext cx="7553655" cy="5414634"/>
          </a:xfrm>
          <a:prstGeom prst="rect">
            <a:avLst/>
          </a:prstGeom>
        </p:spPr>
      </p:pic>
      <p:pic>
        <p:nvPicPr>
          <p:cNvPr id="33" name="Picture 32">
            <a:extLst>
              <a:ext uri="{FF2B5EF4-FFF2-40B4-BE49-F238E27FC236}">
                <a16:creationId xmlns:a16="http://schemas.microsoft.com/office/drawing/2014/main" id="{E65D4765-E12E-BB02-95E0-3116D2ED43F5}"/>
              </a:ext>
            </a:extLst>
          </p:cNvPr>
          <p:cNvPicPr>
            <a:picLocks noChangeAspect="1"/>
          </p:cNvPicPr>
          <p:nvPr/>
        </p:nvPicPr>
        <p:blipFill>
          <a:blip r:embed="rId9">
            <a:duotone>
              <a:schemeClr val="accent3">
                <a:shade val="45000"/>
                <a:satMod val="135000"/>
              </a:schemeClr>
              <a:prstClr val="white"/>
            </a:duotone>
          </a:blip>
          <a:stretch>
            <a:fillRect/>
          </a:stretch>
        </p:blipFill>
        <p:spPr>
          <a:xfrm>
            <a:off x="1937125" y="4973022"/>
            <a:ext cx="688162" cy="688162"/>
          </a:xfrm>
          <a:prstGeom prst="rect">
            <a:avLst/>
          </a:prstGeom>
        </p:spPr>
      </p:pic>
      <p:pic>
        <p:nvPicPr>
          <p:cNvPr id="34" name="Picture 33">
            <a:extLst>
              <a:ext uri="{FF2B5EF4-FFF2-40B4-BE49-F238E27FC236}">
                <a16:creationId xmlns:a16="http://schemas.microsoft.com/office/drawing/2014/main" id="{D91A6923-0980-7F43-4A14-A7B1FEECC0D5}"/>
              </a:ext>
            </a:extLst>
          </p:cNvPr>
          <p:cNvPicPr>
            <a:picLocks noChangeAspect="1"/>
          </p:cNvPicPr>
          <p:nvPr/>
        </p:nvPicPr>
        <p:blipFill>
          <a:blip r:embed="rId9">
            <a:duotone>
              <a:schemeClr val="accent3">
                <a:shade val="45000"/>
                <a:satMod val="135000"/>
              </a:schemeClr>
              <a:prstClr val="white"/>
            </a:duotone>
          </a:blip>
          <a:stretch>
            <a:fillRect/>
          </a:stretch>
        </p:blipFill>
        <p:spPr>
          <a:xfrm>
            <a:off x="1938212" y="4194348"/>
            <a:ext cx="688162" cy="688162"/>
          </a:xfrm>
          <a:prstGeom prst="rect">
            <a:avLst/>
          </a:prstGeom>
        </p:spPr>
      </p:pic>
      <p:pic>
        <p:nvPicPr>
          <p:cNvPr id="35" name="Picture 34">
            <a:extLst>
              <a:ext uri="{FF2B5EF4-FFF2-40B4-BE49-F238E27FC236}">
                <a16:creationId xmlns:a16="http://schemas.microsoft.com/office/drawing/2014/main" id="{B9D375A2-8F84-3B99-AE94-C76EAE562FAD}"/>
              </a:ext>
            </a:extLst>
          </p:cNvPr>
          <p:cNvPicPr>
            <a:picLocks noChangeAspect="1"/>
          </p:cNvPicPr>
          <p:nvPr/>
        </p:nvPicPr>
        <p:blipFill>
          <a:blip r:embed="rId9">
            <a:duotone>
              <a:schemeClr val="accent3">
                <a:shade val="45000"/>
                <a:satMod val="135000"/>
              </a:schemeClr>
              <a:prstClr val="white"/>
            </a:duotone>
          </a:blip>
          <a:stretch>
            <a:fillRect/>
          </a:stretch>
        </p:blipFill>
        <p:spPr>
          <a:xfrm>
            <a:off x="4300153" y="3651208"/>
            <a:ext cx="688162" cy="688162"/>
          </a:xfrm>
          <a:prstGeom prst="rect">
            <a:avLst/>
          </a:prstGeom>
        </p:spPr>
      </p:pic>
      <p:pic>
        <p:nvPicPr>
          <p:cNvPr id="36" name="Picture 35">
            <a:extLst>
              <a:ext uri="{FF2B5EF4-FFF2-40B4-BE49-F238E27FC236}">
                <a16:creationId xmlns:a16="http://schemas.microsoft.com/office/drawing/2014/main" id="{69D2CEF5-1FBA-4048-6525-DB4D8BBAB288}"/>
              </a:ext>
            </a:extLst>
          </p:cNvPr>
          <p:cNvPicPr>
            <a:picLocks noChangeAspect="1"/>
          </p:cNvPicPr>
          <p:nvPr/>
        </p:nvPicPr>
        <p:blipFill>
          <a:blip r:embed="rId9">
            <a:duotone>
              <a:schemeClr val="accent3">
                <a:shade val="45000"/>
                <a:satMod val="135000"/>
              </a:schemeClr>
              <a:prstClr val="white"/>
            </a:duotone>
          </a:blip>
          <a:stretch>
            <a:fillRect/>
          </a:stretch>
        </p:blipFill>
        <p:spPr>
          <a:xfrm>
            <a:off x="2675377" y="4447329"/>
            <a:ext cx="688162" cy="688162"/>
          </a:xfrm>
          <a:prstGeom prst="rect">
            <a:avLst/>
          </a:prstGeom>
        </p:spPr>
      </p:pic>
      <p:pic>
        <p:nvPicPr>
          <p:cNvPr id="37" name="Picture 36">
            <a:extLst>
              <a:ext uri="{FF2B5EF4-FFF2-40B4-BE49-F238E27FC236}">
                <a16:creationId xmlns:a16="http://schemas.microsoft.com/office/drawing/2014/main" id="{1B376D3E-E1E9-A1A7-2FC3-7117F83642EF}"/>
              </a:ext>
            </a:extLst>
          </p:cNvPr>
          <p:cNvPicPr>
            <a:picLocks noChangeAspect="1"/>
          </p:cNvPicPr>
          <p:nvPr/>
        </p:nvPicPr>
        <p:blipFill>
          <a:blip r:embed="rId9">
            <a:duotone>
              <a:schemeClr val="accent3">
                <a:shade val="45000"/>
                <a:satMod val="135000"/>
              </a:schemeClr>
              <a:prstClr val="white"/>
            </a:duotone>
          </a:blip>
          <a:stretch>
            <a:fillRect/>
          </a:stretch>
        </p:blipFill>
        <p:spPr>
          <a:xfrm>
            <a:off x="3488290" y="4447329"/>
            <a:ext cx="688162" cy="688162"/>
          </a:xfrm>
          <a:prstGeom prst="rect">
            <a:avLst/>
          </a:prstGeom>
        </p:spPr>
      </p:pic>
      <p:pic>
        <p:nvPicPr>
          <p:cNvPr id="38" name="Picture 37">
            <a:extLst>
              <a:ext uri="{FF2B5EF4-FFF2-40B4-BE49-F238E27FC236}">
                <a16:creationId xmlns:a16="http://schemas.microsoft.com/office/drawing/2014/main" id="{45DF3047-F3D3-45ED-6ECB-3A724CF6F866}"/>
              </a:ext>
            </a:extLst>
          </p:cNvPr>
          <p:cNvPicPr>
            <a:picLocks noChangeAspect="1"/>
          </p:cNvPicPr>
          <p:nvPr/>
        </p:nvPicPr>
        <p:blipFill>
          <a:blip r:embed="rId9">
            <a:duotone>
              <a:schemeClr val="accent3">
                <a:shade val="45000"/>
                <a:satMod val="135000"/>
              </a:schemeClr>
              <a:prstClr val="white"/>
            </a:duotone>
          </a:blip>
          <a:stretch>
            <a:fillRect/>
          </a:stretch>
        </p:blipFill>
        <p:spPr>
          <a:xfrm>
            <a:off x="4299067" y="4429882"/>
            <a:ext cx="688162" cy="688162"/>
          </a:xfrm>
          <a:prstGeom prst="rect">
            <a:avLst/>
          </a:prstGeom>
        </p:spPr>
      </p:pic>
      <p:pic>
        <p:nvPicPr>
          <p:cNvPr id="39" name="Picture 38">
            <a:extLst>
              <a:ext uri="{FF2B5EF4-FFF2-40B4-BE49-F238E27FC236}">
                <a16:creationId xmlns:a16="http://schemas.microsoft.com/office/drawing/2014/main" id="{C0A11A82-6E0B-01F4-3ADF-E57DAC840463}"/>
              </a:ext>
            </a:extLst>
          </p:cNvPr>
          <p:cNvPicPr>
            <a:picLocks noChangeAspect="1"/>
          </p:cNvPicPr>
          <p:nvPr/>
        </p:nvPicPr>
        <p:blipFill>
          <a:blip r:embed="rId9"/>
          <a:stretch>
            <a:fillRect/>
          </a:stretch>
        </p:blipFill>
        <p:spPr>
          <a:xfrm>
            <a:off x="2676464" y="3668655"/>
            <a:ext cx="688162" cy="688162"/>
          </a:xfrm>
          <a:prstGeom prst="rect">
            <a:avLst/>
          </a:prstGeom>
        </p:spPr>
      </p:pic>
      <p:pic>
        <p:nvPicPr>
          <p:cNvPr id="40" name="Picture 39">
            <a:extLst>
              <a:ext uri="{FF2B5EF4-FFF2-40B4-BE49-F238E27FC236}">
                <a16:creationId xmlns:a16="http://schemas.microsoft.com/office/drawing/2014/main" id="{98DCF236-D575-22D8-8BD2-17117EF97F62}"/>
              </a:ext>
            </a:extLst>
          </p:cNvPr>
          <p:cNvPicPr>
            <a:picLocks noChangeAspect="1"/>
          </p:cNvPicPr>
          <p:nvPr/>
        </p:nvPicPr>
        <p:blipFill>
          <a:blip r:embed="rId9">
            <a:duotone>
              <a:schemeClr val="accent3">
                <a:shade val="45000"/>
                <a:satMod val="135000"/>
              </a:schemeClr>
              <a:prstClr val="white"/>
            </a:duotone>
          </a:blip>
          <a:stretch>
            <a:fillRect/>
          </a:stretch>
        </p:blipFill>
        <p:spPr>
          <a:xfrm>
            <a:off x="3489376" y="3668655"/>
            <a:ext cx="688162" cy="688162"/>
          </a:xfrm>
          <a:prstGeom prst="rect">
            <a:avLst/>
          </a:prstGeom>
        </p:spPr>
      </p:pic>
      <p:sp>
        <p:nvSpPr>
          <p:cNvPr id="41" name="Rectangle 40">
            <a:extLst>
              <a:ext uri="{FF2B5EF4-FFF2-40B4-BE49-F238E27FC236}">
                <a16:creationId xmlns:a16="http://schemas.microsoft.com/office/drawing/2014/main" id="{6B9A2CD0-555E-3C74-0EB0-3B983E7046A0}"/>
              </a:ext>
            </a:extLst>
          </p:cNvPr>
          <p:cNvSpPr/>
          <p:nvPr/>
        </p:nvSpPr>
        <p:spPr>
          <a:xfrm rot="18000000">
            <a:off x="2816634" y="2971183"/>
            <a:ext cx="83411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pic>
        <p:nvPicPr>
          <p:cNvPr id="42" name="Picture 41">
            <a:extLst>
              <a:ext uri="{FF2B5EF4-FFF2-40B4-BE49-F238E27FC236}">
                <a16:creationId xmlns:a16="http://schemas.microsoft.com/office/drawing/2014/main" id="{32F68A5A-711C-1985-D03D-647E1AA483B3}"/>
              </a:ext>
            </a:extLst>
          </p:cNvPr>
          <p:cNvPicPr>
            <a:picLocks noChangeAspect="1"/>
          </p:cNvPicPr>
          <p:nvPr/>
        </p:nvPicPr>
        <p:blipFill>
          <a:blip r:embed="rId9">
            <a:duotone>
              <a:schemeClr val="accent3">
                <a:shade val="45000"/>
                <a:satMod val="135000"/>
              </a:schemeClr>
              <a:prstClr val="white"/>
            </a:duotone>
          </a:blip>
          <a:stretch>
            <a:fillRect/>
          </a:stretch>
        </p:blipFill>
        <p:spPr>
          <a:xfrm>
            <a:off x="5560347" y="2571562"/>
            <a:ext cx="688162" cy="688162"/>
          </a:xfrm>
          <a:prstGeom prst="rect">
            <a:avLst/>
          </a:prstGeom>
        </p:spPr>
      </p:pic>
      <p:pic>
        <p:nvPicPr>
          <p:cNvPr id="43" name="Picture 42">
            <a:extLst>
              <a:ext uri="{FF2B5EF4-FFF2-40B4-BE49-F238E27FC236}">
                <a16:creationId xmlns:a16="http://schemas.microsoft.com/office/drawing/2014/main" id="{E4FB0ECE-822E-202D-96BD-3A17A1236BDF}"/>
              </a:ext>
            </a:extLst>
          </p:cNvPr>
          <p:cNvPicPr>
            <a:picLocks noChangeAspect="1"/>
          </p:cNvPicPr>
          <p:nvPr/>
        </p:nvPicPr>
        <p:blipFill>
          <a:blip r:embed="rId9">
            <a:duotone>
              <a:schemeClr val="accent3">
                <a:shade val="45000"/>
                <a:satMod val="135000"/>
              </a:schemeClr>
              <a:prstClr val="white"/>
            </a:duotone>
          </a:blip>
          <a:stretch>
            <a:fillRect/>
          </a:stretch>
        </p:blipFill>
        <p:spPr>
          <a:xfrm>
            <a:off x="6451461" y="2742453"/>
            <a:ext cx="688162" cy="688162"/>
          </a:xfrm>
          <a:prstGeom prst="rect">
            <a:avLst/>
          </a:prstGeom>
        </p:spPr>
      </p:pic>
      <p:pic>
        <p:nvPicPr>
          <p:cNvPr id="44" name="Picture 43">
            <a:extLst>
              <a:ext uri="{FF2B5EF4-FFF2-40B4-BE49-F238E27FC236}">
                <a16:creationId xmlns:a16="http://schemas.microsoft.com/office/drawing/2014/main" id="{95381040-4E67-822F-7EB5-165DE2ADFB0A}"/>
              </a:ext>
            </a:extLst>
          </p:cNvPr>
          <p:cNvPicPr>
            <a:picLocks noChangeAspect="1"/>
          </p:cNvPicPr>
          <p:nvPr/>
        </p:nvPicPr>
        <p:blipFill>
          <a:blip r:embed="rId9">
            <a:duotone>
              <a:schemeClr val="accent3">
                <a:shade val="45000"/>
                <a:satMod val="135000"/>
              </a:schemeClr>
              <a:prstClr val="white"/>
            </a:duotone>
          </a:blip>
          <a:stretch>
            <a:fillRect/>
          </a:stretch>
        </p:blipFill>
        <p:spPr>
          <a:xfrm>
            <a:off x="7372638" y="2572175"/>
            <a:ext cx="688162" cy="688162"/>
          </a:xfrm>
          <a:prstGeom prst="rect">
            <a:avLst/>
          </a:prstGeom>
        </p:spPr>
      </p:pic>
      <p:grpSp>
        <p:nvGrpSpPr>
          <p:cNvPr id="45" name="Group 44">
            <a:extLst>
              <a:ext uri="{FF2B5EF4-FFF2-40B4-BE49-F238E27FC236}">
                <a16:creationId xmlns:a16="http://schemas.microsoft.com/office/drawing/2014/main" id="{2C57A99E-9F89-1BD7-A8B6-5C0DFE8441BA}"/>
              </a:ext>
            </a:extLst>
          </p:cNvPr>
          <p:cNvGrpSpPr/>
          <p:nvPr/>
        </p:nvGrpSpPr>
        <p:grpSpPr>
          <a:xfrm>
            <a:off x="5773759" y="1948166"/>
            <a:ext cx="1942960" cy="569691"/>
            <a:chOff x="4030387" y="1547447"/>
            <a:chExt cx="1942960" cy="569691"/>
          </a:xfrm>
        </p:grpSpPr>
        <p:sp>
          <p:nvSpPr>
            <p:cNvPr id="46" name="Cylinder 45">
              <a:extLst>
                <a:ext uri="{FF2B5EF4-FFF2-40B4-BE49-F238E27FC236}">
                  <a16:creationId xmlns:a16="http://schemas.microsoft.com/office/drawing/2014/main" id="{4B19C7C8-236E-284B-F322-6C5CFEA6110E}"/>
                </a:ext>
              </a:extLst>
            </p:cNvPr>
            <p:cNvSpPr/>
            <p:nvPr/>
          </p:nvSpPr>
          <p:spPr>
            <a:xfrm>
              <a:off x="4503113" y="1553100"/>
              <a:ext cx="1016000" cy="541866"/>
            </a:xfrm>
            <a:prstGeom prst="can">
              <a:avLst/>
            </a:prstGeom>
            <a:solidFill>
              <a:srgbClr val="FF0000"/>
            </a:solidFill>
            <a:effectLst>
              <a:innerShdw blurRad="114300">
                <a:prstClr val="black"/>
              </a:innerShdw>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7" name="Arrow: Curved Left 46">
              <a:extLst>
                <a:ext uri="{FF2B5EF4-FFF2-40B4-BE49-F238E27FC236}">
                  <a16:creationId xmlns:a16="http://schemas.microsoft.com/office/drawing/2014/main" id="{5DBB2E77-E537-6F18-E312-82F809489B0B}"/>
                </a:ext>
              </a:extLst>
            </p:cNvPr>
            <p:cNvSpPr/>
            <p:nvPr/>
          </p:nvSpPr>
          <p:spPr>
            <a:xfrm>
              <a:off x="5570253" y="1547447"/>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Arrow: Curved Left 47">
              <a:extLst>
                <a:ext uri="{FF2B5EF4-FFF2-40B4-BE49-F238E27FC236}">
                  <a16:creationId xmlns:a16="http://schemas.microsoft.com/office/drawing/2014/main" id="{11244EB8-F0BB-C1C5-B01B-212E7CFCDE80}"/>
                </a:ext>
              </a:extLst>
            </p:cNvPr>
            <p:cNvSpPr/>
            <p:nvPr/>
          </p:nvSpPr>
          <p:spPr>
            <a:xfrm flipH="1">
              <a:off x="4030387" y="1575272"/>
              <a:ext cx="403094" cy="541866"/>
            </a:xfrm>
            <a:prstGeom prst="curvedLeftArrow">
              <a:avLst/>
            </a:prstGeom>
            <a:solidFill>
              <a:srgbClr val="FF0000"/>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 name="TextBox 2">
            <a:extLst>
              <a:ext uri="{FF2B5EF4-FFF2-40B4-BE49-F238E27FC236}">
                <a16:creationId xmlns:a16="http://schemas.microsoft.com/office/drawing/2014/main" id="{02026663-3AF1-A86F-3DFE-4C0B7942637E}"/>
              </a:ext>
            </a:extLst>
          </p:cNvPr>
          <p:cNvSpPr txBox="1"/>
          <p:nvPr/>
        </p:nvSpPr>
        <p:spPr>
          <a:xfrm>
            <a:off x="-3179535" y="228600"/>
            <a:ext cx="2835454" cy="1291856"/>
          </a:xfrm>
          <a:prstGeom prst="rect">
            <a:avLst/>
          </a:prstGeom>
        </p:spPr>
        <p:txBody>
          <a:bodyPr vert="horz" lIns="91440" tIns="45720" rIns="91440" bIns="45720" rtlCol="0" anchor="ctr">
            <a:noAutofit/>
          </a:bodyPr>
          <a:lstStyle>
            <a:defPPr>
              <a:defRPr lang="en-US"/>
            </a:defPPr>
            <a:lvl1pPr defTabSz="914400">
              <a:lnSpc>
                <a:spcPct val="90000"/>
              </a:lnSpc>
              <a:spcBef>
                <a:spcPct val="0"/>
              </a:spcBef>
              <a:buNone/>
              <a:defRPr sz="3600" b="0" i="0" u="none" strike="noStrike">
                <a:solidFill>
                  <a:srgbClr val="000000"/>
                </a:solidFill>
                <a:effectLst/>
                <a:latin typeface="Calibri" panose="020F0502020204030204" pitchFamily="34" charset="0"/>
                <a:ea typeface="+mj-ea"/>
                <a:cs typeface="+mj-cs"/>
              </a:defRPr>
            </a:lvl1pPr>
          </a:lstStyle>
          <a:p>
            <a:r>
              <a:rPr lang="en-US" dirty="0" err="1"/>
              <a:t>Arkanoid</a:t>
            </a:r>
            <a:r>
              <a:rPr lang="en-US" dirty="0"/>
              <a:t>: Revenge of DOH </a:t>
            </a:r>
          </a:p>
        </p:txBody>
      </p:sp>
      <p:sp>
        <p:nvSpPr>
          <p:cNvPr id="26" name="TextBox 25">
            <a:extLst>
              <a:ext uri="{FF2B5EF4-FFF2-40B4-BE49-F238E27FC236}">
                <a16:creationId xmlns:a16="http://schemas.microsoft.com/office/drawing/2014/main" id="{5A96D1CF-C91A-46F9-823E-33452543A850}"/>
              </a:ext>
            </a:extLst>
          </p:cNvPr>
          <p:cNvSpPr txBox="1"/>
          <p:nvPr/>
        </p:nvSpPr>
        <p:spPr>
          <a:xfrm>
            <a:off x="-2456953" y="1321286"/>
            <a:ext cx="1128319" cy="369332"/>
          </a:xfrm>
          <a:prstGeom prst="rect">
            <a:avLst/>
          </a:prstGeom>
          <a:noFill/>
        </p:spPr>
        <p:txBody>
          <a:bodyPr wrap="square">
            <a:spAutoFit/>
          </a:bodyPr>
          <a:lstStyle/>
          <a:p>
            <a:r>
              <a:rPr lang="en-US" dirty="0"/>
              <a:t> </a:t>
            </a:r>
          </a:p>
        </p:txBody>
      </p:sp>
      <p:pic>
        <p:nvPicPr>
          <p:cNvPr id="52" name="Picture 51">
            <a:extLst>
              <a:ext uri="{FF2B5EF4-FFF2-40B4-BE49-F238E27FC236}">
                <a16:creationId xmlns:a16="http://schemas.microsoft.com/office/drawing/2014/main" id="{FA0F0075-5B11-8367-53DD-E2AAD4FC209C}"/>
              </a:ext>
            </a:extLst>
          </p:cNvPr>
          <p:cNvPicPr>
            <a:picLocks noChangeAspect="1"/>
          </p:cNvPicPr>
          <p:nvPr/>
        </p:nvPicPr>
        <p:blipFill>
          <a:blip r:embed="rId10">
            <a:duotone>
              <a:schemeClr val="accent3">
                <a:shade val="45000"/>
                <a:satMod val="135000"/>
              </a:schemeClr>
              <a:prstClr val="white"/>
            </a:duotone>
            <a:extLst>
              <a:ext uri="{BEBA8EAE-BF5A-486C-A8C5-ECC9F3942E4B}">
                <a14:imgProps xmlns:a14="http://schemas.microsoft.com/office/drawing/2010/main">
                  <a14:imgLayer r:embed="rId11">
                    <a14:imgEffect>
                      <a14:saturation sat="200000"/>
                    </a14:imgEffect>
                  </a14:imgLayer>
                </a14:imgProps>
              </a:ext>
            </a:extLst>
          </a:blip>
          <a:stretch>
            <a:fillRect/>
          </a:stretch>
        </p:blipFill>
        <p:spPr>
          <a:xfrm>
            <a:off x="841365" y="3130279"/>
            <a:ext cx="1122309" cy="1910215"/>
          </a:xfrm>
          <a:prstGeom prst="rect">
            <a:avLst/>
          </a:prstGeom>
        </p:spPr>
      </p:pic>
      <p:graphicFrame>
        <p:nvGraphicFramePr>
          <p:cNvPr id="4" name="Table 3">
            <a:extLst>
              <a:ext uri="{FF2B5EF4-FFF2-40B4-BE49-F238E27FC236}">
                <a16:creationId xmlns:a16="http://schemas.microsoft.com/office/drawing/2014/main" id="{6CBE317F-97A0-9CFC-5BBC-9511001A7B45}"/>
              </a:ext>
            </a:extLst>
          </p:cNvPr>
          <p:cNvGraphicFramePr>
            <a:graphicFrameLocks noGrp="1"/>
          </p:cNvGraphicFramePr>
          <p:nvPr>
            <p:extLst>
              <p:ext uri="{D42A27DB-BD31-4B8C-83A1-F6EECF244321}">
                <p14:modId xmlns:p14="http://schemas.microsoft.com/office/powerpoint/2010/main" val="3944141370"/>
              </p:ext>
            </p:extLst>
          </p:nvPr>
        </p:nvGraphicFramePr>
        <p:xfrm>
          <a:off x="-3285163" y="1677393"/>
          <a:ext cx="2938072" cy="1475280"/>
        </p:xfrm>
        <a:graphic>
          <a:graphicData uri="http://schemas.openxmlformats.org/drawingml/2006/table">
            <a:tbl>
              <a:tblPr>
                <a:tableStyleId>{5C22544A-7EE6-4342-B048-85BDC9FD1C3A}</a:tableStyleId>
              </a:tblPr>
              <a:tblGrid>
                <a:gridCol w="1663908">
                  <a:extLst>
                    <a:ext uri="{9D8B030D-6E8A-4147-A177-3AD203B41FA5}">
                      <a16:colId xmlns:a16="http://schemas.microsoft.com/office/drawing/2014/main" val="2330278540"/>
                    </a:ext>
                  </a:extLst>
                </a:gridCol>
                <a:gridCol w="1274164">
                  <a:extLst>
                    <a:ext uri="{9D8B030D-6E8A-4147-A177-3AD203B41FA5}">
                      <a16:colId xmlns:a16="http://schemas.microsoft.com/office/drawing/2014/main" val="1084240339"/>
                    </a:ext>
                  </a:extLst>
                </a:gridCol>
              </a:tblGrid>
              <a:tr h="329257">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6120" marR="6120" marT="6120"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6120" marR="6120" marT="6120" marB="0" anchor="b"/>
                </a:tc>
                <a:extLst>
                  <a:ext uri="{0D108BD9-81ED-4DB2-BD59-A6C34878D82A}">
                    <a16:rowId xmlns:a16="http://schemas.microsoft.com/office/drawing/2014/main" val="3528787801"/>
                  </a:ext>
                </a:extLst>
              </a:tr>
              <a:tr h="652395">
                <a:tc>
                  <a:txBody>
                    <a:bodyPr/>
                    <a:lstStyle/>
                    <a:p>
                      <a:pPr algn="l" fontAlgn="b"/>
                      <a:r>
                        <a:rPr lang="en-US" sz="2400" dirty="0" err="1">
                          <a:solidFill>
                            <a:srgbClr val="000000"/>
                          </a:solidFill>
                          <a:latin typeface="Calibri" panose="020F0502020204030204" pitchFamily="34" charset="0"/>
                        </a:rPr>
                        <a:t>Arkanoid</a:t>
                      </a:r>
                      <a:r>
                        <a:rPr lang="en-US" sz="2400" dirty="0">
                          <a:solidFill>
                            <a:srgbClr val="000000"/>
                          </a:solidFill>
                          <a:latin typeface="Calibri" panose="020F0502020204030204" pitchFamily="34" charset="0"/>
                        </a:rPr>
                        <a:t>: Revenge of DOH </a:t>
                      </a:r>
                    </a:p>
                  </a:txBody>
                  <a:tcPr marL="6120" marR="6120" marT="6120" marB="0" anchor="b"/>
                </a:tc>
                <a:tc>
                  <a:txBody>
                    <a:bodyPr/>
                    <a:lstStyle/>
                    <a:p>
                      <a:pPr algn="l" fontAlgn="b"/>
                      <a:r>
                        <a:rPr lang="en-US" sz="2400" b="0" i="0" u="none" strike="noStrike" dirty="0">
                          <a:solidFill>
                            <a:srgbClr val="000000"/>
                          </a:solidFill>
                          <a:effectLst/>
                          <a:latin typeface="Calibri" panose="020F0502020204030204" pitchFamily="34" charset="0"/>
                        </a:rPr>
                        <a:t>arknoid2</a:t>
                      </a:r>
                    </a:p>
                  </a:txBody>
                  <a:tcPr marL="6120" marR="6120" marT="6120" marB="0" anchor="b"/>
                </a:tc>
                <a:extLst>
                  <a:ext uri="{0D108BD9-81ED-4DB2-BD59-A6C34878D82A}">
                    <a16:rowId xmlns:a16="http://schemas.microsoft.com/office/drawing/2014/main" val="1115792585"/>
                  </a:ext>
                </a:extLst>
              </a:tr>
            </a:tbl>
          </a:graphicData>
        </a:graphic>
      </p:graphicFrame>
    </p:spTree>
    <p:extLst>
      <p:ext uri="{BB962C8B-B14F-4D97-AF65-F5344CB8AC3E}">
        <p14:creationId xmlns:p14="http://schemas.microsoft.com/office/powerpoint/2010/main" val="22238090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57E3B538-C210-C931-2282-9536824537E1}"/>
              </a:ext>
            </a:extLst>
          </p:cNvPr>
          <p:cNvPicPr>
            <a:picLocks noChangeAspect="1"/>
          </p:cNvPicPr>
          <p:nvPr/>
        </p:nvPicPr>
        <p:blipFill rotWithShape="1">
          <a:blip r:embed="rId2">
            <a:extLst>
              <a:ext uri="{28A0092B-C50C-407E-A947-70E740481C1C}">
                <a14:useLocalDpi xmlns:a14="http://schemas.microsoft.com/office/drawing/2010/main" val="0"/>
              </a:ext>
            </a:extLst>
          </a:blip>
          <a:srcRect r="15300"/>
          <a:stretch/>
        </p:blipFill>
        <p:spPr>
          <a:xfrm>
            <a:off x="-1" y="0"/>
            <a:ext cx="9144001" cy="6855260"/>
          </a:xfrm>
          <a:prstGeom prst="rect">
            <a:avLst/>
          </a:prstGeom>
        </p:spPr>
      </p:pic>
      <p:pic>
        <p:nvPicPr>
          <p:cNvPr id="35" name="Picture 34">
            <a:extLst>
              <a:ext uri="{FF2B5EF4-FFF2-40B4-BE49-F238E27FC236}">
                <a16:creationId xmlns:a16="http://schemas.microsoft.com/office/drawing/2014/main" id="{7A56ED85-CA67-3E73-63F8-B565778AB28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3546716" y="365126"/>
            <a:ext cx="3165716" cy="1325563"/>
          </a:xfrm>
        </p:spPr>
        <p:txBody>
          <a:bodyPr vert="horz" lIns="91440" tIns="45720" rIns="91440" bIns="45720" rtlCol="0" anchor="ctr">
            <a:normAutofit fontScale="92500"/>
          </a:bodyPr>
          <a:lstStyle/>
          <a:p>
            <a:r>
              <a:rPr lang="en-US" sz="3600" dirty="0">
                <a:solidFill>
                  <a:srgbClr val="000000"/>
                </a:solidFill>
                <a:latin typeface="Calibri" panose="020F0502020204030204" pitchFamily="34" charset="0"/>
              </a:rPr>
              <a:t>Judge Dredd </a:t>
            </a:r>
          </a:p>
        </p:txBody>
      </p:sp>
      <p:pic>
        <p:nvPicPr>
          <p:cNvPr id="36" name="Picture 35">
            <a:extLst>
              <a:ext uri="{FF2B5EF4-FFF2-40B4-BE49-F238E27FC236}">
                <a16:creationId xmlns:a16="http://schemas.microsoft.com/office/drawing/2014/main" id="{CC4AE160-C312-FCBC-B03E-7BB1CDBF234E}"/>
              </a:ext>
            </a:extLst>
          </p:cNvPr>
          <p:cNvPicPr>
            <a:picLocks noChangeAspect="1"/>
          </p:cNvPicPr>
          <p:nvPr/>
        </p:nvPicPr>
        <p:blipFill>
          <a:blip r:embed="rId4">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192B6C81-2737-F06F-C2AB-5FD8696CC250}"/>
              </a:ext>
            </a:extLst>
          </p:cNvPr>
          <p:cNvPicPr>
            <a:picLocks noChangeAspect="1"/>
          </p:cNvPicPr>
          <p:nvPr/>
        </p:nvPicPr>
        <p:blipFill>
          <a:blip r:embed="rId4">
            <a:duotone>
              <a:schemeClr val="accent3">
                <a:shade val="45000"/>
                <a:satMod val="135000"/>
              </a:schemeClr>
              <a:prstClr val="white"/>
            </a:duotone>
          </a:blip>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30FFF404-E697-D01F-9A54-0A633971A84A}"/>
              </a:ext>
            </a:extLst>
          </p:cNvPr>
          <p:cNvPicPr>
            <a:picLocks noChangeAspect="1"/>
          </p:cNvPicPr>
          <p:nvPr/>
        </p:nvPicPr>
        <p:blipFill>
          <a:blip r:embed="rId4">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C5D5C583-B200-13F6-2929-F21E6F700A93}"/>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3E64ADFA-4153-A6CD-60D6-56E1BF052F4C}"/>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74DCD12E-A2E5-5EAE-CF62-98ADCDEDBC7B}"/>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62C66033-216B-9735-8181-A5BA9F0C0D8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712B9C76-76ED-BE71-1F38-D01BB7C7F6EE}"/>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2DC1C066-8843-AA9E-0A0C-4DB635BBC491}"/>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A7B23A78-BC63-438B-DF1A-4A8408FE4D14}"/>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58439D05-38DD-D926-A30C-651325E2BFE3}"/>
              </a:ext>
            </a:extLst>
          </p:cNvPr>
          <p:cNvPicPr>
            <a:picLocks noChangeAspect="1"/>
          </p:cNvPicPr>
          <p:nvPr/>
        </p:nvPicPr>
        <p:blipFill>
          <a:blip r:embed="rId4">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55A70591-F0CD-D3D5-453A-135F7B579A8C}"/>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BA778E78-ADD4-83DC-6759-09ECBFDEB2B6}"/>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60" name="Arrow: Up 59">
            <a:extLst>
              <a:ext uri="{FF2B5EF4-FFF2-40B4-BE49-F238E27FC236}">
                <a16:creationId xmlns:a16="http://schemas.microsoft.com/office/drawing/2014/main" id="{D3A88118-C02F-BEF3-DF7F-23E42793DE82}"/>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64041561-FA31-8713-5462-9CFB546C0E11}"/>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7ECACB88-7DF9-0C52-D8F1-3B515A6D9BDB}"/>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306B3F6F-8AC0-CCA0-8D13-FD912CEFA347}"/>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 name="Group 5">
            <a:extLst>
              <a:ext uri="{FF2B5EF4-FFF2-40B4-BE49-F238E27FC236}">
                <a16:creationId xmlns:a16="http://schemas.microsoft.com/office/drawing/2014/main" id="{509587C9-6EFC-475C-0A12-818A2EA54C02}"/>
              </a:ext>
            </a:extLst>
          </p:cNvPr>
          <p:cNvGrpSpPr/>
          <p:nvPr/>
        </p:nvGrpSpPr>
        <p:grpSpPr>
          <a:xfrm>
            <a:off x="70338" y="5837636"/>
            <a:ext cx="1315776" cy="960943"/>
            <a:chOff x="13024338" y="1352362"/>
            <a:chExt cx="1315776" cy="960943"/>
          </a:xfrm>
        </p:grpSpPr>
        <p:sp>
          <p:nvSpPr>
            <p:cNvPr id="7" name="Flowchart: Alternate Process 6">
              <a:extLst>
                <a:ext uri="{FF2B5EF4-FFF2-40B4-BE49-F238E27FC236}">
                  <a16:creationId xmlns:a16="http://schemas.microsoft.com/office/drawing/2014/main" id="{0BA33ECD-D01F-0D1B-BFF8-5C26CCF65607}"/>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86381468-D6F4-DBAE-5CD0-B246618F7AB6}"/>
                </a:ext>
              </a:extLst>
            </p:cNvPr>
            <p:cNvGrpSpPr/>
            <p:nvPr/>
          </p:nvGrpSpPr>
          <p:grpSpPr>
            <a:xfrm>
              <a:off x="13220454" y="1489134"/>
              <a:ext cx="923543" cy="687397"/>
              <a:chOff x="9500040" y="2509406"/>
              <a:chExt cx="1231390" cy="916529"/>
            </a:xfrm>
          </p:grpSpPr>
          <p:pic>
            <p:nvPicPr>
              <p:cNvPr id="9" name="Graphic 8" descr="User with solid fill">
                <a:extLst>
                  <a:ext uri="{FF2B5EF4-FFF2-40B4-BE49-F238E27FC236}">
                    <a16:creationId xmlns:a16="http://schemas.microsoft.com/office/drawing/2014/main" id="{A3AE233B-5AB2-5A29-F33E-C52CD903D7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0040" y="2511535"/>
                <a:ext cx="914400" cy="914400"/>
              </a:xfrm>
              <a:prstGeom prst="rect">
                <a:avLst/>
              </a:prstGeom>
            </p:spPr>
          </p:pic>
          <p:pic>
            <p:nvPicPr>
              <p:cNvPr id="10" name="Graphic 9" descr="User with solid fill">
                <a:extLst>
                  <a:ext uri="{FF2B5EF4-FFF2-40B4-BE49-F238E27FC236}">
                    <a16:creationId xmlns:a16="http://schemas.microsoft.com/office/drawing/2014/main" id="{94E4A960-9868-F376-5608-72F86494EA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17030" y="2509406"/>
                <a:ext cx="914400" cy="914400"/>
              </a:xfrm>
              <a:prstGeom prst="rect">
                <a:avLst/>
              </a:prstGeom>
            </p:spPr>
          </p:pic>
          <p:sp>
            <p:nvSpPr>
              <p:cNvPr id="11" name="TextBox 10">
                <a:extLst>
                  <a:ext uri="{FF2B5EF4-FFF2-40B4-BE49-F238E27FC236}">
                    <a16:creationId xmlns:a16="http://schemas.microsoft.com/office/drawing/2014/main" id="{3ED5128F-F6A0-6FD7-71AF-491F93B06D14}"/>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sp>
        <p:nvSpPr>
          <p:cNvPr id="12" name="Rectangle 11">
            <a:extLst>
              <a:ext uri="{FF2B5EF4-FFF2-40B4-BE49-F238E27FC236}">
                <a16:creationId xmlns:a16="http://schemas.microsoft.com/office/drawing/2014/main" id="{2925B4C4-C8BB-1325-BA44-4F35C04DB780}"/>
              </a:ext>
            </a:extLst>
          </p:cNvPr>
          <p:cNvSpPr/>
          <p:nvPr/>
        </p:nvSpPr>
        <p:spPr>
          <a:xfrm>
            <a:off x="-3546716" y="2519853"/>
            <a:ext cx="3085383" cy="341632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Note – Uses guns Need to test</a:t>
            </a:r>
          </a:p>
        </p:txBody>
      </p:sp>
      <p:graphicFrame>
        <p:nvGraphicFramePr>
          <p:cNvPr id="13" name="Table 12">
            <a:extLst>
              <a:ext uri="{FF2B5EF4-FFF2-40B4-BE49-F238E27FC236}">
                <a16:creationId xmlns:a16="http://schemas.microsoft.com/office/drawing/2014/main" id="{AB36E87A-D1AD-6790-6C9D-3FE250B1FCFF}"/>
              </a:ext>
            </a:extLst>
          </p:cNvPr>
          <p:cNvGraphicFramePr>
            <a:graphicFrameLocks noGrp="1"/>
          </p:cNvGraphicFramePr>
          <p:nvPr>
            <p:extLst>
              <p:ext uri="{D42A27DB-BD31-4B8C-83A1-F6EECF244321}">
                <p14:modId xmlns:p14="http://schemas.microsoft.com/office/powerpoint/2010/main" val="3883413005"/>
              </p:ext>
            </p:extLst>
          </p:nvPr>
        </p:nvGraphicFramePr>
        <p:xfrm>
          <a:off x="-3655414" y="1649073"/>
          <a:ext cx="3462728" cy="740936"/>
        </p:xfrm>
        <a:graphic>
          <a:graphicData uri="http://schemas.openxmlformats.org/drawingml/2006/table">
            <a:tbl>
              <a:tblPr>
                <a:tableStyleId>{5C22544A-7EE6-4342-B048-85BDC9FD1C3A}</a:tableStyleId>
              </a:tblPr>
              <a:tblGrid>
                <a:gridCol w="2132133">
                  <a:extLst>
                    <a:ext uri="{9D8B030D-6E8A-4147-A177-3AD203B41FA5}">
                      <a16:colId xmlns:a16="http://schemas.microsoft.com/office/drawing/2014/main" val="3585998390"/>
                    </a:ext>
                  </a:extLst>
                </a:gridCol>
                <a:gridCol w="1330595">
                  <a:extLst>
                    <a:ext uri="{9D8B030D-6E8A-4147-A177-3AD203B41FA5}">
                      <a16:colId xmlns:a16="http://schemas.microsoft.com/office/drawing/2014/main" val="318537311"/>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65096284"/>
                  </a:ext>
                </a:extLst>
              </a:tr>
              <a:tr h="325544">
                <a:tc>
                  <a:txBody>
                    <a:bodyPr/>
                    <a:lstStyle/>
                    <a:p>
                      <a:pPr algn="l" fontAlgn="b"/>
                      <a:r>
                        <a:rPr lang="en-US" sz="2400" u="none" strike="noStrike" dirty="0">
                          <a:effectLst/>
                        </a:rPr>
                        <a:t>Judge Dredd</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err="1">
                          <a:effectLst/>
                        </a:rPr>
                        <a:t>jdreddp</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1211064903"/>
                  </a:ext>
                </a:extLst>
              </a:tr>
            </a:tbl>
          </a:graphicData>
        </a:graphic>
      </p:graphicFrame>
    </p:spTree>
    <p:extLst>
      <p:ext uri="{BB962C8B-B14F-4D97-AF65-F5344CB8AC3E}">
        <p14:creationId xmlns:p14="http://schemas.microsoft.com/office/powerpoint/2010/main" val="7749538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6846D605-A700-C0EA-DE18-2DA3179F9BC4}"/>
              </a:ext>
            </a:extLst>
          </p:cNvPr>
          <p:cNvPicPr>
            <a:picLocks noChangeAspect="1"/>
          </p:cNvPicPr>
          <p:nvPr/>
        </p:nvPicPr>
        <p:blipFill rotWithShape="1">
          <a:blip r:embed="rId2">
            <a:extLst>
              <a:ext uri="{28A0092B-C50C-407E-A947-70E740481C1C}">
                <a14:useLocalDpi xmlns:a14="http://schemas.microsoft.com/office/drawing/2010/main" val="0"/>
              </a:ext>
            </a:extLst>
          </a:blip>
          <a:srcRect b="15028"/>
          <a:stretch/>
        </p:blipFill>
        <p:spPr>
          <a:xfrm>
            <a:off x="0" y="0"/>
            <a:ext cx="9144000" cy="6798580"/>
          </a:xfrm>
          <a:prstGeom prst="rect">
            <a:avLst/>
          </a:prstGeom>
        </p:spPr>
      </p:pic>
      <p:pic>
        <p:nvPicPr>
          <p:cNvPr id="41" name="Picture 40">
            <a:extLst>
              <a:ext uri="{FF2B5EF4-FFF2-40B4-BE49-F238E27FC236}">
                <a16:creationId xmlns:a16="http://schemas.microsoft.com/office/drawing/2014/main" id="{F67F3896-8837-F7A7-6D06-01C8AC4990CA}"/>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3784035" y="365126"/>
            <a:ext cx="3403035" cy="1325563"/>
          </a:xfrm>
        </p:spPr>
        <p:txBody>
          <a:bodyPr vert="horz" lIns="91440" tIns="45720" rIns="91440" bIns="45720" rtlCol="0" anchor="ctr">
            <a:normAutofit fontScale="92500"/>
          </a:bodyPr>
          <a:lstStyle/>
          <a:p>
            <a:r>
              <a:rPr lang="en-US" sz="3600" dirty="0">
                <a:solidFill>
                  <a:srgbClr val="000000"/>
                </a:solidFill>
                <a:latin typeface="Calibri" panose="020F0502020204030204" pitchFamily="34" charset="0"/>
              </a:rPr>
              <a:t>Jungle King </a:t>
            </a:r>
          </a:p>
        </p:txBody>
      </p:sp>
      <p:graphicFrame>
        <p:nvGraphicFramePr>
          <p:cNvPr id="3" name="Table 2">
            <a:extLst>
              <a:ext uri="{FF2B5EF4-FFF2-40B4-BE49-F238E27FC236}">
                <a16:creationId xmlns:a16="http://schemas.microsoft.com/office/drawing/2014/main" id="{BCD2183D-E7CB-C805-A939-FBFD9D7DA1AD}"/>
              </a:ext>
            </a:extLst>
          </p:cNvPr>
          <p:cNvGraphicFramePr>
            <a:graphicFrameLocks noGrp="1"/>
          </p:cNvGraphicFramePr>
          <p:nvPr>
            <p:extLst>
              <p:ext uri="{D42A27DB-BD31-4B8C-83A1-F6EECF244321}">
                <p14:modId xmlns:p14="http://schemas.microsoft.com/office/powerpoint/2010/main" val="2977315592"/>
              </p:ext>
            </p:extLst>
          </p:nvPr>
        </p:nvGraphicFramePr>
        <p:xfrm>
          <a:off x="-3784035" y="2279698"/>
          <a:ext cx="3462728" cy="1015506"/>
        </p:xfrm>
        <a:graphic>
          <a:graphicData uri="http://schemas.openxmlformats.org/drawingml/2006/table">
            <a:tbl>
              <a:tblPr>
                <a:tableStyleId>{5C22544A-7EE6-4342-B048-85BDC9FD1C3A}</a:tableStyleId>
              </a:tblPr>
              <a:tblGrid>
                <a:gridCol w="2082826">
                  <a:extLst>
                    <a:ext uri="{9D8B030D-6E8A-4147-A177-3AD203B41FA5}">
                      <a16:colId xmlns:a16="http://schemas.microsoft.com/office/drawing/2014/main" val="781541976"/>
                    </a:ext>
                  </a:extLst>
                </a:gridCol>
                <a:gridCol w="1379902">
                  <a:extLst>
                    <a:ext uri="{9D8B030D-6E8A-4147-A177-3AD203B41FA5}">
                      <a16:colId xmlns:a16="http://schemas.microsoft.com/office/drawing/2014/main" val="2427050245"/>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645038">
                <a:tc>
                  <a:txBody>
                    <a:bodyPr/>
                    <a:lstStyle/>
                    <a:p>
                      <a:pPr algn="l" fontAlgn="b"/>
                      <a:r>
                        <a:rPr lang="en-US" sz="2400" u="none" strike="noStrike">
                          <a:effectLst/>
                        </a:rPr>
                        <a:t>Jungle King</a:t>
                      </a:r>
                      <a:endParaRPr lang="en-US" sz="2400" b="0" i="0" u="none" strike="noStrike">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err="1">
                          <a:effectLst/>
                        </a:rPr>
                        <a:t>junglek</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3026435995"/>
                  </a:ext>
                </a:extLst>
              </a:tr>
            </a:tbl>
          </a:graphicData>
        </a:graphic>
      </p:graphicFrame>
      <p:grpSp>
        <p:nvGrpSpPr>
          <p:cNvPr id="68" name="Group 67">
            <a:extLst>
              <a:ext uri="{FF2B5EF4-FFF2-40B4-BE49-F238E27FC236}">
                <a16:creationId xmlns:a16="http://schemas.microsoft.com/office/drawing/2014/main" id="{793B3DB4-5A22-E66B-F1C8-BA91AEB1D8EE}"/>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AC754F37-28B3-5E60-FA6A-8C75B669F85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21A74B1C-A817-DF6E-1E7F-DDCCFD85ACDE}"/>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3C2BF2A3-462D-C329-4B2B-77CA93D8B3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D1045D0-02AC-D0EB-BBB1-252F39C82542}"/>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F0D04F6A-5A11-5211-58A5-BD6C0F14607A}"/>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42" name="Picture 41">
            <a:extLst>
              <a:ext uri="{FF2B5EF4-FFF2-40B4-BE49-F238E27FC236}">
                <a16:creationId xmlns:a16="http://schemas.microsoft.com/office/drawing/2014/main" id="{2C4BDB7F-123F-4645-6D98-E5465F95DC3F}"/>
              </a:ext>
            </a:extLst>
          </p:cNvPr>
          <p:cNvPicPr>
            <a:picLocks noChangeAspect="1"/>
          </p:cNvPicPr>
          <p:nvPr/>
        </p:nvPicPr>
        <p:blipFill>
          <a:blip r:embed="rId8">
            <a:duotone>
              <a:schemeClr val="accent3">
                <a:shade val="45000"/>
                <a:satMod val="135000"/>
              </a:schemeClr>
              <a:prstClr val="white"/>
            </a:duotone>
          </a:blip>
          <a:stretch>
            <a:fillRect/>
          </a:stretch>
        </p:blipFill>
        <p:spPr>
          <a:xfrm>
            <a:off x="6590947" y="2928292"/>
            <a:ext cx="688162" cy="688162"/>
          </a:xfrm>
          <a:prstGeom prst="rect">
            <a:avLst/>
          </a:prstGeom>
        </p:spPr>
      </p:pic>
      <p:pic>
        <p:nvPicPr>
          <p:cNvPr id="43" name="Picture 42">
            <a:extLst>
              <a:ext uri="{FF2B5EF4-FFF2-40B4-BE49-F238E27FC236}">
                <a16:creationId xmlns:a16="http://schemas.microsoft.com/office/drawing/2014/main" id="{EB0D1614-41F7-19C1-5107-47459C102D09}"/>
              </a:ext>
            </a:extLst>
          </p:cNvPr>
          <p:cNvPicPr>
            <a:picLocks noChangeAspect="1"/>
          </p:cNvPicPr>
          <p:nvPr/>
        </p:nvPicPr>
        <p:blipFill>
          <a:blip r:embed="rId8"/>
          <a:stretch>
            <a:fillRect/>
          </a:stretch>
        </p:blipFill>
        <p:spPr>
          <a:xfrm>
            <a:off x="4967258" y="2945739"/>
            <a:ext cx="688162" cy="688162"/>
          </a:xfrm>
          <a:prstGeom prst="rect">
            <a:avLst/>
          </a:prstGeom>
        </p:spPr>
      </p:pic>
      <p:pic>
        <p:nvPicPr>
          <p:cNvPr id="44" name="Picture 43">
            <a:extLst>
              <a:ext uri="{FF2B5EF4-FFF2-40B4-BE49-F238E27FC236}">
                <a16:creationId xmlns:a16="http://schemas.microsoft.com/office/drawing/2014/main" id="{32CB599B-FDBE-A1F2-CA03-8FAAEDE5886A}"/>
              </a:ext>
            </a:extLst>
          </p:cNvPr>
          <p:cNvPicPr>
            <a:picLocks noChangeAspect="1"/>
          </p:cNvPicPr>
          <p:nvPr/>
        </p:nvPicPr>
        <p:blipFill>
          <a:blip r:embed="rId8">
            <a:duotone>
              <a:schemeClr val="accent3">
                <a:shade val="45000"/>
                <a:satMod val="135000"/>
              </a:schemeClr>
              <a:prstClr val="white"/>
            </a:duotone>
          </a:blip>
          <a:stretch>
            <a:fillRect/>
          </a:stretch>
        </p:blipFill>
        <p:spPr>
          <a:xfrm>
            <a:off x="5780170" y="2945739"/>
            <a:ext cx="688162" cy="688162"/>
          </a:xfrm>
          <a:prstGeom prst="rect">
            <a:avLst/>
          </a:prstGeom>
        </p:spPr>
      </p:pic>
      <p:sp>
        <p:nvSpPr>
          <p:cNvPr id="45" name="Arrow: Up 44">
            <a:extLst>
              <a:ext uri="{FF2B5EF4-FFF2-40B4-BE49-F238E27FC236}">
                <a16:creationId xmlns:a16="http://schemas.microsoft.com/office/drawing/2014/main" id="{2BA7EB07-036B-F8DD-BE73-94BEFCC4036E}"/>
              </a:ext>
            </a:extLst>
          </p:cNvPr>
          <p:cNvSpPr/>
          <p:nvPr/>
        </p:nvSpPr>
        <p:spPr>
          <a:xfrm>
            <a:off x="2968256" y="220610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Arrow: Up 55">
            <a:extLst>
              <a:ext uri="{FF2B5EF4-FFF2-40B4-BE49-F238E27FC236}">
                <a16:creationId xmlns:a16="http://schemas.microsoft.com/office/drawing/2014/main" id="{09B969CC-DF49-F9A7-A41B-EADEFB0FD6B6}"/>
              </a:ext>
            </a:extLst>
          </p:cNvPr>
          <p:cNvSpPr/>
          <p:nvPr/>
        </p:nvSpPr>
        <p:spPr>
          <a:xfrm rot="16200000">
            <a:off x="2196246" y="29348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Arrow: Up 56">
            <a:extLst>
              <a:ext uri="{FF2B5EF4-FFF2-40B4-BE49-F238E27FC236}">
                <a16:creationId xmlns:a16="http://schemas.microsoft.com/office/drawing/2014/main" id="{130552D2-2FBD-63DB-CA55-65CD9FF16E35}"/>
              </a:ext>
            </a:extLst>
          </p:cNvPr>
          <p:cNvSpPr/>
          <p:nvPr/>
        </p:nvSpPr>
        <p:spPr>
          <a:xfrm rot="5400000" flipH="1">
            <a:off x="3646262" y="293482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Arrow: Up 57">
            <a:extLst>
              <a:ext uri="{FF2B5EF4-FFF2-40B4-BE49-F238E27FC236}">
                <a16:creationId xmlns:a16="http://schemas.microsoft.com/office/drawing/2014/main" id="{3762E76F-2952-FB7D-CB45-9A25EBFE4745}"/>
              </a:ext>
            </a:extLst>
          </p:cNvPr>
          <p:cNvSpPr/>
          <p:nvPr/>
        </p:nvSpPr>
        <p:spPr>
          <a:xfrm rot="2707381" flipV="1">
            <a:off x="2385340" y="346626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9" name="Picture 58">
            <a:extLst>
              <a:ext uri="{FF2B5EF4-FFF2-40B4-BE49-F238E27FC236}">
                <a16:creationId xmlns:a16="http://schemas.microsoft.com/office/drawing/2014/main" id="{0A0CE855-DF60-0300-678C-77D93C06358C}"/>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64082" y="2629797"/>
            <a:ext cx="1122309" cy="1910215"/>
          </a:xfrm>
          <a:prstGeom prst="rect">
            <a:avLst/>
          </a:prstGeom>
        </p:spPr>
      </p:pic>
      <p:pic>
        <p:nvPicPr>
          <p:cNvPr id="60" name="Picture 59">
            <a:extLst>
              <a:ext uri="{FF2B5EF4-FFF2-40B4-BE49-F238E27FC236}">
                <a16:creationId xmlns:a16="http://schemas.microsoft.com/office/drawing/2014/main" id="{39904B66-F16F-BEE3-953B-BA8C1B56F810}"/>
              </a:ext>
            </a:extLst>
          </p:cNvPr>
          <p:cNvPicPr>
            <a:picLocks noChangeAspect="1"/>
          </p:cNvPicPr>
          <p:nvPr/>
        </p:nvPicPr>
        <p:blipFill>
          <a:blip r:embed="rId8">
            <a:duotone>
              <a:schemeClr val="accent3">
                <a:shade val="45000"/>
                <a:satMod val="135000"/>
              </a:schemeClr>
              <a:prstClr val="white"/>
            </a:duotone>
          </a:blip>
          <a:stretch>
            <a:fillRect/>
          </a:stretch>
        </p:blipFill>
        <p:spPr>
          <a:xfrm>
            <a:off x="4229006" y="3471432"/>
            <a:ext cx="688162" cy="688162"/>
          </a:xfrm>
          <a:prstGeom prst="rect">
            <a:avLst/>
          </a:prstGeom>
        </p:spPr>
      </p:pic>
      <p:pic>
        <p:nvPicPr>
          <p:cNvPr id="61" name="Picture 60">
            <a:extLst>
              <a:ext uri="{FF2B5EF4-FFF2-40B4-BE49-F238E27FC236}">
                <a16:creationId xmlns:a16="http://schemas.microsoft.com/office/drawing/2014/main" id="{70CA1A6B-B38C-48C4-0DA4-036564D35FA5}"/>
              </a:ext>
            </a:extLst>
          </p:cNvPr>
          <p:cNvPicPr>
            <a:picLocks noChangeAspect="1"/>
          </p:cNvPicPr>
          <p:nvPr/>
        </p:nvPicPr>
        <p:blipFill>
          <a:blip r:embed="rId8">
            <a:duotone>
              <a:schemeClr val="accent3">
                <a:shade val="45000"/>
                <a:satMod val="135000"/>
              </a:schemeClr>
              <a:prstClr val="white"/>
            </a:duotone>
          </a:blip>
          <a:stretch>
            <a:fillRect/>
          </a:stretch>
        </p:blipFill>
        <p:spPr>
          <a:xfrm>
            <a:off x="4227919" y="4250106"/>
            <a:ext cx="688162" cy="688162"/>
          </a:xfrm>
          <a:prstGeom prst="rect">
            <a:avLst/>
          </a:prstGeom>
        </p:spPr>
      </p:pic>
      <p:pic>
        <p:nvPicPr>
          <p:cNvPr id="62" name="Picture 61">
            <a:extLst>
              <a:ext uri="{FF2B5EF4-FFF2-40B4-BE49-F238E27FC236}">
                <a16:creationId xmlns:a16="http://schemas.microsoft.com/office/drawing/2014/main" id="{DEE0F38C-BFFF-E6A0-8465-88619631CA9F}"/>
              </a:ext>
            </a:extLst>
          </p:cNvPr>
          <p:cNvPicPr>
            <a:picLocks noChangeAspect="1"/>
          </p:cNvPicPr>
          <p:nvPr/>
        </p:nvPicPr>
        <p:blipFill>
          <a:blip r:embed="rId8">
            <a:duotone>
              <a:schemeClr val="accent3">
                <a:shade val="45000"/>
                <a:satMod val="135000"/>
              </a:schemeClr>
              <a:prstClr val="white"/>
            </a:duotone>
          </a:blip>
          <a:stretch>
            <a:fillRect/>
          </a:stretch>
        </p:blipFill>
        <p:spPr>
          <a:xfrm>
            <a:off x="4966171" y="3724413"/>
            <a:ext cx="688162" cy="688162"/>
          </a:xfrm>
          <a:prstGeom prst="rect">
            <a:avLst/>
          </a:prstGeom>
        </p:spPr>
      </p:pic>
      <p:pic>
        <p:nvPicPr>
          <p:cNvPr id="63" name="Picture 62">
            <a:extLst>
              <a:ext uri="{FF2B5EF4-FFF2-40B4-BE49-F238E27FC236}">
                <a16:creationId xmlns:a16="http://schemas.microsoft.com/office/drawing/2014/main" id="{D97C11EB-43C1-F784-7536-30AB8436AF26}"/>
              </a:ext>
            </a:extLst>
          </p:cNvPr>
          <p:cNvPicPr>
            <a:picLocks noChangeAspect="1"/>
          </p:cNvPicPr>
          <p:nvPr/>
        </p:nvPicPr>
        <p:blipFill>
          <a:blip r:embed="rId8">
            <a:duotone>
              <a:schemeClr val="accent3">
                <a:shade val="45000"/>
                <a:satMod val="135000"/>
              </a:schemeClr>
              <a:prstClr val="white"/>
            </a:duotone>
          </a:blip>
          <a:stretch>
            <a:fillRect/>
          </a:stretch>
        </p:blipFill>
        <p:spPr>
          <a:xfrm>
            <a:off x="5779084" y="3724413"/>
            <a:ext cx="688162" cy="688162"/>
          </a:xfrm>
          <a:prstGeom prst="rect">
            <a:avLst/>
          </a:prstGeom>
        </p:spPr>
      </p:pic>
      <p:pic>
        <p:nvPicPr>
          <p:cNvPr id="64" name="Picture 63">
            <a:extLst>
              <a:ext uri="{FF2B5EF4-FFF2-40B4-BE49-F238E27FC236}">
                <a16:creationId xmlns:a16="http://schemas.microsoft.com/office/drawing/2014/main" id="{36654AC5-D4AC-D431-564E-40B012B05521}"/>
              </a:ext>
            </a:extLst>
          </p:cNvPr>
          <p:cNvPicPr>
            <a:picLocks noChangeAspect="1"/>
          </p:cNvPicPr>
          <p:nvPr/>
        </p:nvPicPr>
        <p:blipFill>
          <a:blip r:embed="rId8">
            <a:duotone>
              <a:schemeClr val="accent3">
                <a:shade val="45000"/>
                <a:satMod val="135000"/>
              </a:schemeClr>
              <a:prstClr val="white"/>
            </a:duotone>
          </a:blip>
          <a:stretch>
            <a:fillRect/>
          </a:stretch>
        </p:blipFill>
        <p:spPr>
          <a:xfrm>
            <a:off x="6589861" y="3706966"/>
            <a:ext cx="688162" cy="688162"/>
          </a:xfrm>
          <a:prstGeom prst="rect">
            <a:avLst/>
          </a:prstGeom>
        </p:spPr>
      </p:pic>
      <p:sp>
        <p:nvSpPr>
          <p:cNvPr id="67" name="Rectangle 66">
            <a:extLst>
              <a:ext uri="{FF2B5EF4-FFF2-40B4-BE49-F238E27FC236}">
                <a16:creationId xmlns:a16="http://schemas.microsoft.com/office/drawing/2014/main" id="{AF13DD19-33AA-E8DD-C597-9111B7B50F0D}"/>
              </a:ext>
            </a:extLst>
          </p:cNvPr>
          <p:cNvSpPr/>
          <p:nvPr/>
        </p:nvSpPr>
        <p:spPr>
          <a:xfrm rot="18000000">
            <a:off x="4637699" y="1657839"/>
            <a:ext cx="2310126"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Jump/Knife</a:t>
            </a:r>
          </a:p>
        </p:txBody>
      </p:sp>
      <p:sp>
        <p:nvSpPr>
          <p:cNvPr id="74" name="Arrow: Up 73">
            <a:extLst>
              <a:ext uri="{FF2B5EF4-FFF2-40B4-BE49-F238E27FC236}">
                <a16:creationId xmlns:a16="http://schemas.microsoft.com/office/drawing/2014/main" id="{5D1603EA-97DD-8864-65D1-18F3CF0E3AA6}"/>
              </a:ext>
            </a:extLst>
          </p:cNvPr>
          <p:cNvSpPr/>
          <p:nvPr/>
        </p:nvSpPr>
        <p:spPr>
          <a:xfrm rot="3030207">
            <a:off x="3611115" y="23419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Arrow: Up 74">
            <a:extLst>
              <a:ext uri="{FF2B5EF4-FFF2-40B4-BE49-F238E27FC236}">
                <a16:creationId xmlns:a16="http://schemas.microsoft.com/office/drawing/2014/main" id="{17615D80-A08A-176A-F856-38FF20373A49}"/>
              </a:ext>
            </a:extLst>
          </p:cNvPr>
          <p:cNvSpPr/>
          <p:nvPr/>
        </p:nvSpPr>
        <p:spPr>
          <a:xfrm rot="18863264">
            <a:off x="2410808" y="238571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Arrow: Up 75">
            <a:extLst>
              <a:ext uri="{FF2B5EF4-FFF2-40B4-BE49-F238E27FC236}">
                <a16:creationId xmlns:a16="http://schemas.microsoft.com/office/drawing/2014/main" id="{B7BB6FDC-F5AC-89BA-742B-B3DC95E7C6C0}"/>
              </a:ext>
            </a:extLst>
          </p:cNvPr>
          <p:cNvSpPr/>
          <p:nvPr/>
        </p:nvSpPr>
        <p:spPr>
          <a:xfrm rot="8401222" flipH="1">
            <a:off x="3474376" y="348815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Arrow: Up 76">
            <a:extLst>
              <a:ext uri="{FF2B5EF4-FFF2-40B4-BE49-F238E27FC236}">
                <a16:creationId xmlns:a16="http://schemas.microsoft.com/office/drawing/2014/main" id="{928C19B5-7D89-E959-72D6-583901B4693C}"/>
              </a:ext>
            </a:extLst>
          </p:cNvPr>
          <p:cNvSpPr/>
          <p:nvPr/>
        </p:nvSpPr>
        <p:spPr>
          <a:xfrm flipV="1">
            <a:off x="2939704" y="370696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TextBox 77">
            <a:extLst>
              <a:ext uri="{FF2B5EF4-FFF2-40B4-BE49-F238E27FC236}">
                <a16:creationId xmlns:a16="http://schemas.microsoft.com/office/drawing/2014/main" id="{D7B81344-B4B0-7042-BB43-024465820464}"/>
              </a:ext>
            </a:extLst>
          </p:cNvPr>
          <p:cNvSpPr txBox="1"/>
          <p:nvPr/>
        </p:nvSpPr>
        <p:spPr>
          <a:xfrm>
            <a:off x="4940481" y="4394132"/>
            <a:ext cx="2516395" cy="400110"/>
          </a:xfrm>
          <a:prstGeom prst="rect">
            <a:avLst/>
          </a:prstGeom>
          <a:noFill/>
        </p:spPr>
        <p:txBody>
          <a:bodyPr wrap="none" rtlCol="0">
            <a:spAutoFit/>
          </a:bodyPr>
          <a:lstStyle/>
          <a:p>
            <a:r>
              <a:rPr lang="en-US" sz="2000" b="1" dirty="0"/>
              <a:t>Left side controls only</a:t>
            </a:r>
          </a:p>
        </p:txBody>
      </p:sp>
    </p:spTree>
    <p:extLst>
      <p:ext uri="{BB962C8B-B14F-4D97-AF65-F5344CB8AC3E}">
        <p14:creationId xmlns:p14="http://schemas.microsoft.com/office/powerpoint/2010/main" val="15325010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with medium confidence">
            <a:extLst>
              <a:ext uri="{FF2B5EF4-FFF2-40B4-BE49-F238E27FC236}">
                <a16:creationId xmlns:a16="http://schemas.microsoft.com/office/drawing/2014/main" id="{6FB24CD9-A971-2B47-F0CC-F2A769241479}"/>
              </a:ext>
            </a:extLst>
          </p:cNvPr>
          <p:cNvPicPr>
            <a:picLocks noChangeAspect="1"/>
          </p:cNvPicPr>
          <p:nvPr/>
        </p:nvPicPr>
        <p:blipFill rotWithShape="1">
          <a:blip r:embed="rId2">
            <a:extLst>
              <a:ext uri="{28A0092B-C50C-407E-A947-70E740481C1C}">
                <a14:useLocalDpi xmlns:a14="http://schemas.microsoft.com/office/drawing/2010/main" val="0"/>
              </a:ext>
            </a:extLst>
          </a:blip>
          <a:srcRect t="18897" b="16045"/>
          <a:stretch/>
        </p:blipFill>
        <p:spPr>
          <a:xfrm>
            <a:off x="0" y="0"/>
            <a:ext cx="9144000" cy="6798580"/>
          </a:xfrm>
          <a:prstGeom prst="rect">
            <a:avLst/>
          </a:prstGeom>
        </p:spPr>
      </p:pic>
      <p:pic>
        <p:nvPicPr>
          <p:cNvPr id="35" name="Picture 34">
            <a:extLst>
              <a:ext uri="{FF2B5EF4-FFF2-40B4-BE49-F238E27FC236}">
                <a16:creationId xmlns:a16="http://schemas.microsoft.com/office/drawing/2014/main" id="{75A3E436-1FDA-8AB0-3773-7CBF6E8D8047}"/>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3753293" y="365126"/>
            <a:ext cx="3277043" cy="1325563"/>
          </a:xfrm>
        </p:spPr>
        <p:txBody>
          <a:bodyPr vert="horz" lIns="91440" tIns="45720" rIns="91440" bIns="45720" rtlCol="0" anchor="ctr">
            <a:normAutofit fontScale="92500"/>
          </a:bodyPr>
          <a:lstStyle/>
          <a:p>
            <a:r>
              <a:rPr lang="en-US" sz="3600" dirty="0">
                <a:solidFill>
                  <a:srgbClr val="000000"/>
                </a:solidFill>
                <a:latin typeface="Calibri" panose="020F0502020204030204" pitchFamily="34" charset="0"/>
              </a:rPr>
              <a:t>Juno First </a:t>
            </a:r>
          </a:p>
        </p:txBody>
      </p:sp>
      <p:graphicFrame>
        <p:nvGraphicFramePr>
          <p:cNvPr id="3" name="Table 2">
            <a:extLst>
              <a:ext uri="{FF2B5EF4-FFF2-40B4-BE49-F238E27FC236}">
                <a16:creationId xmlns:a16="http://schemas.microsoft.com/office/drawing/2014/main" id="{FFA7E195-FA5E-49E1-B897-5A7EC2ABA61C}"/>
              </a:ext>
            </a:extLst>
          </p:cNvPr>
          <p:cNvGraphicFramePr>
            <a:graphicFrameLocks noGrp="1"/>
          </p:cNvGraphicFramePr>
          <p:nvPr>
            <p:extLst>
              <p:ext uri="{D42A27DB-BD31-4B8C-83A1-F6EECF244321}">
                <p14:modId xmlns:p14="http://schemas.microsoft.com/office/powerpoint/2010/main" val="459322445"/>
              </p:ext>
            </p:extLst>
          </p:nvPr>
        </p:nvGraphicFramePr>
        <p:xfrm>
          <a:off x="-3669983" y="1608983"/>
          <a:ext cx="3462728" cy="1015506"/>
        </p:xfrm>
        <a:graphic>
          <a:graphicData uri="http://schemas.openxmlformats.org/drawingml/2006/table">
            <a:tbl>
              <a:tblPr>
                <a:tableStyleId>{5C22544A-7EE6-4342-B048-85BDC9FD1C3A}</a:tableStyleId>
              </a:tblPr>
              <a:tblGrid>
                <a:gridCol w="2085732">
                  <a:extLst>
                    <a:ext uri="{9D8B030D-6E8A-4147-A177-3AD203B41FA5}">
                      <a16:colId xmlns:a16="http://schemas.microsoft.com/office/drawing/2014/main" val="781541976"/>
                    </a:ext>
                  </a:extLst>
                </a:gridCol>
                <a:gridCol w="1376996">
                  <a:extLst>
                    <a:ext uri="{9D8B030D-6E8A-4147-A177-3AD203B41FA5}">
                      <a16:colId xmlns:a16="http://schemas.microsoft.com/office/drawing/2014/main" val="2427050245"/>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645038">
                <a:tc>
                  <a:txBody>
                    <a:bodyPr/>
                    <a:lstStyle/>
                    <a:p>
                      <a:pPr algn="l" fontAlgn="b"/>
                      <a:r>
                        <a:rPr lang="en-US" sz="2400" u="none" strike="noStrike">
                          <a:effectLst/>
                        </a:rPr>
                        <a:t>Juno First</a:t>
                      </a:r>
                      <a:endParaRPr lang="en-US" sz="2400" b="0" i="0" u="none" strike="noStrike">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err="1">
                          <a:effectLst/>
                        </a:rPr>
                        <a:t>junofrst</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86729633"/>
                  </a:ext>
                </a:extLst>
              </a:tr>
            </a:tbl>
          </a:graphicData>
        </a:graphic>
      </p:graphicFrame>
      <p:grpSp>
        <p:nvGrpSpPr>
          <p:cNvPr id="68" name="Group 67">
            <a:extLst>
              <a:ext uri="{FF2B5EF4-FFF2-40B4-BE49-F238E27FC236}">
                <a16:creationId xmlns:a16="http://schemas.microsoft.com/office/drawing/2014/main" id="{EC615CE3-6421-08AD-89FD-4EAC3D6FF4E0}"/>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D602DE38-24D1-EDE5-E3B5-897CECFC13E5}"/>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558CAFED-0BB6-F58C-580C-E869DA1FD8D4}"/>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CA41F86C-EB51-A579-9EB8-6CE42DD640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E5093038-8E0B-5DA5-5B07-CE33EE9FCBE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649AE8B9-F999-B08D-DCC9-F407CA1974C3}"/>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C0D03C21-F4DD-39A3-2F05-8E10499F6A63}"/>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70BD606F-F056-43C1-E8AC-7724287B1352}"/>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3B3E1123-D775-EC0E-C802-DEC81CB41741}"/>
              </a:ext>
            </a:extLst>
          </p:cNvPr>
          <p:cNvPicPr>
            <a:picLocks noChangeAspect="1"/>
          </p:cNvPicPr>
          <p:nvPr/>
        </p:nvPicPr>
        <p:blipFill>
          <a:blip r:embed="rId8"/>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A4A23C01-0FD7-244C-6EB9-18CBD3336FFD}"/>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BD06DF4E-C9E9-61BB-2928-E36BC6228BB8}"/>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092B20C1-7D81-62EE-5473-4374C3570528}"/>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3955D6C1-AA77-4171-2704-887BF181BC91}"/>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AE0BC2E8-B915-8739-10BE-1434C213038B}"/>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904A3804-5E8A-9983-4CC0-529431144A1C}"/>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09E01063-5E4A-8422-9C96-F24F8ADC9E4B}"/>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82A58D97-9FA8-209F-688E-D6F39EC90C5B}"/>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2759AC37-ADDC-E316-9210-8BDFB1C2D3E7}"/>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CE297F76-B54C-87DC-4BDD-143EF204EF72}"/>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13CD8F3F-C98F-3185-9148-C70E6905D3B1}"/>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Fire</a:t>
            </a:r>
          </a:p>
        </p:txBody>
      </p:sp>
      <p:sp>
        <p:nvSpPr>
          <p:cNvPr id="60" name="Arrow: Up 59">
            <a:extLst>
              <a:ext uri="{FF2B5EF4-FFF2-40B4-BE49-F238E27FC236}">
                <a16:creationId xmlns:a16="http://schemas.microsoft.com/office/drawing/2014/main" id="{B674CB07-096B-2D96-E1A3-4CF55BEACC6A}"/>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F5F74B92-8697-7F26-11B3-A721A8A5416F}"/>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9D9751CB-9D11-08F5-A042-A35B646EA68E}"/>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0C4E9C36-FCC8-3D82-60CC-15CB77352D9F}"/>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734F54C9-19B7-4DED-0D20-1172B4A1EE48}"/>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67" name="Rectangle 66">
            <a:extLst>
              <a:ext uri="{FF2B5EF4-FFF2-40B4-BE49-F238E27FC236}">
                <a16:creationId xmlns:a16="http://schemas.microsoft.com/office/drawing/2014/main" id="{763BF3D6-030D-F069-AC87-4F2746C48387}"/>
              </a:ext>
            </a:extLst>
          </p:cNvPr>
          <p:cNvSpPr/>
          <p:nvPr/>
        </p:nvSpPr>
        <p:spPr>
          <a:xfrm rot="18000000">
            <a:off x="5750476" y="177637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Warp</a:t>
            </a:r>
          </a:p>
        </p:txBody>
      </p:sp>
    </p:spTree>
    <p:extLst>
      <p:ext uri="{BB962C8B-B14F-4D97-AF65-F5344CB8AC3E}">
        <p14:creationId xmlns:p14="http://schemas.microsoft.com/office/powerpoint/2010/main" val="33138611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935359A4-5247-A780-B327-94EF8D66F480}"/>
              </a:ext>
            </a:extLst>
          </p:cNvPr>
          <p:cNvPicPr>
            <a:picLocks noChangeAspect="1"/>
          </p:cNvPicPr>
          <p:nvPr/>
        </p:nvPicPr>
        <p:blipFill rotWithShape="1">
          <a:blip r:embed="rId2">
            <a:extLst>
              <a:ext uri="{28A0092B-C50C-407E-A947-70E740481C1C}">
                <a14:useLocalDpi xmlns:a14="http://schemas.microsoft.com/office/drawing/2010/main" val="0"/>
              </a:ext>
            </a:extLst>
          </a:blip>
          <a:srcRect r="6666"/>
          <a:stretch/>
        </p:blipFill>
        <p:spPr>
          <a:xfrm>
            <a:off x="0" y="0"/>
            <a:ext cx="9143998" cy="6858000"/>
          </a:xfrm>
          <a:prstGeom prst="rect">
            <a:avLst/>
          </a:prstGeom>
        </p:spPr>
      </p:pic>
      <p:pic>
        <p:nvPicPr>
          <p:cNvPr id="35" name="Picture 34">
            <a:extLst>
              <a:ext uri="{FF2B5EF4-FFF2-40B4-BE49-F238E27FC236}">
                <a16:creationId xmlns:a16="http://schemas.microsoft.com/office/drawing/2014/main" id="{AF03AAC0-D789-21E8-0C60-95A0FDA611E6}"/>
              </a:ext>
            </a:extLst>
          </p:cNvPr>
          <p:cNvPicPr>
            <a:picLocks noChangeAspect="1"/>
          </p:cNvPicPr>
          <p:nvPr/>
        </p:nvPicPr>
        <p:blipFill>
          <a:blip r:embed="rId3"/>
          <a:stretch>
            <a:fillRect/>
          </a:stretch>
        </p:blipFill>
        <p:spPr>
          <a:xfrm>
            <a:off x="851907" y="0"/>
            <a:ext cx="7553655" cy="6217920"/>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3911830" y="365126"/>
            <a:ext cx="3664180" cy="1325563"/>
          </a:xfrm>
        </p:spPr>
        <p:txBody>
          <a:bodyPr vert="horz" lIns="91440" tIns="45720" rIns="91440" bIns="45720" rtlCol="0" anchor="ctr">
            <a:normAutofit fontScale="92500"/>
          </a:bodyPr>
          <a:lstStyle/>
          <a:p>
            <a:r>
              <a:rPr lang="en-US" sz="3600" dirty="0">
                <a:solidFill>
                  <a:srgbClr val="000000"/>
                </a:solidFill>
                <a:latin typeface="Calibri" panose="020F0502020204030204" pitchFamily="34" charset="0"/>
              </a:rPr>
              <a:t>Far East of Eden: Kabuki </a:t>
            </a:r>
            <a:r>
              <a:rPr lang="en-US" sz="3600" dirty="0" err="1">
                <a:solidFill>
                  <a:srgbClr val="000000"/>
                </a:solidFill>
                <a:latin typeface="Calibri" panose="020F0502020204030204" pitchFamily="34" charset="0"/>
              </a:rPr>
              <a:t>Klash</a:t>
            </a:r>
            <a:r>
              <a:rPr lang="en-US" sz="3600" dirty="0">
                <a:solidFill>
                  <a:srgbClr val="000000"/>
                </a:solidFill>
                <a:latin typeface="Calibri" panose="020F0502020204030204" pitchFamily="34" charset="0"/>
              </a:rPr>
              <a:t> </a:t>
            </a:r>
          </a:p>
        </p:txBody>
      </p:sp>
      <p:graphicFrame>
        <p:nvGraphicFramePr>
          <p:cNvPr id="3" name="Table 2">
            <a:extLst>
              <a:ext uri="{FF2B5EF4-FFF2-40B4-BE49-F238E27FC236}">
                <a16:creationId xmlns:a16="http://schemas.microsoft.com/office/drawing/2014/main" id="{AFEAE6DB-2CD9-9703-4E36-3A43B3057A3F}"/>
              </a:ext>
            </a:extLst>
          </p:cNvPr>
          <p:cNvGraphicFramePr>
            <a:graphicFrameLocks noGrp="1"/>
          </p:cNvGraphicFramePr>
          <p:nvPr>
            <p:extLst>
              <p:ext uri="{D42A27DB-BD31-4B8C-83A1-F6EECF244321}">
                <p14:modId xmlns:p14="http://schemas.microsoft.com/office/powerpoint/2010/main" val="380238427"/>
              </p:ext>
            </p:extLst>
          </p:nvPr>
        </p:nvGraphicFramePr>
        <p:xfrm>
          <a:off x="-3991688" y="2196949"/>
          <a:ext cx="3664180" cy="1106696"/>
        </p:xfrm>
        <a:graphic>
          <a:graphicData uri="http://schemas.openxmlformats.org/drawingml/2006/table">
            <a:tbl>
              <a:tblPr>
                <a:tableStyleId>{5C22544A-7EE6-4342-B048-85BDC9FD1C3A}</a:tableStyleId>
              </a:tblPr>
              <a:tblGrid>
                <a:gridCol w="2458648">
                  <a:extLst>
                    <a:ext uri="{9D8B030D-6E8A-4147-A177-3AD203B41FA5}">
                      <a16:colId xmlns:a16="http://schemas.microsoft.com/office/drawing/2014/main" val="781541976"/>
                    </a:ext>
                  </a:extLst>
                </a:gridCol>
                <a:gridCol w="1205532">
                  <a:extLst>
                    <a:ext uri="{9D8B030D-6E8A-4147-A177-3AD203B41FA5}">
                      <a16:colId xmlns:a16="http://schemas.microsoft.com/office/drawing/2014/main" val="2427050245"/>
                    </a:ext>
                  </a:extLst>
                </a:gridCol>
              </a:tblGrid>
              <a:tr h="28353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723252">
                <a:tc>
                  <a:txBody>
                    <a:bodyPr/>
                    <a:lstStyle/>
                    <a:p>
                      <a:pPr algn="l" fontAlgn="b"/>
                      <a:r>
                        <a:rPr lang="en-US" sz="2400" u="none" strike="noStrike" dirty="0">
                          <a:effectLst/>
                        </a:rPr>
                        <a:t>Far East of Eden: Kabuki </a:t>
                      </a:r>
                      <a:r>
                        <a:rPr lang="en-US" sz="2400" u="none" strike="noStrike" dirty="0" err="1">
                          <a:effectLst/>
                        </a:rPr>
                        <a:t>Klash</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err="1">
                          <a:effectLst/>
                        </a:rPr>
                        <a:t>kabukikl</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3744802892"/>
                  </a:ext>
                </a:extLst>
              </a:tr>
            </a:tbl>
          </a:graphicData>
        </a:graphic>
      </p:graphicFrame>
      <p:pic>
        <p:nvPicPr>
          <p:cNvPr id="36" name="Picture 35">
            <a:extLst>
              <a:ext uri="{FF2B5EF4-FFF2-40B4-BE49-F238E27FC236}">
                <a16:creationId xmlns:a16="http://schemas.microsoft.com/office/drawing/2014/main" id="{4EE61510-2BC3-3CD4-AA1C-A475248663DD}"/>
              </a:ext>
            </a:extLst>
          </p:cNvPr>
          <p:cNvPicPr>
            <a:picLocks noChangeAspect="1"/>
          </p:cNvPicPr>
          <p:nvPr/>
        </p:nvPicPr>
        <p:blipFill>
          <a:blip r:embed="rId4"/>
          <a:stretch>
            <a:fillRect/>
          </a:stretch>
        </p:blipFill>
        <p:spPr>
          <a:xfrm>
            <a:off x="6613677" y="2660594"/>
            <a:ext cx="688162" cy="688162"/>
          </a:xfrm>
          <a:prstGeom prst="rect">
            <a:avLst/>
          </a:prstGeom>
        </p:spPr>
      </p:pic>
      <p:pic>
        <p:nvPicPr>
          <p:cNvPr id="37" name="Picture 36">
            <a:extLst>
              <a:ext uri="{FF2B5EF4-FFF2-40B4-BE49-F238E27FC236}">
                <a16:creationId xmlns:a16="http://schemas.microsoft.com/office/drawing/2014/main" id="{C2472836-683B-78B8-B242-375BC8FF1CBF}"/>
              </a:ext>
            </a:extLst>
          </p:cNvPr>
          <p:cNvPicPr>
            <a:picLocks noChangeAspect="1"/>
          </p:cNvPicPr>
          <p:nvPr/>
        </p:nvPicPr>
        <p:blipFill>
          <a:blip r:embed="rId4"/>
          <a:stretch>
            <a:fillRect/>
          </a:stretch>
        </p:blipFill>
        <p:spPr>
          <a:xfrm>
            <a:off x="4989988" y="2678041"/>
            <a:ext cx="688162" cy="688162"/>
          </a:xfrm>
          <a:prstGeom prst="rect">
            <a:avLst/>
          </a:prstGeom>
        </p:spPr>
      </p:pic>
      <p:pic>
        <p:nvPicPr>
          <p:cNvPr id="38" name="Picture 37">
            <a:extLst>
              <a:ext uri="{FF2B5EF4-FFF2-40B4-BE49-F238E27FC236}">
                <a16:creationId xmlns:a16="http://schemas.microsoft.com/office/drawing/2014/main" id="{12AC19B6-44C9-DB90-05EB-D2B1B0AEB559}"/>
              </a:ext>
            </a:extLst>
          </p:cNvPr>
          <p:cNvPicPr>
            <a:picLocks noChangeAspect="1"/>
          </p:cNvPicPr>
          <p:nvPr/>
        </p:nvPicPr>
        <p:blipFill>
          <a:blip r:embed="rId4"/>
          <a:stretch>
            <a:fillRect/>
          </a:stretch>
        </p:blipFill>
        <p:spPr>
          <a:xfrm>
            <a:off x="5802900" y="2678041"/>
            <a:ext cx="688162" cy="688162"/>
          </a:xfrm>
          <a:prstGeom prst="rect">
            <a:avLst/>
          </a:prstGeom>
        </p:spPr>
      </p:pic>
      <p:sp>
        <p:nvSpPr>
          <p:cNvPr id="39" name="Arrow: Up 38">
            <a:extLst>
              <a:ext uri="{FF2B5EF4-FFF2-40B4-BE49-F238E27FC236}">
                <a16:creationId xmlns:a16="http://schemas.microsoft.com/office/drawing/2014/main" id="{6CA102CF-3F27-E744-D071-B5F4363A02E8}"/>
              </a:ext>
            </a:extLst>
          </p:cNvPr>
          <p:cNvSpPr/>
          <p:nvPr/>
        </p:nvSpPr>
        <p:spPr>
          <a:xfrm>
            <a:off x="2990986" y="193840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AA74157C-4FA1-B09C-D793-E1C7C23EA0E8}"/>
              </a:ext>
            </a:extLst>
          </p:cNvPr>
          <p:cNvSpPr/>
          <p:nvPr/>
        </p:nvSpPr>
        <p:spPr>
          <a:xfrm rot="16200000">
            <a:off x="2218976" y="26671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0761B9BF-8FB0-5F0B-ED86-BA86242973C0}"/>
              </a:ext>
            </a:extLst>
          </p:cNvPr>
          <p:cNvSpPr/>
          <p:nvPr/>
        </p:nvSpPr>
        <p:spPr>
          <a:xfrm rot="5400000" flipH="1">
            <a:off x="3668992" y="266713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1EE01F8D-DCB2-7668-A89D-0F8E47F0D463}"/>
              </a:ext>
            </a:extLst>
          </p:cNvPr>
          <p:cNvSpPr/>
          <p:nvPr/>
        </p:nvSpPr>
        <p:spPr>
          <a:xfrm rot="2707381" flipV="1">
            <a:off x="2408070" y="319856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9D27F614-4FED-2295-F379-86D14D47A394}"/>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486812" y="2362099"/>
            <a:ext cx="1122309" cy="1910215"/>
          </a:xfrm>
          <a:prstGeom prst="rect">
            <a:avLst/>
          </a:prstGeom>
        </p:spPr>
      </p:pic>
      <p:pic>
        <p:nvPicPr>
          <p:cNvPr id="44" name="Picture 43">
            <a:extLst>
              <a:ext uri="{FF2B5EF4-FFF2-40B4-BE49-F238E27FC236}">
                <a16:creationId xmlns:a16="http://schemas.microsoft.com/office/drawing/2014/main" id="{E43CE352-D513-54D1-09CF-943C38A9FB21}"/>
              </a:ext>
            </a:extLst>
          </p:cNvPr>
          <p:cNvPicPr>
            <a:picLocks noChangeAspect="1"/>
          </p:cNvPicPr>
          <p:nvPr/>
        </p:nvPicPr>
        <p:blipFill>
          <a:blip r:embed="rId4">
            <a:duotone>
              <a:schemeClr val="accent3">
                <a:shade val="45000"/>
                <a:satMod val="135000"/>
              </a:schemeClr>
              <a:prstClr val="white"/>
            </a:duotone>
          </a:blip>
          <a:stretch>
            <a:fillRect/>
          </a:stretch>
        </p:blipFill>
        <p:spPr>
          <a:xfrm>
            <a:off x="4251736" y="3203734"/>
            <a:ext cx="688162" cy="688162"/>
          </a:xfrm>
          <a:prstGeom prst="rect">
            <a:avLst/>
          </a:prstGeom>
        </p:spPr>
      </p:pic>
      <p:pic>
        <p:nvPicPr>
          <p:cNvPr id="45" name="Picture 44">
            <a:extLst>
              <a:ext uri="{FF2B5EF4-FFF2-40B4-BE49-F238E27FC236}">
                <a16:creationId xmlns:a16="http://schemas.microsoft.com/office/drawing/2014/main" id="{DEE26C9F-E62E-ADEC-B761-C3AAD0DDBF9B}"/>
              </a:ext>
            </a:extLst>
          </p:cNvPr>
          <p:cNvPicPr>
            <a:picLocks noChangeAspect="1"/>
          </p:cNvPicPr>
          <p:nvPr/>
        </p:nvPicPr>
        <p:blipFill>
          <a:blip r:embed="rId4">
            <a:duotone>
              <a:schemeClr val="accent3">
                <a:shade val="45000"/>
                <a:satMod val="135000"/>
              </a:schemeClr>
              <a:prstClr val="white"/>
            </a:duotone>
          </a:blip>
          <a:stretch>
            <a:fillRect/>
          </a:stretch>
        </p:blipFill>
        <p:spPr>
          <a:xfrm>
            <a:off x="4250649" y="3982408"/>
            <a:ext cx="688162" cy="688162"/>
          </a:xfrm>
          <a:prstGeom prst="rect">
            <a:avLst/>
          </a:prstGeom>
        </p:spPr>
      </p:pic>
      <p:pic>
        <p:nvPicPr>
          <p:cNvPr id="56" name="Picture 55">
            <a:extLst>
              <a:ext uri="{FF2B5EF4-FFF2-40B4-BE49-F238E27FC236}">
                <a16:creationId xmlns:a16="http://schemas.microsoft.com/office/drawing/2014/main" id="{D9666764-C6D8-8B03-A9C4-4EC59CB7BB9D}"/>
              </a:ext>
            </a:extLst>
          </p:cNvPr>
          <p:cNvPicPr>
            <a:picLocks noChangeAspect="1"/>
          </p:cNvPicPr>
          <p:nvPr/>
        </p:nvPicPr>
        <p:blipFill>
          <a:blip r:embed="rId4"/>
          <a:stretch>
            <a:fillRect/>
          </a:stretch>
        </p:blipFill>
        <p:spPr>
          <a:xfrm>
            <a:off x="4988901" y="3456715"/>
            <a:ext cx="688162" cy="688162"/>
          </a:xfrm>
          <a:prstGeom prst="rect">
            <a:avLst/>
          </a:prstGeom>
        </p:spPr>
      </p:pic>
      <p:pic>
        <p:nvPicPr>
          <p:cNvPr id="57" name="Picture 56">
            <a:extLst>
              <a:ext uri="{FF2B5EF4-FFF2-40B4-BE49-F238E27FC236}">
                <a16:creationId xmlns:a16="http://schemas.microsoft.com/office/drawing/2014/main" id="{D65FEA69-305E-D1BF-74E2-A400106270AE}"/>
              </a:ext>
            </a:extLst>
          </p:cNvPr>
          <p:cNvPicPr>
            <a:picLocks noChangeAspect="1"/>
          </p:cNvPicPr>
          <p:nvPr/>
        </p:nvPicPr>
        <p:blipFill>
          <a:blip r:embed="rId4">
            <a:duotone>
              <a:schemeClr val="accent3">
                <a:shade val="45000"/>
                <a:satMod val="135000"/>
              </a:schemeClr>
              <a:prstClr val="white"/>
            </a:duotone>
          </a:blip>
          <a:stretch>
            <a:fillRect/>
          </a:stretch>
        </p:blipFill>
        <p:spPr>
          <a:xfrm>
            <a:off x="5801814" y="3456715"/>
            <a:ext cx="688162" cy="688162"/>
          </a:xfrm>
          <a:prstGeom prst="rect">
            <a:avLst/>
          </a:prstGeom>
        </p:spPr>
      </p:pic>
      <p:pic>
        <p:nvPicPr>
          <p:cNvPr id="58" name="Picture 57">
            <a:extLst>
              <a:ext uri="{FF2B5EF4-FFF2-40B4-BE49-F238E27FC236}">
                <a16:creationId xmlns:a16="http://schemas.microsoft.com/office/drawing/2014/main" id="{FFE0CD8B-812A-5791-CC80-BDC0E7D1677F}"/>
              </a:ext>
            </a:extLst>
          </p:cNvPr>
          <p:cNvPicPr>
            <a:picLocks noChangeAspect="1"/>
          </p:cNvPicPr>
          <p:nvPr/>
        </p:nvPicPr>
        <p:blipFill>
          <a:blip r:embed="rId4">
            <a:duotone>
              <a:schemeClr val="accent3">
                <a:shade val="45000"/>
                <a:satMod val="135000"/>
              </a:schemeClr>
              <a:prstClr val="white"/>
            </a:duotone>
          </a:blip>
          <a:stretch>
            <a:fillRect/>
          </a:stretch>
        </p:blipFill>
        <p:spPr>
          <a:xfrm>
            <a:off x="6612591" y="3439268"/>
            <a:ext cx="688162" cy="688162"/>
          </a:xfrm>
          <a:prstGeom prst="rect">
            <a:avLst/>
          </a:prstGeom>
        </p:spPr>
      </p:pic>
      <p:sp>
        <p:nvSpPr>
          <p:cNvPr id="59" name="Rectangle 58">
            <a:extLst>
              <a:ext uri="{FF2B5EF4-FFF2-40B4-BE49-F238E27FC236}">
                <a16:creationId xmlns:a16="http://schemas.microsoft.com/office/drawing/2014/main" id="{08907AF0-D910-8E2E-C28D-F4527450A12E}"/>
              </a:ext>
            </a:extLst>
          </p:cNvPr>
          <p:cNvSpPr/>
          <p:nvPr/>
        </p:nvSpPr>
        <p:spPr>
          <a:xfrm rot="18000000">
            <a:off x="4565752" y="1169884"/>
            <a:ext cx="26888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attack</a:t>
            </a:r>
          </a:p>
        </p:txBody>
      </p:sp>
      <p:sp>
        <p:nvSpPr>
          <p:cNvPr id="60" name="Arrow: Up 59">
            <a:extLst>
              <a:ext uri="{FF2B5EF4-FFF2-40B4-BE49-F238E27FC236}">
                <a16:creationId xmlns:a16="http://schemas.microsoft.com/office/drawing/2014/main" id="{D2971AD6-09C5-F95E-7590-C771C57F4C8E}"/>
              </a:ext>
            </a:extLst>
          </p:cNvPr>
          <p:cNvSpPr/>
          <p:nvPr/>
        </p:nvSpPr>
        <p:spPr>
          <a:xfrm rot="3030207">
            <a:off x="3633845" y="207426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09F57F76-76FC-6C1A-969B-BCA8156F68BD}"/>
              </a:ext>
            </a:extLst>
          </p:cNvPr>
          <p:cNvSpPr/>
          <p:nvPr/>
        </p:nvSpPr>
        <p:spPr>
          <a:xfrm rot="18863264">
            <a:off x="2433538" y="211801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FF0995BA-BB9A-989F-FC56-646BC0FC882F}"/>
              </a:ext>
            </a:extLst>
          </p:cNvPr>
          <p:cNvSpPr/>
          <p:nvPr/>
        </p:nvSpPr>
        <p:spPr>
          <a:xfrm rot="8401222" flipH="1">
            <a:off x="3497106" y="322045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272C15A4-F4B0-EE7E-62E7-625DA0C84DB5}"/>
              </a:ext>
            </a:extLst>
          </p:cNvPr>
          <p:cNvSpPr/>
          <p:nvPr/>
        </p:nvSpPr>
        <p:spPr>
          <a:xfrm flipV="1">
            <a:off x="2962434" y="343926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55679753-7FAC-4D4B-C453-C8164F24675F}"/>
              </a:ext>
            </a:extLst>
          </p:cNvPr>
          <p:cNvSpPr/>
          <p:nvPr/>
        </p:nvSpPr>
        <p:spPr>
          <a:xfrm rot="18000000">
            <a:off x="5325806" y="1054889"/>
            <a:ext cx="2903570"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attack</a:t>
            </a:r>
          </a:p>
        </p:txBody>
      </p:sp>
      <p:sp>
        <p:nvSpPr>
          <p:cNvPr id="69" name="Rectangle 68">
            <a:extLst>
              <a:ext uri="{FF2B5EF4-FFF2-40B4-BE49-F238E27FC236}">
                <a16:creationId xmlns:a16="http://schemas.microsoft.com/office/drawing/2014/main" id="{E6F66AE3-CCE2-6CF4-B020-EF91AABEC968}"/>
              </a:ext>
            </a:extLst>
          </p:cNvPr>
          <p:cNvSpPr/>
          <p:nvPr/>
        </p:nvSpPr>
        <p:spPr>
          <a:xfrm rot="18000000">
            <a:off x="6342711" y="1458705"/>
            <a:ext cx="198437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70" name="Rectangle 69">
            <a:extLst>
              <a:ext uri="{FF2B5EF4-FFF2-40B4-BE49-F238E27FC236}">
                <a16:creationId xmlns:a16="http://schemas.microsoft.com/office/drawing/2014/main" id="{E2092ECF-FC22-D2C2-E61C-5283B9E0E41E}"/>
              </a:ext>
            </a:extLst>
          </p:cNvPr>
          <p:cNvSpPr/>
          <p:nvPr/>
        </p:nvSpPr>
        <p:spPr>
          <a:xfrm rot="2700000">
            <a:off x="4786728" y="4936912"/>
            <a:ext cx="2747031"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Medium kick</a:t>
            </a:r>
          </a:p>
        </p:txBody>
      </p:sp>
      <p:grpSp>
        <p:nvGrpSpPr>
          <p:cNvPr id="6" name="Group 5">
            <a:extLst>
              <a:ext uri="{FF2B5EF4-FFF2-40B4-BE49-F238E27FC236}">
                <a16:creationId xmlns:a16="http://schemas.microsoft.com/office/drawing/2014/main" id="{40C0ECF5-C93C-E490-1761-A9D74C6D2537}"/>
              </a:ext>
            </a:extLst>
          </p:cNvPr>
          <p:cNvGrpSpPr/>
          <p:nvPr/>
        </p:nvGrpSpPr>
        <p:grpSpPr>
          <a:xfrm>
            <a:off x="70338" y="5837637"/>
            <a:ext cx="1315776" cy="960943"/>
            <a:chOff x="70338" y="5837637"/>
            <a:chExt cx="1315776" cy="960943"/>
          </a:xfrm>
        </p:grpSpPr>
        <p:sp>
          <p:nvSpPr>
            <p:cNvPr id="7" name="Flowchart: Alternate Process 6">
              <a:extLst>
                <a:ext uri="{FF2B5EF4-FFF2-40B4-BE49-F238E27FC236}">
                  <a16:creationId xmlns:a16="http://schemas.microsoft.com/office/drawing/2014/main" id="{547325C5-0D29-588F-26C0-1F55BE9887D0}"/>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8" name="Group 7">
              <a:extLst>
                <a:ext uri="{FF2B5EF4-FFF2-40B4-BE49-F238E27FC236}">
                  <a16:creationId xmlns:a16="http://schemas.microsoft.com/office/drawing/2014/main" id="{4D9BBFE6-A891-DEB9-B75F-C15DC9B87942}"/>
                </a:ext>
              </a:extLst>
            </p:cNvPr>
            <p:cNvGrpSpPr/>
            <p:nvPr/>
          </p:nvGrpSpPr>
          <p:grpSpPr>
            <a:xfrm>
              <a:off x="153012" y="5975208"/>
              <a:ext cx="1155730" cy="685800"/>
              <a:chOff x="5115719" y="1096814"/>
              <a:chExt cx="1540973" cy="914400"/>
            </a:xfrm>
          </p:grpSpPr>
          <p:pic>
            <p:nvPicPr>
              <p:cNvPr id="9" name="Graphic 8" descr="User with solid fill">
                <a:extLst>
                  <a:ext uri="{FF2B5EF4-FFF2-40B4-BE49-F238E27FC236}">
                    <a16:creationId xmlns:a16="http://schemas.microsoft.com/office/drawing/2014/main" id="{0D7927FF-A17F-22EA-ECE2-EE6B29B8A9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10" name="Graphic 9" descr="User with solid fill">
                <a:extLst>
                  <a:ext uri="{FF2B5EF4-FFF2-40B4-BE49-F238E27FC236}">
                    <a16:creationId xmlns:a16="http://schemas.microsoft.com/office/drawing/2014/main" id="{47308CC8-56AC-4DDA-F107-AADD2D9EFE2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11" name="TextBox 10">
                <a:extLst>
                  <a:ext uri="{FF2B5EF4-FFF2-40B4-BE49-F238E27FC236}">
                    <a16:creationId xmlns:a16="http://schemas.microsoft.com/office/drawing/2014/main" id="{F2D38AB2-4082-C75E-63CE-A66401546EE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45983140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3DDEF7FE-D2C2-BC00-060C-26701A011EFD}"/>
              </a:ext>
            </a:extLst>
          </p:cNvPr>
          <p:cNvPicPr>
            <a:picLocks noChangeAspect="1"/>
          </p:cNvPicPr>
          <p:nvPr/>
        </p:nvPicPr>
        <p:blipFill rotWithShape="1">
          <a:blip r:embed="rId2">
            <a:extLst>
              <a:ext uri="{28A0092B-C50C-407E-A947-70E740481C1C}">
                <a14:useLocalDpi xmlns:a14="http://schemas.microsoft.com/office/drawing/2010/main" val="0"/>
              </a:ext>
            </a:extLst>
          </a:blip>
          <a:srcRect t="22001" b="8296"/>
          <a:stretch/>
        </p:blipFill>
        <p:spPr>
          <a:xfrm>
            <a:off x="0" y="0"/>
            <a:ext cx="9144000" cy="6798580"/>
          </a:xfrm>
          <a:prstGeom prst="rect">
            <a:avLst/>
          </a:prstGeom>
        </p:spPr>
      </p:pic>
      <p:pic>
        <p:nvPicPr>
          <p:cNvPr id="35" name="Picture 34">
            <a:extLst>
              <a:ext uri="{FF2B5EF4-FFF2-40B4-BE49-F238E27FC236}">
                <a16:creationId xmlns:a16="http://schemas.microsoft.com/office/drawing/2014/main" id="{1E28446D-4100-8598-4281-6D30C04921BE}"/>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2781300" y="171450"/>
            <a:ext cx="2305050" cy="1325563"/>
          </a:xfrm>
        </p:spPr>
        <p:txBody>
          <a:bodyPr vert="horz" lIns="91440" tIns="45720" rIns="91440" bIns="45720" rtlCol="0" anchor="ctr">
            <a:normAutofit fontScale="92500"/>
          </a:bodyPr>
          <a:lstStyle/>
          <a:p>
            <a:r>
              <a:rPr lang="en-US" sz="3600" dirty="0">
                <a:solidFill>
                  <a:srgbClr val="000000"/>
                </a:solidFill>
                <a:latin typeface="Calibri" panose="020F0502020204030204" pitchFamily="34" charset="0"/>
              </a:rPr>
              <a:t>Kangaroo </a:t>
            </a:r>
          </a:p>
        </p:txBody>
      </p:sp>
      <p:graphicFrame>
        <p:nvGraphicFramePr>
          <p:cNvPr id="3" name="Table 2">
            <a:extLst>
              <a:ext uri="{FF2B5EF4-FFF2-40B4-BE49-F238E27FC236}">
                <a16:creationId xmlns:a16="http://schemas.microsoft.com/office/drawing/2014/main" id="{F1D7A46F-DE0B-FD02-ED73-EA549603C149}"/>
              </a:ext>
            </a:extLst>
          </p:cNvPr>
          <p:cNvGraphicFramePr>
            <a:graphicFrameLocks noGrp="1"/>
          </p:cNvGraphicFramePr>
          <p:nvPr>
            <p:extLst>
              <p:ext uri="{D42A27DB-BD31-4B8C-83A1-F6EECF244321}">
                <p14:modId xmlns:p14="http://schemas.microsoft.com/office/powerpoint/2010/main" val="4257899382"/>
              </p:ext>
            </p:extLst>
          </p:nvPr>
        </p:nvGraphicFramePr>
        <p:xfrm>
          <a:off x="-3651236" y="1173757"/>
          <a:ext cx="3462728" cy="909009"/>
        </p:xfrm>
        <a:graphic>
          <a:graphicData uri="http://schemas.openxmlformats.org/drawingml/2006/table">
            <a:tbl>
              <a:tblPr>
                <a:tableStyleId>{5C22544A-7EE6-4342-B048-85BDC9FD1C3A}</a:tableStyleId>
              </a:tblPr>
              <a:tblGrid>
                <a:gridCol w="1981924">
                  <a:extLst>
                    <a:ext uri="{9D8B030D-6E8A-4147-A177-3AD203B41FA5}">
                      <a16:colId xmlns:a16="http://schemas.microsoft.com/office/drawing/2014/main" val="781541976"/>
                    </a:ext>
                  </a:extLst>
                </a:gridCol>
                <a:gridCol w="1480804">
                  <a:extLst>
                    <a:ext uri="{9D8B030D-6E8A-4147-A177-3AD203B41FA5}">
                      <a16:colId xmlns:a16="http://schemas.microsoft.com/office/drawing/2014/main" val="2427050245"/>
                    </a:ext>
                  </a:extLst>
                </a:gridCol>
              </a:tblGrid>
              <a:tr h="325544">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953233947"/>
                  </a:ext>
                </a:extLst>
              </a:tr>
              <a:tr h="538541">
                <a:tc>
                  <a:txBody>
                    <a:bodyPr/>
                    <a:lstStyle/>
                    <a:p>
                      <a:pPr algn="l" fontAlgn="b"/>
                      <a:r>
                        <a:rPr lang="en-US" sz="2400" u="none" strike="noStrike" dirty="0">
                          <a:effectLst/>
                        </a:rPr>
                        <a:t>Kangaroo</a:t>
                      </a:r>
                      <a:endParaRPr lang="en-US" sz="2400" b="0" i="0" u="none" strike="noStrike" dirty="0">
                        <a:solidFill>
                          <a:srgbClr val="000000"/>
                        </a:solidFill>
                        <a:effectLst/>
                        <a:latin typeface="Calibri" panose="020F0502020204030204" pitchFamily="34" charset="0"/>
                      </a:endParaRPr>
                    </a:p>
                  </a:txBody>
                  <a:tcPr marL="4708" marR="4708" marT="4708" marB="0" anchor="b"/>
                </a:tc>
                <a:tc>
                  <a:txBody>
                    <a:bodyPr/>
                    <a:lstStyle/>
                    <a:p>
                      <a:pPr algn="l" fontAlgn="b"/>
                      <a:r>
                        <a:rPr lang="en-US" sz="2400" u="none" strike="noStrike" dirty="0">
                          <a:effectLst/>
                        </a:rPr>
                        <a:t>kangaroo</a:t>
                      </a:r>
                      <a:endParaRPr lang="en-US" sz="2400" b="0" i="0" u="none" strike="noStrike" dirty="0">
                        <a:solidFill>
                          <a:srgbClr val="000000"/>
                        </a:solidFill>
                        <a:effectLst/>
                        <a:latin typeface="Calibri" panose="020F0502020204030204" pitchFamily="34" charset="0"/>
                      </a:endParaRPr>
                    </a:p>
                  </a:txBody>
                  <a:tcPr marL="4708" marR="4708" marT="4708" marB="0" anchor="b"/>
                </a:tc>
                <a:extLst>
                  <a:ext uri="{0D108BD9-81ED-4DB2-BD59-A6C34878D82A}">
                    <a16:rowId xmlns:a16="http://schemas.microsoft.com/office/drawing/2014/main" val="532027577"/>
                  </a:ext>
                </a:extLst>
              </a:tr>
            </a:tbl>
          </a:graphicData>
        </a:graphic>
      </p:graphicFrame>
      <p:grpSp>
        <p:nvGrpSpPr>
          <p:cNvPr id="68" name="Group 67">
            <a:extLst>
              <a:ext uri="{FF2B5EF4-FFF2-40B4-BE49-F238E27FC236}">
                <a16:creationId xmlns:a16="http://schemas.microsoft.com/office/drawing/2014/main" id="{D4447A08-2B60-068A-0786-89EDEF7183D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8A5EC6D7-446B-3081-1978-1CF69400494E}"/>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D9566629-4390-9850-7933-025632BD9FC5}"/>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3E4557B9-D820-E84F-D927-596400351D5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997D587-31FD-7CF3-6EE7-D4BDD200D8C9}"/>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C94624C-D867-9F13-037E-47CDAC21B9EE}"/>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CF3B6B0A-D9B9-C610-14B2-0C0AFEF0EAB9}"/>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5FA492AC-51E2-A3BB-744C-69FDB9BDD765}"/>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32D4DEB7-0996-C3B3-657E-17D4C33E2AEC}"/>
              </a:ext>
            </a:extLst>
          </p:cNvPr>
          <p:cNvPicPr>
            <a:picLocks noChangeAspect="1"/>
          </p:cNvPicPr>
          <p:nvPr/>
        </p:nvPicPr>
        <p:blipFill>
          <a:blip r:embed="rId8">
            <a:duotone>
              <a:schemeClr val="accent3">
                <a:shade val="45000"/>
                <a:satMod val="135000"/>
              </a:schemeClr>
              <a:prstClr val="white"/>
            </a:duotone>
          </a:blip>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04BD4A8E-752C-EF36-6B54-969B4BAB64BE}"/>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8ACE0A36-882F-EF76-469D-039403864EF2}"/>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98CC5837-CF6C-C800-9B8C-67191BF05751}"/>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8240F25A-5ECE-EFF8-5953-7CE64C86F063}"/>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14637589-1BF5-3A0A-2662-1DADC87CC182}"/>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18397E3C-F877-16A7-431B-DBEF60BBC4F6}"/>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3F7FDD63-51AA-F894-E9C6-A85635F7ECC4}"/>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C3B1ABCC-DD57-22C9-D9DF-1501B6B45D04}"/>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67CEC1BE-7A25-8C2A-9EB1-0119CDCAB55D}"/>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DDEDAA27-0485-5888-06FD-8F8875F90BC2}"/>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B25F5462-FBFA-A1D3-128E-A5A12896B04F}"/>
              </a:ext>
            </a:extLst>
          </p:cNvPr>
          <p:cNvSpPr/>
          <p:nvPr/>
        </p:nvSpPr>
        <p:spPr>
          <a:xfrm rot="18000000">
            <a:off x="5049282" y="1713974"/>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a:t>
            </a:r>
          </a:p>
        </p:txBody>
      </p:sp>
      <p:sp>
        <p:nvSpPr>
          <p:cNvPr id="60" name="Arrow: Up 59">
            <a:extLst>
              <a:ext uri="{FF2B5EF4-FFF2-40B4-BE49-F238E27FC236}">
                <a16:creationId xmlns:a16="http://schemas.microsoft.com/office/drawing/2014/main" id="{AE1150BA-645D-CF65-915B-05664B31AAA9}"/>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D478C784-91ED-E185-3420-A7CF9DDDEC0C}"/>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6C8E925A-3F69-1601-6AC1-F43E09956517}"/>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DBD9B8BC-AE92-AFA0-8F5B-5A0E1A58BE33}"/>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852D9684-ABF5-A529-7421-7260FFF493AA}"/>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Tree>
    <p:extLst>
      <p:ext uri="{BB962C8B-B14F-4D97-AF65-F5344CB8AC3E}">
        <p14:creationId xmlns:p14="http://schemas.microsoft.com/office/powerpoint/2010/main" val="122827784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video game&#10;&#10;Description automatically generated">
            <a:extLst>
              <a:ext uri="{FF2B5EF4-FFF2-40B4-BE49-F238E27FC236}">
                <a16:creationId xmlns:a16="http://schemas.microsoft.com/office/drawing/2014/main" id="{2135671B-8156-4DFB-40DD-6539DB7A716F}"/>
              </a:ext>
            </a:extLst>
          </p:cNvPr>
          <p:cNvPicPr>
            <a:picLocks noChangeAspect="1"/>
          </p:cNvPicPr>
          <p:nvPr/>
        </p:nvPicPr>
        <p:blipFill rotWithShape="1">
          <a:blip r:embed="rId2">
            <a:extLst>
              <a:ext uri="{28A0092B-C50C-407E-A947-70E740481C1C}">
                <a14:useLocalDpi xmlns:a14="http://schemas.microsoft.com/office/drawing/2010/main" val="0"/>
              </a:ext>
            </a:extLst>
          </a:blip>
          <a:srcRect t="6249" b="28126"/>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2F88FBF0-50BA-93B0-2182-8521133DE89D}"/>
              </a:ext>
            </a:extLst>
          </p:cNvPr>
          <p:cNvPicPr>
            <a:picLocks noChangeAspect="1"/>
          </p:cNvPicPr>
          <p:nvPr/>
        </p:nvPicPr>
        <p:blipFill>
          <a:blip r:embed="rId3"/>
          <a:stretch>
            <a:fillRect/>
          </a:stretch>
        </p:blipFill>
        <p:spPr>
          <a:xfrm>
            <a:off x="858825" y="595071"/>
            <a:ext cx="7553655" cy="5414634"/>
          </a:xfrm>
          <a:prstGeom prst="rect">
            <a:avLst/>
          </a:prstGeom>
        </p:spPr>
      </p:pic>
      <p:sp>
        <p:nvSpPr>
          <p:cNvPr id="2" name="Title 1">
            <a:extLst>
              <a:ext uri="{FF2B5EF4-FFF2-40B4-BE49-F238E27FC236}">
                <a16:creationId xmlns:a16="http://schemas.microsoft.com/office/drawing/2014/main" id="{D52F4AF3-D5BF-50CA-B092-C4DFE05CD690}"/>
              </a:ext>
            </a:extLst>
          </p:cNvPr>
          <p:cNvSpPr>
            <a:spLocks noGrp="1"/>
          </p:cNvSpPr>
          <p:nvPr>
            <p:ph type="title"/>
          </p:nvPr>
        </p:nvSpPr>
        <p:spPr>
          <a:xfrm>
            <a:off x="-3671810" y="422276"/>
            <a:ext cx="3405110" cy="1325563"/>
          </a:xfrm>
        </p:spPr>
        <p:txBody>
          <a:bodyPr vert="horz" lIns="91440" tIns="45720" rIns="91440" bIns="45720" rtlCol="0" anchor="ctr">
            <a:normAutofit fontScale="92500"/>
          </a:bodyPr>
          <a:lstStyle/>
          <a:p>
            <a:r>
              <a:rPr lang="en-US" sz="3600" u="none" strike="noStrike" dirty="0">
                <a:effectLst/>
              </a:rPr>
              <a:t>Kicker</a:t>
            </a:r>
            <a:endParaRPr lang="en-US" sz="3600" dirty="0">
              <a:solidFill>
                <a:srgbClr val="000000"/>
              </a:solidFill>
              <a:latin typeface="Calibri" panose="020F0502020204030204" pitchFamily="34" charset="0"/>
            </a:endParaRPr>
          </a:p>
        </p:txBody>
      </p:sp>
      <p:graphicFrame>
        <p:nvGraphicFramePr>
          <p:cNvPr id="4" name="Table 3">
            <a:extLst>
              <a:ext uri="{FF2B5EF4-FFF2-40B4-BE49-F238E27FC236}">
                <a16:creationId xmlns:a16="http://schemas.microsoft.com/office/drawing/2014/main" id="{680EEBD7-BFA9-45B9-BF8E-C79C08E0CE6B}"/>
              </a:ext>
            </a:extLst>
          </p:cNvPr>
          <p:cNvGraphicFramePr>
            <a:graphicFrameLocks noGrp="1"/>
          </p:cNvGraphicFramePr>
          <p:nvPr>
            <p:extLst>
              <p:ext uri="{D42A27DB-BD31-4B8C-83A1-F6EECF244321}">
                <p14:modId xmlns:p14="http://schemas.microsoft.com/office/powerpoint/2010/main" val="2015833860"/>
              </p:ext>
            </p:extLst>
          </p:nvPr>
        </p:nvGraphicFramePr>
        <p:xfrm>
          <a:off x="-3764339" y="2454631"/>
          <a:ext cx="3405110" cy="735446"/>
        </p:xfrm>
        <a:graphic>
          <a:graphicData uri="http://schemas.openxmlformats.org/drawingml/2006/table">
            <a:tbl>
              <a:tblPr>
                <a:tableStyleId>{5C22544A-7EE6-4342-B048-85BDC9FD1C3A}</a:tableStyleId>
              </a:tblPr>
              <a:tblGrid>
                <a:gridCol w="2020599">
                  <a:extLst>
                    <a:ext uri="{9D8B030D-6E8A-4147-A177-3AD203B41FA5}">
                      <a16:colId xmlns:a16="http://schemas.microsoft.com/office/drawing/2014/main" val="3262301120"/>
                    </a:ext>
                  </a:extLst>
                </a:gridCol>
                <a:gridCol w="1384511">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Filename</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71069">
                <a:tc>
                  <a:txBody>
                    <a:bodyPr/>
                    <a:lstStyle/>
                    <a:p>
                      <a:pPr algn="l" fontAlgn="b"/>
                      <a:r>
                        <a:rPr lang="en-US" sz="2400" u="none" strike="noStrike" dirty="0">
                          <a:effectLst/>
                        </a:rPr>
                        <a:t>Kicker</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kicker</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2767926026"/>
                  </a:ext>
                </a:extLst>
              </a:tr>
            </a:tbl>
          </a:graphicData>
        </a:graphic>
      </p:graphicFrame>
      <p:grpSp>
        <p:nvGrpSpPr>
          <p:cNvPr id="68" name="Group 67">
            <a:extLst>
              <a:ext uri="{FF2B5EF4-FFF2-40B4-BE49-F238E27FC236}">
                <a16:creationId xmlns:a16="http://schemas.microsoft.com/office/drawing/2014/main" id="{342A27BF-0981-5D22-50E7-A64A7B3D274B}"/>
              </a:ext>
            </a:extLst>
          </p:cNvPr>
          <p:cNvGrpSpPr/>
          <p:nvPr/>
        </p:nvGrpSpPr>
        <p:grpSpPr>
          <a:xfrm>
            <a:off x="70338" y="5837637"/>
            <a:ext cx="1315776" cy="960943"/>
            <a:chOff x="-2779612" y="6214530"/>
            <a:chExt cx="1315776" cy="960943"/>
          </a:xfrm>
        </p:grpSpPr>
        <p:sp>
          <p:nvSpPr>
            <p:cNvPr id="69" name="Flowchart: Alternate Process 68">
              <a:extLst>
                <a:ext uri="{FF2B5EF4-FFF2-40B4-BE49-F238E27FC236}">
                  <a16:creationId xmlns:a16="http://schemas.microsoft.com/office/drawing/2014/main" id="{3EFE07D3-9C11-E191-0F71-40BFA8E16693}"/>
                </a:ext>
              </a:extLst>
            </p:cNvPr>
            <p:cNvSpPr/>
            <p:nvPr/>
          </p:nvSpPr>
          <p:spPr>
            <a:xfrm>
              <a:off x="-2779612" y="6214530"/>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70" name="Group 69">
              <a:extLst>
                <a:ext uri="{FF2B5EF4-FFF2-40B4-BE49-F238E27FC236}">
                  <a16:creationId xmlns:a16="http://schemas.microsoft.com/office/drawing/2014/main" id="{3CBD7CEC-A18C-0EFF-24BD-7E3714F5EE48}"/>
                </a:ext>
              </a:extLst>
            </p:cNvPr>
            <p:cNvGrpSpPr/>
            <p:nvPr/>
          </p:nvGrpSpPr>
          <p:grpSpPr>
            <a:xfrm>
              <a:off x="-2541291" y="6352101"/>
              <a:ext cx="839133" cy="685800"/>
              <a:chOff x="7462592" y="4655465"/>
              <a:chExt cx="839133" cy="685800"/>
            </a:xfrm>
          </p:grpSpPr>
          <p:pic>
            <p:nvPicPr>
              <p:cNvPr id="71" name="Graphic 70" descr="User with solid fill">
                <a:extLst>
                  <a:ext uri="{FF2B5EF4-FFF2-40B4-BE49-F238E27FC236}">
                    <a16:creationId xmlns:a16="http://schemas.microsoft.com/office/drawing/2014/main" id="{BD4011EE-86E2-AF75-76B6-1B4EAA8023E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2592" y="4655465"/>
                <a:ext cx="685800" cy="685800"/>
              </a:xfrm>
              <a:prstGeom prst="rect">
                <a:avLst/>
              </a:prstGeom>
            </p:spPr>
          </p:pic>
          <p:pic>
            <p:nvPicPr>
              <p:cNvPr id="72" name="Graphic 71" descr="User with solid fill">
                <a:extLst>
                  <a:ext uri="{FF2B5EF4-FFF2-40B4-BE49-F238E27FC236}">
                    <a16:creationId xmlns:a16="http://schemas.microsoft.com/office/drawing/2014/main" id="{91A3E3D9-228B-C6E6-EC51-4F79AC9126D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 b="15753"/>
              <a:stretch/>
            </p:blipFill>
            <p:spPr>
              <a:xfrm>
                <a:off x="7615925" y="4689417"/>
                <a:ext cx="685800" cy="577764"/>
              </a:xfrm>
              <a:prstGeom prst="rect">
                <a:avLst/>
              </a:prstGeom>
            </p:spPr>
          </p:pic>
          <p:sp>
            <p:nvSpPr>
              <p:cNvPr id="73" name="TextBox 72">
                <a:extLst>
                  <a:ext uri="{FF2B5EF4-FFF2-40B4-BE49-F238E27FC236}">
                    <a16:creationId xmlns:a16="http://schemas.microsoft.com/office/drawing/2014/main" id="{E32C5A10-3AF2-308E-1DAC-8F58B4D16F26}"/>
                  </a:ext>
                </a:extLst>
              </p:cNvPr>
              <p:cNvSpPr txBox="1"/>
              <p:nvPr/>
            </p:nvSpPr>
            <p:spPr>
              <a:xfrm>
                <a:off x="7786622" y="5010516"/>
                <a:ext cx="372218" cy="300082"/>
              </a:xfrm>
              <a:prstGeom prst="rect">
                <a:avLst/>
              </a:prstGeom>
              <a:noFill/>
            </p:spPr>
            <p:txBody>
              <a:bodyPr wrap="none" rtlCol="0">
                <a:spAutoFit/>
              </a:bodyPr>
              <a:lstStyle/>
              <a:p>
                <a:r>
                  <a:rPr lang="en-US" sz="1350" b="1" dirty="0"/>
                  <a:t>alt</a:t>
                </a:r>
              </a:p>
            </p:txBody>
          </p:sp>
        </p:grpSp>
      </p:grpSp>
      <p:pic>
        <p:nvPicPr>
          <p:cNvPr id="36" name="Picture 35">
            <a:extLst>
              <a:ext uri="{FF2B5EF4-FFF2-40B4-BE49-F238E27FC236}">
                <a16:creationId xmlns:a16="http://schemas.microsoft.com/office/drawing/2014/main" id="{072120E1-FD55-4B46-79C3-553E1155464E}"/>
              </a:ext>
            </a:extLst>
          </p:cNvPr>
          <p:cNvPicPr>
            <a:picLocks noChangeAspect="1"/>
          </p:cNvPicPr>
          <p:nvPr/>
        </p:nvPicPr>
        <p:blipFill>
          <a:blip r:embed="rId8">
            <a:duotone>
              <a:schemeClr val="accent3">
                <a:shade val="45000"/>
                <a:satMod val="135000"/>
              </a:schemeClr>
              <a:prstClr val="white"/>
            </a:duotone>
          </a:blip>
          <a:stretch>
            <a:fillRect/>
          </a:stretch>
        </p:blipFill>
        <p:spPr>
          <a:xfrm>
            <a:off x="6613677" y="2562118"/>
            <a:ext cx="688162" cy="688162"/>
          </a:xfrm>
          <a:prstGeom prst="rect">
            <a:avLst/>
          </a:prstGeom>
        </p:spPr>
      </p:pic>
      <p:pic>
        <p:nvPicPr>
          <p:cNvPr id="37" name="Picture 36">
            <a:extLst>
              <a:ext uri="{FF2B5EF4-FFF2-40B4-BE49-F238E27FC236}">
                <a16:creationId xmlns:a16="http://schemas.microsoft.com/office/drawing/2014/main" id="{56504A8C-65D7-B9ED-F488-2C257103BEFA}"/>
              </a:ext>
            </a:extLst>
          </p:cNvPr>
          <p:cNvPicPr>
            <a:picLocks noChangeAspect="1"/>
          </p:cNvPicPr>
          <p:nvPr/>
        </p:nvPicPr>
        <p:blipFill>
          <a:blip r:embed="rId8"/>
          <a:stretch>
            <a:fillRect/>
          </a:stretch>
        </p:blipFill>
        <p:spPr>
          <a:xfrm>
            <a:off x="4989988" y="2579565"/>
            <a:ext cx="688162" cy="688162"/>
          </a:xfrm>
          <a:prstGeom prst="rect">
            <a:avLst/>
          </a:prstGeom>
        </p:spPr>
      </p:pic>
      <p:pic>
        <p:nvPicPr>
          <p:cNvPr id="38" name="Picture 37">
            <a:extLst>
              <a:ext uri="{FF2B5EF4-FFF2-40B4-BE49-F238E27FC236}">
                <a16:creationId xmlns:a16="http://schemas.microsoft.com/office/drawing/2014/main" id="{3464A12E-2B57-B90B-860D-B659FB52AC6A}"/>
              </a:ext>
            </a:extLst>
          </p:cNvPr>
          <p:cNvPicPr>
            <a:picLocks noChangeAspect="1"/>
          </p:cNvPicPr>
          <p:nvPr/>
        </p:nvPicPr>
        <p:blipFill>
          <a:blip r:embed="rId8"/>
          <a:stretch>
            <a:fillRect/>
          </a:stretch>
        </p:blipFill>
        <p:spPr>
          <a:xfrm>
            <a:off x="5802900" y="2579565"/>
            <a:ext cx="688162" cy="688162"/>
          </a:xfrm>
          <a:prstGeom prst="rect">
            <a:avLst/>
          </a:prstGeom>
        </p:spPr>
      </p:pic>
      <p:sp>
        <p:nvSpPr>
          <p:cNvPr id="39" name="Arrow: Up 38">
            <a:extLst>
              <a:ext uri="{FF2B5EF4-FFF2-40B4-BE49-F238E27FC236}">
                <a16:creationId xmlns:a16="http://schemas.microsoft.com/office/drawing/2014/main" id="{F1D068E8-34D4-94C1-8B89-802462976780}"/>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B7B360EE-E60F-B957-CBFE-EC060E66B49B}"/>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D6ED3849-4094-4BE8-26E1-F21A54647247}"/>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556A429E-52FE-DD7C-6945-1E46884A51EF}"/>
              </a:ext>
            </a:extLst>
          </p:cNvPr>
          <p:cNvPicPr>
            <a:picLocks noChangeAspect="1"/>
          </p:cNvPicPr>
          <p:nvPr/>
        </p:nvPicPr>
        <p:blipFill>
          <a:blip r:embed="rId9">
            <a:extLst>
              <a:ext uri="{BEBA8EAE-BF5A-486C-A8C5-ECC9F3942E4B}">
                <a14:imgProps xmlns:a14="http://schemas.microsoft.com/office/drawing/2010/main">
                  <a14:imgLayer r:embed="rId10">
                    <a14:imgEffect>
                      <a14:saturation sat="200000"/>
                    </a14:imgEffect>
                  </a14:imgLayer>
                </a14:imgProps>
              </a:ext>
            </a:extLst>
          </a:blip>
          <a:stretch>
            <a:fillRect/>
          </a:stretch>
        </p:blipFill>
        <p:spPr>
          <a:xfrm>
            <a:off x="2486812" y="2263623"/>
            <a:ext cx="1122309" cy="1910215"/>
          </a:xfrm>
          <a:prstGeom prst="rect">
            <a:avLst/>
          </a:prstGeom>
        </p:spPr>
      </p:pic>
      <p:pic>
        <p:nvPicPr>
          <p:cNvPr id="44" name="Picture 43">
            <a:extLst>
              <a:ext uri="{FF2B5EF4-FFF2-40B4-BE49-F238E27FC236}">
                <a16:creationId xmlns:a16="http://schemas.microsoft.com/office/drawing/2014/main" id="{FE43455A-C58E-371B-1F0E-680B80E8F905}"/>
              </a:ext>
            </a:extLst>
          </p:cNvPr>
          <p:cNvPicPr>
            <a:picLocks noChangeAspect="1"/>
          </p:cNvPicPr>
          <p:nvPr/>
        </p:nvPicPr>
        <p:blipFill>
          <a:blip r:embed="rId8">
            <a:duotone>
              <a:schemeClr val="accent3">
                <a:shade val="45000"/>
                <a:satMod val="135000"/>
              </a:schemeClr>
              <a:prstClr val="white"/>
            </a:duotone>
          </a:blip>
          <a:stretch>
            <a:fillRect/>
          </a:stretch>
        </p:blipFill>
        <p:spPr>
          <a:xfrm>
            <a:off x="4251736" y="3105258"/>
            <a:ext cx="688162" cy="688162"/>
          </a:xfrm>
          <a:prstGeom prst="rect">
            <a:avLst/>
          </a:prstGeom>
        </p:spPr>
      </p:pic>
      <p:pic>
        <p:nvPicPr>
          <p:cNvPr id="45" name="Picture 44">
            <a:extLst>
              <a:ext uri="{FF2B5EF4-FFF2-40B4-BE49-F238E27FC236}">
                <a16:creationId xmlns:a16="http://schemas.microsoft.com/office/drawing/2014/main" id="{6109BB2E-9EC7-0D16-4D8F-024D3A2672D8}"/>
              </a:ext>
            </a:extLst>
          </p:cNvPr>
          <p:cNvPicPr>
            <a:picLocks noChangeAspect="1"/>
          </p:cNvPicPr>
          <p:nvPr/>
        </p:nvPicPr>
        <p:blipFill>
          <a:blip r:embed="rId8">
            <a:duotone>
              <a:schemeClr val="accent3">
                <a:shade val="45000"/>
                <a:satMod val="135000"/>
              </a:schemeClr>
              <a:prstClr val="white"/>
            </a:duotone>
          </a:blip>
          <a:stretch>
            <a:fillRect/>
          </a:stretch>
        </p:blipFill>
        <p:spPr>
          <a:xfrm>
            <a:off x="4250649" y="3883932"/>
            <a:ext cx="688162" cy="688162"/>
          </a:xfrm>
          <a:prstGeom prst="rect">
            <a:avLst/>
          </a:prstGeom>
        </p:spPr>
      </p:pic>
      <p:pic>
        <p:nvPicPr>
          <p:cNvPr id="56" name="Picture 55">
            <a:extLst>
              <a:ext uri="{FF2B5EF4-FFF2-40B4-BE49-F238E27FC236}">
                <a16:creationId xmlns:a16="http://schemas.microsoft.com/office/drawing/2014/main" id="{185F4AA2-1CB0-1001-0465-2607ACC56993}"/>
              </a:ext>
            </a:extLst>
          </p:cNvPr>
          <p:cNvPicPr>
            <a:picLocks noChangeAspect="1"/>
          </p:cNvPicPr>
          <p:nvPr/>
        </p:nvPicPr>
        <p:blipFill>
          <a:blip r:embed="rId8">
            <a:duotone>
              <a:schemeClr val="accent3">
                <a:shade val="45000"/>
                <a:satMod val="135000"/>
              </a:schemeClr>
              <a:prstClr val="white"/>
            </a:duotone>
          </a:blip>
          <a:stretch>
            <a:fillRect/>
          </a:stretch>
        </p:blipFill>
        <p:spPr>
          <a:xfrm>
            <a:off x="4988901" y="3358239"/>
            <a:ext cx="688162" cy="688162"/>
          </a:xfrm>
          <a:prstGeom prst="rect">
            <a:avLst/>
          </a:prstGeom>
        </p:spPr>
      </p:pic>
      <p:pic>
        <p:nvPicPr>
          <p:cNvPr id="57" name="Picture 56">
            <a:extLst>
              <a:ext uri="{FF2B5EF4-FFF2-40B4-BE49-F238E27FC236}">
                <a16:creationId xmlns:a16="http://schemas.microsoft.com/office/drawing/2014/main" id="{3B388AB4-898B-ECE8-7546-86D7252A47D4}"/>
              </a:ext>
            </a:extLst>
          </p:cNvPr>
          <p:cNvPicPr>
            <a:picLocks noChangeAspect="1"/>
          </p:cNvPicPr>
          <p:nvPr/>
        </p:nvPicPr>
        <p:blipFill>
          <a:blip r:embed="rId8">
            <a:duotone>
              <a:schemeClr val="accent3">
                <a:shade val="45000"/>
                <a:satMod val="135000"/>
              </a:schemeClr>
              <a:prstClr val="white"/>
            </a:duotone>
          </a:blip>
          <a:stretch>
            <a:fillRect/>
          </a:stretch>
        </p:blipFill>
        <p:spPr>
          <a:xfrm>
            <a:off x="5801814" y="3358239"/>
            <a:ext cx="688162" cy="688162"/>
          </a:xfrm>
          <a:prstGeom prst="rect">
            <a:avLst/>
          </a:prstGeom>
        </p:spPr>
      </p:pic>
      <p:pic>
        <p:nvPicPr>
          <p:cNvPr id="58" name="Picture 57">
            <a:extLst>
              <a:ext uri="{FF2B5EF4-FFF2-40B4-BE49-F238E27FC236}">
                <a16:creationId xmlns:a16="http://schemas.microsoft.com/office/drawing/2014/main" id="{EB6D3700-9EAA-E9F2-49D0-76B954433F47}"/>
              </a:ext>
            </a:extLst>
          </p:cNvPr>
          <p:cNvPicPr>
            <a:picLocks noChangeAspect="1"/>
          </p:cNvPicPr>
          <p:nvPr/>
        </p:nvPicPr>
        <p:blipFill>
          <a:blip r:embed="rId8">
            <a:duotone>
              <a:schemeClr val="accent3">
                <a:shade val="45000"/>
                <a:satMod val="135000"/>
              </a:schemeClr>
              <a:prstClr val="white"/>
            </a:duotone>
          </a:blip>
          <a:stretch>
            <a:fillRect/>
          </a:stretch>
        </p:blipFill>
        <p:spPr>
          <a:xfrm>
            <a:off x="6612591" y="3340792"/>
            <a:ext cx="688162" cy="688162"/>
          </a:xfrm>
          <a:prstGeom prst="rect">
            <a:avLst/>
          </a:prstGeom>
        </p:spPr>
      </p:pic>
      <p:sp>
        <p:nvSpPr>
          <p:cNvPr id="59" name="Rectangle 58">
            <a:extLst>
              <a:ext uri="{FF2B5EF4-FFF2-40B4-BE49-F238E27FC236}">
                <a16:creationId xmlns:a16="http://schemas.microsoft.com/office/drawing/2014/main" id="{87299ECE-B2D7-04B2-0A38-2CA07D6DD950}"/>
              </a:ext>
            </a:extLst>
          </p:cNvPr>
          <p:cNvSpPr/>
          <p:nvPr/>
        </p:nvSpPr>
        <p:spPr>
          <a:xfrm rot="18000000">
            <a:off x="4936738" y="18827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a:t>
            </a:r>
          </a:p>
        </p:txBody>
      </p:sp>
      <p:sp>
        <p:nvSpPr>
          <p:cNvPr id="63" name="Arrow: Up 62">
            <a:extLst>
              <a:ext uri="{FF2B5EF4-FFF2-40B4-BE49-F238E27FC236}">
                <a16:creationId xmlns:a16="http://schemas.microsoft.com/office/drawing/2014/main" id="{01769D2D-ED17-4EBA-2D1A-8156D57BE720}"/>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TextBox 63">
            <a:extLst>
              <a:ext uri="{FF2B5EF4-FFF2-40B4-BE49-F238E27FC236}">
                <a16:creationId xmlns:a16="http://schemas.microsoft.com/office/drawing/2014/main" id="{0023AF75-CF23-88F6-2757-3BDEEE5BC02F}"/>
              </a:ext>
            </a:extLst>
          </p:cNvPr>
          <p:cNvSpPr txBox="1"/>
          <p:nvPr/>
        </p:nvSpPr>
        <p:spPr>
          <a:xfrm>
            <a:off x="4963211" y="4027958"/>
            <a:ext cx="2516395" cy="400110"/>
          </a:xfrm>
          <a:prstGeom prst="rect">
            <a:avLst/>
          </a:prstGeom>
          <a:noFill/>
        </p:spPr>
        <p:txBody>
          <a:bodyPr wrap="none" rtlCol="0">
            <a:spAutoFit/>
          </a:bodyPr>
          <a:lstStyle/>
          <a:p>
            <a:r>
              <a:rPr lang="en-US" sz="2000" b="1" dirty="0"/>
              <a:t>Left side controls only</a:t>
            </a:r>
          </a:p>
        </p:txBody>
      </p:sp>
      <p:sp>
        <p:nvSpPr>
          <p:cNvPr id="67" name="Rectangle 66">
            <a:extLst>
              <a:ext uri="{FF2B5EF4-FFF2-40B4-BE49-F238E27FC236}">
                <a16:creationId xmlns:a16="http://schemas.microsoft.com/office/drawing/2014/main" id="{B4D646E1-C1A2-C3A8-7139-45190E32AB85}"/>
              </a:ext>
            </a:extLst>
          </p:cNvPr>
          <p:cNvSpPr/>
          <p:nvPr/>
        </p:nvSpPr>
        <p:spPr>
          <a:xfrm rot="18000000">
            <a:off x="5750476" y="177637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Jump</a:t>
            </a:r>
          </a:p>
        </p:txBody>
      </p:sp>
    </p:spTree>
    <p:extLst>
      <p:ext uri="{BB962C8B-B14F-4D97-AF65-F5344CB8AC3E}">
        <p14:creationId xmlns:p14="http://schemas.microsoft.com/office/powerpoint/2010/main" val="1805817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picture containing text&#10;&#10;Description automatically generated">
            <a:extLst>
              <a:ext uri="{FF2B5EF4-FFF2-40B4-BE49-F238E27FC236}">
                <a16:creationId xmlns:a16="http://schemas.microsoft.com/office/drawing/2014/main" id="{F02D4FBC-E8C1-81F8-2417-E55EC09D45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3F664B4D-378E-2A0F-EA6A-724E170B59E4}"/>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none" strike="noStrike" dirty="0">
                <a:effectLst/>
              </a:rPr>
              <a:t>Killer Instinct</a:t>
            </a:r>
            <a:endParaRPr lang="en-US" sz="3600" b="0" i="0" u="none" strike="noStrike" dirty="0">
              <a:solidFill>
                <a:srgbClr val="000000"/>
              </a:solidFill>
              <a:effectLst/>
              <a:latin typeface="Calibri" panose="020F0502020204030204" pitchFamily="34" charset="0"/>
            </a:endParaRPr>
          </a:p>
          <a:p>
            <a:endParaRPr lang="en-US" sz="3600" dirty="0">
              <a:solidFill>
                <a:srgbClr val="000000"/>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B25114AC-02ED-89FE-2BF3-BF0386A1FB3D}"/>
              </a:ext>
            </a:extLst>
          </p:cNvPr>
          <p:cNvGraphicFramePr>
            <a:graphicFrameLocks noGrp="1"/>
          </p:cNvGraphicFramePr>
          <p:nvPr>
            <p:extLst>
              <p:ext uri="{D42A27DB-BD31-4B8C-83A1-F6EECF244321}">
                <p14:modId xmlns:p14="http://schemas.microsoft.com/office/powerpoint/2010/main" val="2560465726"/>
              </p:ext>
            </p:extLst>
          </p:nvPr>
        </p:nvGraphicFramePr>
        <p:xfrm>
          <a:off x="-4022172" y="1409851"/>
          <a:ext cx="3712542" cy="1026196"/>
        </p:xfrm>
        <a:graphic>
          <a:graphicData uri="http://schemas.openxmlformats.org/drawingml/2006/table">
            <a:tbl>
              <a:tblPr>
                <a:tableStyleId>{5C22544A-7EE6-4342-B048-85BDC9FD1C3A}</a:tableStyleId>
              </a:tblPr>
              <a:tblGrid>
                <a:gridCol w="2525976">
                  <a:extLst>
                    <a:ext uri="{9D8B030D-6E8A-4147-A177-3AD203B41FA5}">
                      <a16:colId xmlns:a16="http://schemas.microsoft.com/office/drawing/2014/main" val="3262301120"/>
                    </a:ext>
                  </a:extLst>
                </a:gridCol>
                <a:gridCol w="1186566">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658473">
                <a:tc>
                  <a:txBody>
                    <a:bodyPr/>
                    <a:lstStyle/>
                    <a:p>
                      <a:pPr algn="l" fontAlgn="b"/>
                      <a:r>
                        <a:rPr lang="en-US" sz="2400" u="none" strike="noStrike" dirty="0">
                          <a:effectLst/>
                        </a:rPr>
                        <a:t>Killer Instinct</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err="1">
                          <a:effectLst/>
                        </a:rPr>
                        <a:t>kinst</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584302371"/>
                  </a:ext>
                </a:extLst>
              </a:tr>
            </a:tbl>
          </a:graphicData>
        </a:graphic>
      </p:graphicFrame>
      <p:sp>
        <p:nvSpPr>
          <p:cNvPr id="3" name="Arrow: Up 2">
            <a:extLst>
              <a:ext uri="{FF2B5EF4-FFF2-40B4-BE49-F238E27FC236}">
                <a16:creationId xmlns:a16="http://schemas.microsoft.com/office/drawing/2014/main" id="{98110DEC-F0DD-560A-84BB-4F55BE5B9BD5}"/>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51709B75-F5C8-AF39-35B1-BF27560156C5}"/>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A973547A-7BA0-0757-BB9B-1069840CF146}"/>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F95611FC-81C3-D985-40DB-3DD12479960F}"/>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F8592A88-DE32-B92B-4122-0A269B76ACFC}"/>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58344" y="2105829"/>
            <a:ext cx="1122309" cy="1910215"/>
          </a:xfrm>
          <a:prstGeom prst="rect">
            <a:avLst/>
          </a:prstGeom>
        </p:spPr>
      </p:pic>
      <p:pic>
        <p:nvPicPr>
          <p:cNvPr id="9" name="Picture 8">
            <a:extLst>
              <a:ext uri="{FF2B5EF4-FFF2-40B4-BE49-F238E27FC236}">
                <a16:creationId xmlns:a16="http://schemas.microsoft.com/office/drawing/2014/main" id="{148672C8-5E02-89D9-8D5B-99E1913DAF05}"/>
              </a:ext>
            </a:extLst>
          </p:cNvPr>
          <p:cNvPicPr>
            <a:picLocks noChangeAspect="1"/>
          </p:cNvPicPr>
          <p:nvPr/>
        </p:nvPicPr>
        <p:blipFill>
          <a:blip r:embed="rId6">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10" name="Picture 9">
            <a:extLst>
              <a:ext uri="{FF2B5EF4-FFF2-40B4-BE49-F238E27FC236}">
                <a16:creationId xmlns:a16="http://schemas.microsoft.com/office/drawing/2014/main" id="{A6E0061F-626E-E031-973A-876E562B14E7}"/>
              </a:ext>
            </a:extLst>
          </p:cNvPr>
          <p:cNvPicPr>
            <a:picLocks noChangeAspect="1"/>
          </p:cNvPicPr>
          <p:nvPr/>
        </p:nvPicPr>
        <p:blipFill>
          <a:blip r:embed="rId6">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11" name="Arrow: Up 10">
            <a:extLst>
              <a:ext uri="{FF2B5EF4-FFF2-40B4-BE49-F238E27FC236}">
                <a16:creationId xmlns:a16="http://schemas.microsoft.com/office/drawing/2014/main" id="{F3EF9E35-F14A-0A50-D73A-FF9CBDF53016}"/>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381C4C31-5D78-A5E8-4023-FCB8A6F6B91B}"/>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299D9BB9-661A-980E-4EF9-9BC6EEE6C935}"/>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CA7D30BB-A0B7-B8FC-6425-E65E595B7C46}"/>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9EBD98F3-C11B-7D34-A696-02FEF772BA9F}"/>
              </a:ext>
            </a:extLst>
          </p:cNvPr>
          <p:cNvPicPr>
            <a:picLocks noChangeAspect="1"/>
          </p:cNvPicPr>
          <p:nvPr/>
        </p:nvPicPr>
        <p:blipFill>
          <a:blip r:embed="rId6"/>
          <a:stretch>
            <a:fillRect/>
          </a:stretch>
        </p:blipFill>
        <p:spPr>
          <a:xfrm>
            <a:off x="5787114" y="2386877"/>
            <a:ext cx="688162" cy="688162"/>
          </a:xfrm>
          <a:prstGeom prst="rect">
            <a:avLst/>
          </a:prstGeom>
        </p:spPr>
      </p:pic>
      <p:pic>
        <p:nvPicPr>
          <p:cNvPr id="16" name="Picture 15">
            <a:extLst>
              <a:ext uri="{FF2B5EF4-FFF2-40B4-BE49-F238E27FC236}">
                <a16:creationId xmlns:a16="http://schemas.microsoft.com/office/drawing/2014/main" id="{AA8E3DDD-563C-8A6B-67CC-CF5EE24B885F}"/>
              </a:ext>
            </a:extLst>
          </p:cNvPr>
          <p:cNvPicPr>
            <a:picLocks noChangeAspect="1"/>
          </p:cNvPicPr>
          <p:nvPr/>
        </p:nvPicPr>
        <p:blipFill>
          <a:blip r:embed="rId6"/>
          <a:stretch>
            <a:fillRect/>
          </a:stretch>
        </p:blipFill>
        <p:spPr>
          <a:xfrm>
            <a:off x="4163425" y="2404324"/>
            <a:ext cx="688162" cy="688162"/>
          </a:xfrm>
          <a:prstGeom prst="rect">
            <a:avLst/>
          </a:prstGeom>
        </p:spPr>
      </p:pic>
      <p:pic>
        <p:nvPicPr>
          <p:cNvPr id="17" name="Picture 16">
            <a:extLst>
              <a:ext uri="{FF2B5EF4-FFF2-40B4-BE49-F238E27FC236}">
                <a16:creationId xmlns:a16="http://schemas.microsoft.com/office/drawing/2014/main" id="{BEC6C2CE-4F32-0D83-26E2-69A87D109560}"/>
              </a:ext>
            </a:extLst>
          </p:cNvPr>
          <p:cNvPicPr>
            <a:picLocks noChangeAspect="1"/>
          </p:cNvPicPr>
          <p:nvPr/>
        </p:nvPicPr>
        <p:blipFill>
          <a:blip r:embed="rId6"/>
          <a:stretch>
            <a:fillRect/>
          </a:stretch>
        </p:blipFill>
        <p:spPr>
          <a:xfrm>
            <a:off x="4976337" y="2404324"/>
            <a:ext cx="688162" cy="688162"/>
          </a:xfrm>
          <a:prstGeom prst="rect">
            <a:avLst/>
          </a:prstGeom>
        </p:spPr>
      </p:pic>
      <p:pic>
        <p:nvPicPr>
          <p:cNvPr id="18" name="Picture 17">
            <a:extLst>
              <a:ext uri="{FF2B5EF4-FFF2-40B4-BE49-F238E27FC236}">
                <a16:creationId xmlns:a16="http://schemas.microsoft.com/office/drawing/2014/main" id="{7DD4E64A-FD78-C843-E119-C02C8F03348E}"/>
              </a:ext>
            </a:extLst>
          </p:cNvPr>
          <p:cNvPicPr>
            <a:picLocks noChangeAspect="1"/>
          </p:cNvPicPr>
          <p:nvPr/>
        </p:nvPicPr>
        <p:blipFill>
          <a:blip r:embed="rId6"/>
          <a:stretch>
            <a:fillRect/>
          </a:stretch>
        </p:blipFill>
        <p:spPr>
          <a:xfrm>
            <a:off x="4162338" y="3182998"/>
            <a:ext cx="688162" cy="688162"/>
          </a:xfrm>
          <a:prstGeom prst="rect">
            <a:avLst/>
          </a:prstGeom>
        </p:spPr>
      </p:pic>
      <p:pic>
        <p:nvPicPr>
          <p:cNvPr id="19" name="Picture 18">
            <a:extLst>
              <a:ext uri="{FF2B5EF4-FFF2-40B4-BE49-F238E27FC236}">
                <a16:creationId xmlns:a16="http://schemas.microsoft.com/office/drawing/2014/main" id="{67F71CC6-A741-36EB-AF20-7F0659B39944}"/>
              </a:ext>
            </a:extLst>
          </p:cNvPr>
          <p:cNvPicPr>
            <a:picLocks noChangeAspect="1"/>
          </p:cNvPicPr>
          <p:nvPr/>
        </p:nvPicPr>
        <p:blipFill>
          <a:blip r:embed="rId6"/>
          <a:stretch>
            <a:fillRect/>
          </a:stretch>
        </p:blipFill>
        <p:spPr>
          <a:xfrm>
            <a:off x="4975251" y="3182998"/>
            <a:ext cx="688162" cy="688162"/>
          </a:xfrm>
          <a:prstGeom prst="rect">
            <a:avLst/>
          </a:prstGeom>
        </p:spPr>
      </p:pic>
      <p:pic>
        <p:nvPicPr>
          <p:cNvPr id="20" name="Picture 19">
            <a:extLst>
              <a:ext uri="{FF2B5EF4-FFF2-40B4-BE49-F238E27FC236}">
                <a16:creationId xmlns:a16="http://schemas.microsoft.com/office/drawing/2014/main" id="{A284B767-1757-1F9E-51FF-5F3D5E5C305B}"/>
              </a:ext>
            </a:extLst>
          </p:cNvPr>
          <p:cNvPicPr>
            <a:picLocks noChangeAspect="1"/>
          </p:cNvPicPr>
          <p:nvPr/>
        </p:nvPicPr>
        <p:blipFill>
          <a:blip r:embed="rId6"/>
          <a:stretch>
            <a:fillRect/>
          </a:stretch>
        </p:blipFill>
        <p:spPr>
          <a:xfrm>
            <a:off x="5786028" y="3165551"/>
            <a:ext cx="688162" cy="688162"/>
          </a:xfrm>
          <a:prstGeom prst="rect">
            <a:avLst/>
          </a:prstGeom>
        </p:spPr>
      </p:pic>
      <p:sp>
        <p:nvSpPr>
          <p:cNvPr id="21" name="Rectangle 20">
            <a:extLst>
              <a:ext uri="{FF2B5EF4-FFF2-40B4-BE49-F238E27FC236}">
                <a16:creationId xmlns:a16="http://schemas.microsoft.com/office/drawing/2014/main" id="{8691F0E8-59EE-D4F8-924D-11077428F3E3}"/>
              </a:ext>
            </a:extLst>
          </p:cNvPr>
          <p:cNvSpPr/>
          <p:nvPr/>
        </p:nvSpPr>
        <p:spPr>
          <a:xfrm rot="18662225">
            <a:off x="4231651" y="156149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Quick</a:t>
            </a:r>
          </a:p>
        </p:txBody>
      </p:sp>
      <p:sp>
        <p:nvSpPr>
          <p:cNvPr id="22" name="Rectangle 21">
            <a:extLst>
              <a:ext uri="{FF2B5EF4-FFF2-40B4-BE49-F238E27FC236}">
                <a16:creationId xmlns:a16="http://schemas.microsoft.com/office/drawing/2014/main" id="{5A80151D-E139-6000-F9AE-C8C80F4DE804}"/>
              </a:ext>
            </a:extLst>
          </p:cNvPr>
          <p:cNvSpPr/>
          <p:nvPr/>
        </p:nvSpPr>
        <p:spPr>
          <a:xfrm rot="18670683">
            <a:off x="4875565" y="1401670"/>
            <a:ext cx="171088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3" name="Rectangle 22">
            <a:extLst>
              <a:ext uri="{FF2B5EF4-FFF2-40B4-BE49-F238E27FC236}">
                <a16:creationId xmlns:a16="http://schemas.microsoft.com/office/drawing/2014/main" id="{B7153922-1A4C-8E20-BAB9-DDADECC4A4DA}"/>
              </a:ext>
            </a:extLst>
          </p:cNvPr>
          <p:cNvSpPr/>
          <p:nvPr/>
        </p:nvSpPr>
        <p:spPr>
          <a:xfrm rot="18701629">
            <a:off x="5823924" y="154820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24" name="Rectangle 23">
            <a:extLst>
              <a:ext uri="{FF2B5EF4-FFF2-40B4-BE49-F238E27FC236}">
                <a16:creationId xmlns:a16="http://schemas.microsoft.com/office/drawing/2014/main" id="{AC47F099-CCF3-B6F8-3BDF-617FBAA4C34E}"/>
              </a:ext>
            </a:extLst>
          </p:cNvPr>
          <p:cNvSpPr/>
          <p:nvPr/>
        </p:nvSpPr>
        <p:spPr>
          <a:xfrm rot="3600000">
            <a:off x="4096038" y="4103601"/>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Quick</a:t>
            </a:r>
          </a:p>
        </p:txBody>
      </p:sp>
      <p:sp>
        <p:nvSpPr>
          <p:cNvPr id="25" name="Rectangle 24">
            <a:extLst>
              <a:ext uri="{FF2B5EF4-FFF2-40B4-BE49-F238E27FC236}">
                <a16:creationId xmlns:a16="http://schemas.microsoft.com/office/drawing/2014/main" id="{2BF88136-6B96-CF25-4204-6EC6F213286D}"/>
              </a:ext>
            </a:extLst>
          </p:cNvPr>
          <p:cNvSpPr/>
          <p:nvPr/>
        </p:nvSpPr>
        <p:spPr>
          <a:xfrm rot="3468019">
            <a:off x="4761187" y="4355458"/>
            <a:ext cx="1746109"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6" name="Rectangle 25">
            <a:extLst>
              <a:ext uri="{FF2B5EF4-FFF2-40B4-BE49-F238E27FC236}">
                <a16:creationId xmlns:a16="http://schemas.microsoft.com/office/drawing/2014/main" id="{F4C71B2A-0E76-956E-1356-B952EAD9B7FE}"/>
              </a:ext>
            </a:extLst>
          </p:cNvPr>
          <p:cNvSpPr/>
          <p:nvPr/>
        </p:nvSpPr>
        <p:spPr>
          <a:xfrm rot="3663486">
            <a:off x="5677861" y="4650823"/>
            <a:ext cx="212706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27" name="Rectangle 26">
            <a:extLst>
              <a:ext uri="{FF2B5EF4-FFF2-40B4-BE49-F238E27FC236}">
                <a16:creationId xmlns:a16="http://schemas.microsoft.com/office/drawing/2014/main" id="{250945CD-9473-1D8A-CBCF-A5D0D06A7D60}"/>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28" name="Rectangle 27">
            <a:extLst>
              <a:ext uri="{FF2B5EF4-FFF2-40B4-BE49-F238E27FC236}">
                <a16:creationId xmlns:a16="http://schemas.microsoft.com/office/drawing/2014/main" id="{148B2DBD-4E36-DC44-FCED-4F11142FA2C0}"/>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29" name="Right Brace 28">
            <a:extLst>
              <a:ext uri="{FF2B5EF4-FFF2-40B4-BE49-F238E27FC236}">
                <a16:creationId xmlns:a16="http://schemas.microsoft.com/office/drawing/2014/main" id="{BD20DC00-2F6F-7545-1DF1-02FCC4103879}"/>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341D118E-CEEB-134E-19C8-3987A4EE0098}"/>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oup 45">
            <a:extLst>
              <a:ext uri="{FF2B5EF4-FFF2-40B4-BE49-F238E27FC236}">
                <a16:creationId xmlns:a16="http://schemas.microsoft.com/office/drawing/2014/main" id="{0F978A2F-2726-5A5D-CF11-C49E45F24D52}"/>
              </a:ext>
            </a:extLst>
          </p:cNvPr>
          <p:cNvGrpSpPr/>
          <p:nvPr/>
        </p:nvGrpSpPr>
        <p:grpSpPr>
          <a:xfrm>
            <a:off x="70338" y="5837637"/>
            <a:ext cx="1315776" cy="960943"/>
            <a:chOff x="70338" y="5837637"/>
            <a:chExt cx="1315776" cy="960943"/>
          </a:xfrm>
        </p:grpSpPr>
        <p:sp>
          <p:nvSpPr>
            <p:cNvPr id="47" name="Flowchart: Alternate Process 46">
              <a:extLst>
                <a:ext uri="{FF2B5EF4-FFF2-40B4-BE49-F238E27FC236}">
                  <a16:creationId xmlns:a16="http://schemas.microsoft.com/office/drawing/2014/main" id="{625CDA46-5476-C5FA-C8D2-5BF4F4758F6D}"/>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8" name="Group 47">
              <a:extLst>
                <a:ext uri="{FF2B5EF4-FFF2-40B4-BE49-F238E27FC236}">
                  <a16:creationId xmlns:a16="http://schemas.microsoft.com/office/drawing/2014/main" id="{9AF890AF-E8DE-CB4A-A3AF-20A332D1C05D}"/>
                </a:ext>
              </a:extLst>
            </p:cNvPr>
            <p:cNvGrpSpPr/>
            <p:nvPr/>
          </p:nvGrpSpPr>
          <p:grpSpPr>
            <a:xfrm>
              <a:off x="153012" y="5975208"/>
              <a:ext cx="1155730" cy="685800"/>
              <a:chOff x="5115719" y="1096814"/>
              <a:chExt cx="1540973" cy="914400"/>
            </a:xfrm>
          </p:grpSpPr>
          <p:pic>
            <p:nvPicPr>
              <p:cNvPr id="49" name="Graphic 48" descr="User with solid fill">
                <a:extLst>
                  <a:ext uri="{FF2B5EF4-FFF2-40B4-BE49-F238E27FC236}">
                    <a16:creationId xmlns:a16="http://schemas.microsoft.com/office/drawing/2014/main" id="{B72F5FFB-1E88-95F2-B574-52D60FEC7B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50" name="Graphic 49" descr="User with solid fill">
                <a:extLst>
                  <a:ext uri="{FF2B5EF4-FFF2-40B4-BE49-F238E27FC236}">
                    <a16:creationId xmlns:a16="http://schemas.microsoft.com/office/drawing/2014/main" id="{470555BE-FB25-CA9A-AAB7-9C0EECC0A6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51" name="TextBox 50">
                <a:extLst>
                  <a:ext uri="{FF2B5EF4-FFF2-40B4-BE49-F238E27FC236}">
                    <a16:creationId xmlns:a16="http://schemas.microsoft.com/office/drawing/2014/main" id="{55C6B65D-E9C4-0ED1-4D45-69891D50E3E5}"/>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533122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descr="A video game screen capture&#10;&#10;Description automatically generated with low confidence">
            <a:extLst>
              <a:ext uri="{FF2B5EF4-FFF2-40B4-BE49-F238E27FC236}">
                <a16:creationId xmlns:a16="http://schemas.microsoft.com/office/drawing/2014/main" id="{3C7A5DB3-0779-7BEC-3CB1-073B2B2F1C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69F112D2-716F-F39E-2B9F-EA6582AE7079}"/>
              </a:ext>
            </a:extLst>
          </p:cNvPr>
          <p:cNvPicPr>
            <a:picLocks noChangeAspect="1"/>
          </p:cNvPicPr>
          <p:nvPr/>
        </p:nvPicPr>
        <p:blipFill>
          <a:blip r:embed="rId3"/>
          <a:stretch>
            <a:fillRect/>
          </a:stretch>
        </p:blipFill>
        <p:spPr>
          <a:xfrm>
            <a:off x="858825" y="595071"/>
            <a:ext cx="7553655" cy="5414634"/>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u="none" strike="noStrike" dirty="0">
                <a:effectLst/>
              </a:rPr>
              <a:t>Killer Instinct 2</a:t>
            </a:r>
            <a:endParaRPr lang="en-US" sz="3600" b="0" i="0" u="none" strike="noStrike" dirty="0">
              <a:solidFill>
                <a:srgbClr val="000000"/>
              </a:solidFill>
              <a:effectLst/>
              <a:latin typeface="Calibri" panose="020F0502020204030204" pitchFamily="34" charset="0"/>
            </a:endParaRPr>
          </a:p>
          <a:p>
            <a:endParaRPr lang="en-US" sz="3600" dirty="0">
              <a:solidFill>
                <a:srgbClr val="000000"/>
              </a:solidFill>
              <a:latin typeface="Calibri" panose="020F0502020204030204" pitchFamily="34" charset="0"/>
            </a:endParaRPr>
          </a:p>
        </p:txBody>
      </p:sp>
      <p:graphicFrame>
        <p:nvGraphicFramePr>
          <p:cNvPr id="2" name="Table 1">
            <a:extLst>
              <a:ext uri="{FF2B5EF4-FFF2-40B4-BE49-F238E27FC236}">
                <a16:creationId xmlns:a16="http://schemas.microsoft.com/office/drawing/2014/main" id="{8E1BA6F4-E57E-45CF-BF43-41E19A867EA5}"/>
              </a:ext>
            </a:extLst>
          </p:cNvPr>
          <p:cNvGraphicFramePr>
            <a:graphicFrameLocks noGrp="1"/>
          </p:cNvGraphicFramePr>
          <p:nvPr>
            <p:extLst>
              <p:ext uri="{D42A27DB-BD31-4B8C-83A1-F6EECF244321}">
                <p14:modId xmlns:p14="http://schemas.microsoft.com/office/powerpoint/2010/main" val="1583870774"/>
              </p:ext>
            </p:extLst>
          </p:nvPr>
        </p:nvGraphicFramePr>
        <p:xfrm>
          <a:off x="-4007418" y="1421409"/>
          <a:ext cx="3829049" cy="887983"/>
        </p:xfrm>
        <a:graphic>
          <a:graphicData uri="http://schemas.openxmlformats.org/drawingml/2006/table">
            <a:tbl>
              <a:tblPr>
                <a:tableStyleId>{5C22544A-7EE6-4342-B048-85BDC9FD1C3A}</a:tableStyleId>
              </a:tblPr>
              <a:tblGrid>
                <a:gridCol w="2605246">
                  <a:extLst>
                    <a:ext uri="{9D8B030D-6E8A-4147-A177-3AD203B41FA5}">
                      <a16:colId xmlns:a16="http://schemas.microsoft.com/office/drawing/2014/main" val="3262301120"/>
                    </a:ext>
                  </a:extLst>
                </a:gridCol>
                <a:gridCol w="1223803">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520260">
                <a:tc>
                  <a:txBody>
                    <a:bodyPr/>
                    <a:lstStyle/>
                    <a:p>
                      <a:pPr algn="l" fontAlgn="b"/>
                      <a:r>
                        <a:rPr lang="en-US" sz="2400" u="none" strike="noStrike">
                          <a:effectLst/>
                        </a:rPr>
                        <a:t>Killer Instinct 2</a:t>
                      </a:r>
                      <a:endParaRPr lang="en-US" sz="2400" b="0" i="0" u="none" strike="noStrike">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kinst2</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627444257"/>
                  </a:ext>
                </a:extLst>
              </a:tr>
            </a:tbl>
          </a:graphicData>
        </a:graphic>
      </p:graphicFrame>
      <p:sp>
        <p:nvSpPr>
          <p:cNvPr id="3" name="Arrow: Up 2">
            <a:extLst>
              <a:ext uri="{FF2B5EF4-FFF2-40B4-BE49-F238E27FC236}">
                <a16:creationId xmlns:a16="http://schemas.microsoft.com/office/drawing/2014/main" id="{A1A15C12-C9CE-4F13-EF30-F2B662F2739D}"/>
              </a:ext>
            </a:extLst>
          </p:cNvPr>
          <p:cNvSpPr/>
          <p:nvPr/>
        </p:nvSpPr>
        <p:spPr>
          <a:xfrm>
            <a:off x="2062518" y="168213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Arrow: Up 4">
            <a:extLst>
              <a:ext uri="{FF2B5EF4-FFF2-40B4-BE49-F238E27FC236}">
                <a16:creationId xmlns:a16="http://schemas.microsoft.com/office/drawing/2014/main" id="{4105A7A0-570E-4D78-A769-5CBEA4F2608F}"/>
              </a:ext>
            </a:extLst>
          </p:cNvPr>
          <p:cNvSpPr/>
          <p:nvPr/>
        </p:nvSpPr>
        <p:spPr>
          <a:xfrm rot="16200000">
            <a:off x="1290508"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Arrow: Up 5">
            <a:extLst>
              <a:ext uri="{FF2B5EF4-FFF2-40B4-BE49-F238E27FC236}">
                <a16:creationId xmlns:a16="http://schemas.microsoft.com/office/drawing/2014/main" id="{D96D5FD1-E867-2B75-F7CD-D5846EA397E5}"/>
              </a:ext>
            </a:extLst>
          </p:cNvPr>
          <p:cNvSpPr/>
          <p:nvPr/>
        </p:nvSpPr>
        <p:spPr>
          <a:xfrm rot="5400000" flipH="1">
            <a:off x="2740524" y="241086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Arrow: Up 6">
            <a:extLst>
              <a:ext uri="{FF2B5EF4-FFF2-40B4-BE49-F238E27FC236}">
                <a16:creationId xmlns:a16="http://schemas.microsoft.com/office/drawing/2014/main" id="{A65EDD85-AF90-7C52-2B81-05D396B2F118}"/>
              </a:ext>
            </a:extLst>
          </p:cNvPr>
          <p:cNvSpPr/>
          <p:nvPr/>
        </p:nvSpPr>
        <p:spPr>
          <a:xfrm rot="2707381" flipV="1">
            <a:off x="1479602" y="294229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 name="Picture 7">
            <a:extLst>
              <a:ext uri="{FF2B5EF4-FFF2-40B4-BE49-F238E27FC236}">
                <a16:creationId xmlns:a16="http://schemas.microsoft.com/office/drawing/2014/main" id="{92C11A30-D990-9B6A-5563-37EA1C37C0F9}"/>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1558344" y="2105829"/>
            <a:ext cx="1122309" cy="1910215"/>
          </a:xfrm>
          <a:prstGeom prst="rect">
            <a:avLst/>
          </a:prstGeom>
        </p:spPr>
      </p:pic>
      <p:pic>
        <p:nvPicPr>
          <p:cNvPr id="9" name="Picture 8">
            <a:extLst>
              <a:ext uri="{FF2B5EF4-FFF2-40B4-BE49-F238E27FC236}">
                <a16:creationId xmlns:a16="http://schemas.microsoft.com/office/drawing/2014/main" id="{6ECAF397-9D77-947F-C5CF-F5040EA20534}"/>
              </a:ext>
            </a:extLst>
          </p:cNvPr>
          <p:cNvPicPr>
            <a:picLocks noChangeAspect="1"/>
          </p:cNvPicPr>
          <p:nvPr/>
        </p:nvPicPr>
        <p:blipFill>
          <a:blip r:embed="rId6">
            <a:duotone>
              <a:schemeClr val="accent3">
                <a:shade val="45000"/>
                <a:satMod val="135000"/>
              </a:schemeClr>
              <a:prstClr val="white"/>
            </a:duotone>
          </a:blip>
          <a:stretch>
            <a:fillRect/>
          </a:stretch>
        </p:blipFill>
        <p:spPr>
          <a:xfrm>
            <a:off x="3323268" y="2947464"/>
            <a:ext cx="688162" cy="688162"/>
          </a:xfrm>
          <a:prstGeom prst="rect">
            <a:avLst/>
          </a:prstGeom>
        </p:spPr>
      </p:pic>
      <p:pic>
        <p:nvPicPr>
          <p:cNvPr id="10" name="Picture 9">
            <a:extLst>
              <a:ext uri="{FF2B5EF4-FFF2-40B4-BE49-F238E27FC236}">
                <a16:creationId xmlns:a16="http://schemas.microsoft.com/office/drawing/2014/main" id="{24721FC2-163E-789E-9F04-378FC07746F9}"/>
              </a:ext>
            </a:extLst>
          </p:cNvPr>
          <p:cNvPicPr>
            <a:picLocks noChangeAspect="1"/>
          </p:cNvPicPr>
          <p:nvPr/>
        </p:nvPicPr>
        <p:blipFill>
          <a:blip r:embed="rId6">
            <a:duotone>
              <a:schemeClr val="accent3">
                <a:shade val="45000"/>
                <a:satMod val="135000"/>
              </a:schemeClr>
              <a:prstClr val="white"/>
            </a:duotone>
          </a:blip>
          <a:stretch>
            <a:fillRect/>
          </a:stretch>
        </p:blipFill>
        <p:spPr>
          <a:xfrm>
            <a:off x="3322181" y="3726138"/>
            <a:ext cx="688162" cy="688162"/>
          </a:xfrm>
          <a:prstGeom prst="rect">
            <a:avLst/>
          </a:prstGeom>
        </p:spPr>
      </p:pic>
      <p:sp>
        <p:nvSpPr>
          <p:cNvPr id="11" name="Arrow: Up 10">
            <a:extLst>
              <a:ext uri="{FF2B5EF4-FFF2-40B4-BE49-F238E27FC236}">
                <a16:creationId xmlns:a16="http://schemas.microsoft.com/office/drawing/2014/main" id="{D21DB362-5658-1261-4C35-75CC9302B248}"/>
              </a:ext>
            </a:extLst>
          </p:cNvPr>
          <p:cNvSpPr/>
          <p:nvPr/>
        </p:nvSpPr>
        <p:spPr>
          <a:xfrm rot="3030207">
            <a:off x="2705377" y="18179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Arrow: Up 11">
            <a:extLst>
              <a:ext uri="{FF2B5EF4-FFF2-40B4-BE49-F238E27FC236}">
                <a16:creationId xmlns:a16="http://schemas.microsoft.com/office/drawing/2014/main" id="{4B50D058-50C2-ECBE-774D-12A7AB5A0A02}"/>
              </a:ext>
            </a:extLst>
          </p:cNvPr>
          <p:cNvSpPr/>
          <p:nvPr/>
        </p:nvSpPr>
        <p:spPr>
          <a:xfrm rot="18863264">
            <a:off x="1505070" y="186174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Arrow: Up 12">
            <a:extLst>
              <a:ext uri="{FF2B5EF4-FFF2-40B4-BE49-F238E27FC236}">
                <a16:creationId xmlns:a16="http://schemas.microsoft.com/office/drawing/2014/main" id="{0454B0F4-878D-F674-663F-EDDB767FBBCB}"/>
              </a:ext>
            </a:extLst>
          </p:cNvPr>
          <p:cNvSpPr/>
          <p:nvPr/>
        </p:nvSpPr>
        <p:spPr>
          <a:xfrm rot="8401222" flipH="1">
            <a:off x="2568638" y="2964189"/>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Arrow: Up 13">
            <a:extLst>
              <a:ext uri="{FF2B5EF4-FFF2-40B4-BE49-F238E27FC236}">
                <a16:creationId xmlns:a16="http://schemas.microsoft.com/office/drawing/2014/main" id="{72D42583-9457-6F5B-390E-C0A487F45898}"/>
              </a:ext>
            </a:extLst>
          </p:cNvPr>
          <p:cNvSpPr/>
          <p:nvPr/>
        </p:nvSpPr>
        <p:spPr>
          <a:xfrm flipV="1">
            <a:off x="2033966" y="318299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a:extLst>
              <a:ext uri="{FF2B5EF4-FFF2-40B4-BE49-F238E27FC236}">
                <a16:creationId xmlns:a16="http://schemas.microsoft.com/office/drawing/2014/main" id="{DA2E1EBB-67CB-AD8B-5A7C-4ED6B23506FC}"/>
              </a:ext>
            </a:extLst>
          </p:cNvPr>
          <p:cNvPicPr>
            <a:picLocks noChangeAspect="1"/>
          </p:cNvPicPr>
          <p:nvPr/>
        </p:nvPicPr>
        <p:blipFill>
          <a:blip r:embed="rId6"/>
          <a:stretch>
            <a:fillRect/>
          </a:stretch>
        </p:blipFill>
        <p:spPr>
          <a:xfrm>
            <a:off x="5787114" y="2386877"/>
            <a:ext cx="688162" cy="688162"/>
          </a:xfrm>
          <a:prstGeom prst="rect">
            <a:avLst/>
          </a:prstGeom>
        </p:spPr>
      </p:pic>
      <p:pic>
        <p:nvPicPr>
          <p:cNvPr id="16" name="Picture 15">
            <a:extLst>
              <a:ext uri="{FF2B5EF4-FFF2-40B4-BE49-F238E27FC236}">
                <a16:creationId xmlns:a16="http://schemas.microsoft.com/office/drawing/2014/main" id="{398B9A3F-9331-AF48-E0F8-829BF1C12FB8}"/>
              </a:ext>
            </a:extLst>
          </p:cNvPr>
          <p:cNvPicPr>
            <a:picLocks noChangeAspect="1"/>
          </p:cNvPicPr>
          <p:nvPr/>
        </p:nvPicPr>
        <p:blipFill>
          <a:blip r:embed="rId6"/>
          <a:stretch>
            <a:fillRect/>
          </a:stretch>
        </p:blipFill>
        <p:spPr>
          <a:xfrm>
            <a:off x="4163425" y="2404324"/>
            <a:ext cx="688162" cy="688162"/>
          </a:xfrm>
          <a:prstGeom prst="rect">
            <a:avLst/>
          </a:prstGeom>
        </p:spPr>
      </p:pic>
      <p:pic>
        <p:nvPicPr>
          <p:cNvPr id="17" name="Picture 16">
            <a:extLst>
              <a:ext uri="{FF2B5EF4-FFF2-40B4-BE49-F238E27FC236}">
                <a16:creationId xmlns:a16="http://schemas.microsoft.com/office/drawing/2014/main" id="{B47656D7-7C3F-E40F-C271-1DAD05F3017E}"/>
              </a:ext>
            </a:extLst>
          </p:cNvPr>
          <p:cNvPicPr>
            <a:picLocks noChangeAspect="1"/>
          </p:cNvPicPr>
          <p:nvPr/>
        </p:nvPicPr>
        <p:blipFill>
          <a:blip r:embed="rId6"/>
          <a:stretch>
            <a:fillRect/>
          </a:stretch>
        </p:blipFill>
        <p:spPr>
          <a:xfrm>
            <a:off x="4976337" y="2404324"/>
            <a:ext cx="688162" cy="688162"/>
          </a:xfrm>
          <a:prstGeom prst="rect">
            <a:avLst/>
          </a:prstGeom>
        </p:spPr>
      </p:pic>
      <p:pic>
        <p:nvPicPr>
          <p:cNvPr id="18" name="Picture 17">
            <a:extLst>
              <a:ext uri="{FF2B5EF4-FFF2-40B4-BE49-F238E27FC236}">
                <a16:creationId xmlns:a16="http://schemas.microsoft.com/office/drawing/2014/main" id="{4A3AE92B-A1BC-9820-6E7B-CA70AA30BE7B}"/>
              </a:ext>
            </a:extLst>
          </p:cNvPr>
          <p:cNvPicPr>
            <a:picLocks noChangeAspect="1"/>
          </p:cNvPicPr>
          <p:nvPr/>
        </p:nvPicPr>
        <p:blipFill>
          <a:blip r:embed="rId6"/>
          <a:stretch>
            <a:fillRect/>
          </a:stretch>
        </p:blipFill>
        <p:spPr>
          <a:xfrm>
            <a:off x="4162338" y="3182998"/>
            <a:ext cx="688162" cy="688162"/>
          </a:xfrm>
          <a:prstGeom prst="rect">
            <a:avLst/>
          </a:prstGeom>
        </p:spPr>
      </p:pic>
      <p:pic>
        <p:nvPicPr>
          <p:cNvPr id="19" name="Picture 18">
            <a:extLst>
              <a:ext uri="{FF2B5EF4-FFF2-40B4-BE49-F238E27FC236}">
                <a16:creationId xmlns:a16="http://schemas.microsoft.com/office/drawing/2014/main" id="{76D20796-A32B-EC75-8E39-2CF8BAB9523F}"/>
              </a:ext>
            </a:extLst>
          </p:cNvPr>
          <p:cNvPicPr>
            <a:picLocks noChangeAspect="1"/>
          </p:cNvPicPr>
          <p:nvPr/>
        </p:nvPicPr>
        <p:blipFill>
          <a:blip r:embed="rId6"/>
          <a:stretch>
            <a:fillRect/>
          </a:stretch>
        </p:blipFill>
        <p:spPr>
          <a:xfrm>
            <a:off x="4975251" y="3182998"/>
            <a:ext cx="688162" cy="688162"/>
          </a:xfrm>
          <a:prstGeom prst="rect">
            <a:avLst/>
          </a:prstGeom>
        </p:spPr>
      </p:pic>
      <p:pic>
        <p:nvPicPr>
          <p:cNvPr id="20" name="Picture 19">
            <a:extLst>
              <a:ext uri="{FF2B5EF4-FFF2-40B4-BE49-F238E27FC236}">
                <a16:creationId xmlns:a16="http://schemas.microsoft.com/office/drawing/2014/main" id="{019F212C-E9E9-759A-EDFE-AEA8CE2BB046}"/>
              </a:ext>
            </a:extLst>
          </p:cNvPr>
          <p:cNvPicPr>
            <a:picLocks noChangeAspect="1"/>
          </p:cNvPicPr>
          <p:nvPr/>
        </p:nvPicPr>
        <p:blipFill>
          <a:blip r:embed="rId6"/>
          <a:stretch>
            <a:fillRect/>
          </a:stretch>
        </p:blipFill>
        <p:spPr>
          <a:xfrm>
            <a:off x="5786028" y="3165551"/>
            <a:ext cx="688162" cy="688162"/>
          </a:xfrm>
          <a:prstGeom prst="rect">
            <a:avLst/>
          </a:prstGeom>
        </p:spPr>
      </p:pic>
      <p:sp>
        <p:nvSpPr>
          <p:cNvPr id="21" name="Rectangle 20">
            <a:extLst>
              <a:ext uri="{FF2B5EF4-FFF2-40B4-BE49-F238E27FC236}">
                <a16:creationId xmlns:a16="http://schemas.microsoft.com/office/drawing/2014/main" id="{EB615BFB-BB7E-F4EA-F8B6-0E0CA57573BF}"/>
              </a:ext>
            </a:extLst>
          </p:cNvPr>
          <p:cNvSpPr/>
          <p:nvPr/>
        </p:nvSpPr>
        <p:spPr>
          <a:xfrm rot="18662225">
            <a:off x="4146830" y="1618937"/>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Quick</a:t>
            </a:r>
          </a:p>
        </p:txBody>
      </p:sp>
      <p:sp>
        <p:nvSpPr>
          <p:cNvPr id="22" name="Rectangle 21">
            <a:extLst>
              <a:ext uri="{FF2B5EF4-FFF2-40B4-BE49-F238E27FC236}">
                <a16:creationId xmlns:a16="http://schemas.microsoft.com/office/drawing/2014/main" id="{9208CC92-4F50-6B07-DB27-51BFE76BAF01}"/>
              </a:ext>
            </a:extLst>
          </p:cNvPr>
          <p:cNvSpPr/>
          <p:nvPr/>
        </p:nvSpPr>
        <p:spPr>
          <a:xfrm rot="18670683">
            <a:off x="4871279" y="1405145"/>
            <a:ext cx="1577437"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3" name="Rectangle 22">
            <a:extLst>
              <a:ext uri="{FF2B5EF4-FFF2-40B4-BE49-F238E27FC236}">
                <a16:creationId xmlns:a16="http://schemas.microsoft.com/office/drawing/2014/main" id="{6897C7C5-E2A3-1736-1A07-54629DAE8648}"/>
              </a:ext>
            </a:extLst>
          </p:cNvPr>
          <p:cNvSpPr/>
          <p:nvPr/>
        </p:nvSpPr>
        <p:spPr>
          <a:xfrm rot="18701629">
            <a:off x="5798609" y="1591340"/>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Fierce</a:t>
            </a:r>
          </a:p>
        </p:txBody>
      </p:sp>
      <p:sp>
        <p:nvSpPr>
          <p:cNvPr id="24" name="Rectangle 23">
            <a:extLst>
              <a:ext uri="{FF2B5EF4-FFF2-40B4-BE49-F238E27FC236}">
                <a16:creationId xmlns:a16="http://schemas.microsoft.com/office/drawing/2014/main" id="{A02FF95C-0B09-D157-52D9-D3FFDF95A7D9}"/>
              </a:ext>
            </a:extLst>
          </p:cNvPr>
          <p:cNvSpPr/>
          <p:nvPr/>
        </p:nvSpPr>
        <p:spPr>
          <a:xfrm rot="3600000">
            <a:off x="4149274" y="415080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Quick</a:t>
            </a:r>
          </a:p>
        </p:txBody>
      </p:sp>
      <p:sp>
        <p:nvSpPr>
          <p:cNvPr id="25" name="Rectangle 24">
            <a:extLst>
              <a:ext uri="{FF2B5EF4-FFF2-40B4-BE49-F238E27FC236}">
                <a16:creationId xmlns:a16="http://schemas.microsoft.com/office/drawing/2014/main" id="{57ED7451-F33F-FBE1-8E89-D61E44941E87}"/>
              </a:ext>
            </a:extLst>
          </p:cNvPr>
          <p:cNvSpPr/>
          <p:nvPr/>
        </p:nvSpPr>
        <p:spPr>
          <a:xfrm rot="3468019">
            <a:off x="4766747" y="4345385"/>
            <a:ext cx="1722301"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Medium</a:t>
            </a:r>
          </a:p>
        </p:txBody>
      </p:sp>
      <p:sp>
        <p:nvSpPr>
          <p:cNvPr id="26" name="Rectangle 25">
            <a:extLst>
              <a:ext uri="{FF2B5EF4-FFF2-40B4-BE49-F238E27FC236}">
                <a16:creationId xmlns:a16="http://schemas.microsoft.com/office/drawing/2014/main" id="{BD2807B5-5598-59CD-9C3F-11C98F69D526}"/>
              </a:ext>
            </a:extLst>
          </p:cNvPr>
          <p:cNvSpPr/>
          <p:nvPr/>
        </p:nvSpPr>
        <p:spPr>
          <a:xfrm rot="3663486">
            <a:off x="5596741" y="4602984"/>
            <a:ext cx="2236399"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Fierce</a:t>
            </a:r>
          </a:p>
        </p:txBody>
      </p:sp>
      <p:sp>
        <p:nvSpPr>
          <p:cNvPr id="27" name="Rectangle 26">
            <a:extLst>
              <a:ext uri="{FF2B5EF4-FFF2-40B4-BE49-F238E27FC236}">
                <a16:creationId xmlns:a16="http://schemas.microsoft.com/office/drawing/2014/main" id="{AAA92CEE-3D93-AB32-AACF-FCC09C22FBFC}"/>
              </a:ext>
            </a:extLst>
          </p:cNvPr>
          <p:cNvSpPr/>
          <p:nvPr/>
        </p:nvSpPr>
        <p:spPr>
          <a:xfrm>
            <a:off x="6580447" y="2419299"/>
            <a:ext cx="1604972"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Punches</a:t>
            </a:r>
          </a:p>
        </p:txBody>
      </p:sp>
      <p:sp>
        <p:nvSpPr>
          <p:cNvPr id="28" name="Rectangle 27">
            <a:extLst>
              <a:ext uri="{FF2B5EF4-FFF2-40B4-BE49-F238E27FC236}">
                <a16:creationId xmlns:a16="http://schemas.microsoft.com/office/drawing/2014/main" id="{A921B327-957B-C268-E130-3E6DA5572C5A}"/>
              </a:ext>
            </a:extLst>
          </p:cNvPr>
          <p:cNvSpPr/>
          <p:nvPr/>
        </p:nvSpPr>
        <p:spPr>
          <a:xfrm>
            <a:off x="6532479" y="3212496"/>
            <a:ext cx="1204890" cy="577081"/>
          </a:xfrm>
          <a:prstGeom prst="rect">
            <a:avLst/>
          </a:prstGeom>
          <a:noFill/>
        </p:spPr>
        <p:txBody>
          <a:bodyPr wrap="square" lIns="68580" tIns="34290" rIns="68580" bIns="34290">
            <a:spAutoFit/>
          </a:bodyPr>
          <a:lstStyle/>
          <a:p>
            <a:pPr algn="ctr"/>
            <a:r>
              <a:rPr lang="en-US" sz="3300" dirty="0">
                <a:ln w="0"/>
                <a:effectLst>
                  <a:outerShdw blurRad="38100" dist="19050" dir="2700000" algn="tl" rotWithShape="0">
                    <a:schemeClr val="dk1">
                      <a:alpha val="40000"/>
                    </a:schemeClr>
                  </a:outerShdw>
                </a:effectLst>
              </a:rPr>
              <a:t>Kicks</a:t>
            </a:r>
          </a:p>
        </p:txBody>
      </p:sp>
      <p:sp>
        <p:nvSpPr>
          <p:cNvPr id="29" name="Right Brace 28">
            <a:extLst>
              <a:ext uri="{FF2B5EF4-FFF2-40B4-BE49-F238E27FC236}">
                <a16:creationId xmlns:a16="http://schemas.microsoft.com/office/drawing/2014/main" id="{3D273B37-7930-CE6A-D208-F1C5185C20C9}"/>
              </a:ext>
            </a:extLst>
          </p:cNvPr>
          <p:cNvSpPr/>
          <p:nvPr/>
        </p:nvSpPr>
        <p:spPr>
          <a:xfrm>
            <a:off x="6413051" y="2423827"/>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C51D911A-748A-1AB1-6098-1DB87DD08A6E}"/>
              </a:ext>
            </a:extLst>
          </p:cNvPr>
          <p:cNvSpPr/>
          <p:nvPr/>
        </p:nvSpPr>
        <p:spPr>
          <a:xfrm>
            <a:off x="6444467" y="3204105"/>
            <a:ext cx="240594" cy="61752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 name="Group 45">
            <a:extLst>
              <a:ext uri="{FF2B5EF4-FFF2-40B4-BE49-F238E27FC236}">
                <a16:creationId xmlns:a16="http://schemas.microsoft.com/office/drawing/2014/main" id="{D5D62A5C-CB65-9B0D-B74A-BFCB61CB3E3F}"/>
              </a:ext>
            </a:extLst>
          </p:cNvPr>
          <p:cNvGrpSpPr/>
          <p:nvPr/>
        </p:nvGrpSpPr>
        <p:grpSpPr>
          <a:xfrm>
            <a:off x="70338" y="5837637"/>
            <a:ext cx="1315776" cy="960943"/>
            <a:chOff x="70338" y="5837637"/>
            <a:chExt cx="1315776" cy="960943"/>
          </a:xfrm>
        </p:grpSpPr>
        <p:sp>
          <p:nvSpPr>
            <p:cNvPr id="47" name="Flowchart: Alternate Process 46">
              <a:extLst>
                <a:ext uri="{FF2B5EF4-FFF2-40B4-BE49-F238E27FC236}">
                  <a16:creationId xmlns:a16="http://schemas.microsoft.com/office/drawing/2014/main" id="{DCEBBA22-C27B-4711-C10B-93E9870DF4CA}"/>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8" name="Group 47">
              <a:extLst>
                <a:ext uri="{FF2B5EF4-FFF2-40B4-BE49-F238E27FC236}">
                  <a16:creationId xmlns:a16="http://schemas.microsoft.com/office/drawing/2014/main" id="{5CD746D4-3C44-D3D8-1308-59EFE9A5942B}"/>
                </a:ext>
              </a:extLst>
            </p:cNvPr>
            <p:cNvGrpSpPr/>
            <p:nvPr/>
          </p:nvGrpSpPr>
          <p:grpSpPr>
            <a:xfrm>
              <a:off x="153012" y="5975208"/>
              <a:ext cx="1155730" cy="685800"/>
              <a:chOff x="5115719" y="1096814"/>
              <a:chExt cx="1540973" cy="914400"/>
            </a:xfrm>
          </p:grpSpPr>
          <p:pic>
            <p:nvPicPr>
              <p:cNvPr id="49" name="Graphic 48" descr="User with solid fill">
                <a:extLst>
                  <a:ext uri="{FF2B5EF4-FFF2-40B4-BE49-F238E27FC236}">
                    <a16:creationId xmlns:a16="http://schemas.microsoft.com/office/drawing/2014/main" id="{57F97CF3-4748-6E37-C9B8-791DC1E879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50" name="Graphic 49" descr="User with solid fill">
                <a:extLst>
                  <a:ext uri="{FF2B5EF4-FFF2-40B4-BE49-F238E27FC236}">
                    <a16:creationId xmlns:a16="http://schemas.microsoft.com/office/drawing/2014/main" id="{7C479E15-CB75-E8E0-13C0-F80CEB2FA17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51" name="TextBox 50">
                <a:extLst>
                  <a:ext uri="{FF2B5EF4-FFF2-40B4-BE49-F238E27FC236}">
                    <a16:creationId xmlns:a16="http://schemas.microsoft.com/office/drawing/2014/main" id="{10BA4140-A68C-10ED-C300-6B2DB9E4C2A9}"/>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3842333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calendar&#10;&#10;Description automatically generated">
            <a:extLst>
              <a:ext uri="{FF2B5EF4-FFF2-40B4-BE49-F238E27FC236}">
                <a16:creationId xmlns:a16="http://schemas.microsoft.com/office/drawing/2014/main" id="{267AF713-737D-5202-F960-D81CA8D9C511}"/>
              </a:ext>
            </a:extLst>
          </p:cNvPr>
          <p:cNvPicPr>
            <a:picLocks noChangeAspect="1"/>
          </p:cNvPicPr>
          <p:nvPr/>
        </p:nvPicPr>
        <p:blipFill rotWithShape="1">
          <a:blip r:embed="rId2">
            <a:extLst>
              <a:ext uri="{28A0092B-C50C-407E-A947-70E740481C1C}">
                <a14:useLocalDpi xmlns:a14="http://schemas.microsoft.com/office/drawing/2010/main" val="0"/>
              </a:ext>
            </a:extLst>
          </a:blip>
          <a:srcRect l="2618" t="-154" r="4048" b="154"/>
          <a:stretch/>
        </p:blipFill>
        <p:spPr>
          <a:xfrm>
            <a:off x="0" y="0"/>
            <a:ext cx="9144000" cy="6858000"/>
          </a:xfrm>
          <a:prstGeom prst="rect">
            <a:avLst/>
          </a:prstGeom>
        </p:spPr>
      </p:pic>
      <p:pic>
        <p:nvPicPr>
          <p:cNvPr id="35" name="Picture 34">
            <a:extLst>
              <a:ext uri="{FF2B5EF4-FFF2-40B4-BE49-F238E27FC236}">
                <a16:creationId xmlns:a16="http://schemas.microsoft.com/office/drawing/2014/main" id="{0319F2A0-0D7A-43E4-1062-FFAFD8D41575}"/>
              </a:ext>
            </a:extLst>
          </p:cNvPr>
          <p:cNvPicPr>
            <a:picLocks noChangeAspect="1"/>
          </p:cNvPicPr>
          <p:nvPr/>
        </p:nvPicPr>
        <p:blipFill>
          <a:blip r:embed="rId3"/>
          <a:stretch>
            <a:fillRect/>
          </a:stretch>
        </p:blipFill>
        <p:spPr>
          <a:xfrm>
            <a:off x="858825" y="196992"/>
            <a:ext cx="7553655" cy="5778215"/>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2000</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DE5C4CD7-B260-4116-C368-DBF762FC76CF}"/>
              </a:ext>
            </a:extLst>
          </p:cNvPr>
          <p:cNvGraphicFramePr>
            <a:graphicFrameLocks noGrp="1"/>
          </p:cNvGraphicFramePr>
          <p:nvPr>
            <p:extLst>
              <p:ext uri="{D42A27DB-BD31-4B8C-83A1-F6EECF244321}">
                <p14:modId xmlns:p14="http://schemas.microsoft.com/office/powerpoint/2010/main" val="3718993777"/>
              </p:ext>
            </p:extLst>
          </p:nvPr>
        </p:nvGraphicFramePr>
        <p:xfrm>
          <a:off x="-4095750" y="2334825"/>
          <a:ext cx="3829050" cy="1101206"/>
        </p:xfrm>
        <a:graphic>
          <a:graphicData uri="http://schemas.openxmlformats.org/drawingml/2006/table">
            <a:tbl>
              <a:tblPr>
                <a:tableStyleId>{5C22544A-7EE6-4342-B048-85BDC9FD1C3A}</a:tableStyleId>
              </a:tblPr>
              <a:tblGrid>
                <a:gridCol w="2605247">
                  <a:extLst>
                    <a:ext uri="{9D8B030D-6E8A-4147-A177-3AD203B41FA5}">
                      <a16:colId xmlns:a16="http://schemas.microsoft.com/office/drawing/2014/main" val="3262301120"/>
                    </a:ext>
                  </a:extLst>
                </a:gridCol>
                <a:gridCol w="1223803">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dirty="0">
                          <a:effectLst/>
                        </a:rPr>
                        <a:t>The King of Fighters 2000</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kof2000</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3929886647"/>
                  </a:ext>
                </a:extLst>
              </a:tr>
            </a:tbl>
          </a:graphicData>
        </a:graphic>
      </p:graphicFrame>
      <p:pic>
        <p:nvPicPr>
          <p:cNvPr id="36" name="Picture 35">
            <a:extLst>
              <a:ext uri="{FF2B5EF4-FFF2-40B4-BE49-F238E27FC236}">
                <a16:creationId xmlns:a16="http://schemas.microsoft.com/office/drawing/2014/main" id="{FA1D141B-7AA2-AC87-C4F8-BC108AD28406}"/>
              </a:ext>
            </a:extLst>
          </p:cNvPr>
          <p:cNvPicPr>
            <a:picLocks noChangeAspect="1"/>
          </p:cNvPicPr>
          <p:nvPr/>
        </p:nvPicPr>
        <p:blipFill>
          <a:blip r:embed="rId4"/>
          <a:stretch>
            <a:fillRect/>
          </a:stretch>
        </p:blipFill>
        <p:spPr>
          <a:xfrm>
            <a:off x="6362302" y="2668763"/>
            <a:ext cx="688162" cy="688162"/>
          </a:xfrm>
          <a:prstGeom prst="rect">
            <a:avLst/>
          </a:prstGeom>
        </p:spPr>
      </p:pic>
      <p:pic>
        <p:nvPicPr>
          <p:cNvPr id="37" name="Picture 36">
            <a:extLst>
              <a:ext uri="{FF2B5EF4-FFF2-40B4-BE49-F238E27FC236}">
                <a16:creationId xmlns:a16="http://schemas.microsoft.com/office/drawing/2014/main" id="{9EEBC7B0-1056-BEF9-10DF-08624ED63936}"/>
              </a:ext>
            </a:extLst>
          </p:cNvPr>
          <p:cNvPicPr>
            <a:picLocks noChangeAspect="1"/>
          </p:cNvPicPr>
          <p:nvPr/>
        </p:nvPicPr>
        <p:blipFill>
          <a:blip r:embed="rId4"/>
          <a:stretch>
            <a:fillRect/>
          </a:stretch>
        </p:blipFill>
        <p:spPr>
          <a:xfrm>
            <a:off x="4738613" y="2686210"/>
            <a:ext cx="688162" cy="688162"/>
          </a:xfrm>
          <a:prstGeom prst="rect">
            <a:avLst/>
          </a:prstGeom>
        </p:spPr>
      </p:pic>
      <p:pic>
        <p:nvPicPr>
          <p:cNvPr id="38" name="Picture 37">
            <a:extLst>
              <a:ext uri="{FF2B5EF4-FFF2-40B4-BE49-F238E27FC236}">
                <a16:creationId xmlns:a16="http://schemas.microsoft.com/office/drawing/2014/main" id="{B97FF387-5ECB-D5EC-F4A0-A4D9C54BE2E5}"/>
              </a:ext>
            </a:extLst>
          </p:cNvPr>
          <p:cNvPicPr>
            <a:picLocks noChangeAspect="1"/>
          </p:cNvPicPr>
          <p:nvPr/>
        </p:nvPicPr>
        <p:blipFill>
          <a:blip r:embed="rId4"/>
          <a:stretch>
            <a:fillRect/>
          </a:stretch>
        </p:blipFill>
        <p:spPr>
          <a:xfrm>
            <a:off x="5551525" y="2686210"/>
            <a:ext cx="688162" cy="688162"/>
          </a:xfrm>
          <a:prstGeom prst="rect">
            <a:avLst/>
          </a:prstGeom>
        </p:spPr>
      </p:pic>
      <p:sp>
        <p:nvSpPr>
          <p:cNvPr id="39" name="Arrow: Up 38">
            <a:extLst>
              <a:ext uri="{FF2B5EF4-FFF2-40B4-BE49-F238E27FC236}">
                <a16:creationId xmlns:a16="http://schemas.microsoft.com/office/drawing/2014/main" id="{7F4A274B-FCF7-4DF0-1FB9-B326F0C6F6F3}"/>
              </a:ext>
            </a:extLst>
          </p:cNvPr>
          <p:cNvSpPr/>
          <p:nvPr/>
        </p:nvSpPr>
        <p:spPr>
          <a:xfrm>
            <a:off x="2739611" y="194657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70AB0A2E-34CF-F122-2A42-ABD85759CAC6}"/>
              </a:ext>
            </a:extLst>
          </p:cNvPr>
          <p:cNvSpPr/>
          <p:nvPr/>
        </p:nvSpPr>
        <p:spPr>
          <a:xfrm rot="16200000">
            <a:off x="1967601" y="26753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1D64C131-9D82-0445-2ECF-629F298AE299}"/>
              </a:ext>
            </a:extLst>
          </p:cNvPr>
          <p:cNvSpPr/>
          <p:nvPr/>
        </p:nvSpPr>
        <p:spPr>
          <a:xfrm rot="5400000" flipH="1">
            <a:off x="3417617" y="2675300"/>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0194DEAB-FAB9-8D2F-9FC3-DCECA0DE0B9F}"/>
              </a:ext>
            </a:extLst>
          </p:cNvPr>
          <p:cNvSpPr/>
          <p:nvPr/>
        </p:nvSpPr>
        <p:spPr>
          <a:xfrm rot="2707381" flipV="1">
            <a:off x="2156695" y="320673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01D949A4-C825-7F01-C02E-B31A40E188D0}"/>
              </a:ext>
            </a:extLst>
          </p:cNvPr>
          <p:cNvPicPr>
            <a:picLocks noChangeAspect="1"/>
          </p:cNvPicPr>
          <p:nvPr/>
        </p:nvPicPr>
        <p:blipFill>
          <a:blip r:embed="rId5">
            <a:extLst>
              <a:ext uri="{BEBA8EAE-BF5A-486C-A8C5-ECC9F3942E4B}">
                <a14:imgProps xmlns:a14="http://schemas.microsoft.com/office/drawing/2010/main">
                  <a14:imgLayer r:embed="rId6">
                    <a14:imgEffect>
                      <a14:saturation sat="200000"/>
                    </a14:imgEffect>
                  </a14:imgLayer>
                </a14:imgProps>
              </a:ext>
            </a:extLst>
          </a:blip>
          <a:stretch>
            <a:fillRect/>
          </a:stretch>
        </p:blipFill>
        <p:spPr>
          <a:xfrm>
            <a:off x="2235437" y="2370268"/>
            <a:ext cx="1122309" cy="1910215"/>
          </a:xfrm>
          <a:prstGeom prst="rect">
            <a:avLst/>
          </a:prstGeom>
        </p:spPr>
      </p:pic>
      <p:pic>
        <p:nvPicPr>
          <p:cNvPr id="44" name="Picture 43">
            <a:extLst>
              <a:ext uri="{FF2B5EF4-FFF2-40B4-BE49-F238E27FC236}">
                <a16:creationId xmlns:a16="http://schemas.microsoft.com/office/drawing/2014/main" id="{9862C5B7-73A6-498D-6FE7-F8F7139E8E0D}"/>
              </a:ext>
            </a:extLst>
          </p:cNvPr>
          <p:cNvPicPr>
            <a:picLocks noChangeAspect="1"/>
          </p:cNvPicPr>
          <p:nvPr/>
        </p:nvPicPr>
        <p:blipFill>
          <a:blip r:embed="rId4">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45" name="Picture 44">
            <a:extLst>
              <a:ext uri="{FF2B5EF4-FFF2-40B4-BE49-F238E27FC236}">
                <a16:creationId xmlns:a16="http://schemas.microsoft.com/office/drawing/2014/main" id="{8DB5C585-52B4-5C0E-8978-4ACDDC8189E6}"/>
              </a:ext>
            </a:extLst>
          </p:cNvPr>
          <p:cNvPicPr>
            <a:picLocks noChangeAspect="1"/>
          </p:cNvPicPr>
          <p:nvPr/>
        </p:nvPicPr>
        <p:blipFill>
          <a:blip r:embed="rId4">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56" name="Picture 55">
            <a:extLst>
              <a:ext uri="{FF2B5EF4-FFF2-40B4-BE49-F238E27FC236}">
                <a16:creationId xmlns:a16="http://schemas.microsoft.com/office/drawing/2014/main" id="{C92E0DB9-EE28-73E2-A39E-29DEF0CBB9BA}"/>
              </a:ext>
            </a:extLst>
          </p:cNvPr>
          <p:cNvPicPr>
            <a:picLocks noChangeAspect="1"/>
          </p:cNvPicPr>
          <p:nvPr/>
        </p:nvPicPr>
        <p:blipFill>
          <a:blip r:embed="rId4"/>
          <a:stretch>
            <a:fillRect/>
          </a:stretch>
        </p:blipFill>
        <p:spPr>
          <a:xfrm>
            <a:off x="4737526" y="3464884"/>
            <a:ext cx="688162" cy="688162"/>
          </a:xfrm>
          <a:prstGeom prst="rect">
            <a:avLst/>
          </a:prstGeom>
        </p:spPr>
      </p:pic>
      <p:pic>
        <p:nvPicPr>
          <p:cNvPr id="57" name="Picture 56">
            <a:extLst>
              <a:ext uri="{FF2B5EF4-FFF2-40B4-BE49-F238E27FC236}">
                <a16:creationId xmlns:a16="http://schemas.microsoft.com/office/drawing/2014/main" id="{845676C1-5AEC-2A35-4392-0BB5930EF392}"/>
              </a:ext>
            </a:extLst>
          </p:cNvPr>
          <p:cNvPicPr>
            <a:picLocks noChangeAspect="1"/>
          </p:cNvPicPr>
          <p:nvPr/>
        </p:nvPicPr>
        <p:blipFill>
          <a:blip r:embed="rId4">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58" name="Picture 57">
            <a:extLst>
              <a:ext uri="{FF2B5EF4-FFF2-40B4-BE49-F238E27FC236}">
                <a16:creationId xmlns:a16="http://schemas.microsoft.com/office/drawing/2014/main" id="{D4C076BE-6A7B-8A93-3C37-EEF6DC7015BB}"/>
              </a:ext>
            </a:extLst>
          </p:cNvPr>
          <p:cNvPicPr>
            <a:picLocks noChangeAspect="1"/>
          </p:cNvPicPr>
          <p:nvPr/>
        </p:nvPicPr>
        <p:blipFill>
          <a:blip r:embed="rId4">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59" name="Rectangle 58">
            <a:extLst>
              <a:ext uri="{FF2B5EF4-FFF2-40B4-BE49-F238E27FC236}">
                <a16:creationId xmlns:a16="http://schemas.microsoft.com/office/drawing/2014/main" id="{095FA86B-6C12-E7BB-923A-ED0287C45C8C}"/>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60" name="Arrow: Up 59">
            <a:extLst>
              <a:ext uri="{FF2B5EF4-FFF2-40B4-BE49-F238E27FC236}">
                <a16:creationId xmlns:a16="http://schemas.microsoft.com/office/drawing/2014/main" id="{75D21216-0BBF-0510-7590-23EA696B2A77}"/>
              </a:ext>
            </a:extLst>
          </p:cNvPr>
          <p:cNvSpPr/>
          <p:nvPr/>
        </p:nvSpPr>
        <p:spPr>
          <a:xfrm rot="3030207">
            <a:off x="3382470" y="208243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826A0C03-2E01-D992-64E8-B544779CFCBA}"/>
              </a:ext>
            </a:extLst>
          </p:cNvPr>
          <p:cNvSpPr/>
          <p:nvPr/>
        </p:nvSpPr>
        <p:spPr>
          <a:xfrm rot="18863264">
            <a:off x="2182163" y="2126186"/>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038F9A9B-9FFA-9C56-79E1-9828F3BACE50}"/>
              </a:ext>
            </a:extLst>
          </p:cNvPr>
          <p:cNvSpPr/>
          <p:nvPr/>
        </p:nvSpPr>
        <p:spPr>
          <a:xfrm rot="8401222" flipH="1">
            <a:off x="3245731" y="3228628"/>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4FEBA933-90D4-4871-ABC6-ACE86D9DFB1F}"/>
              </a:ext>
            </a:extLst>
          </p:cNvPr>
          <p:cNvSpPr/>
          <p:nvPr/>
        </p:nvSpPr>
        <p:spPr>
          <a:xfrm flipV="1">
            <a:off x="2711059" y="344743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Rectangle 67">
            <a:extLst>
              <a:ext uri="{FF2B5EF4-FFF2-40B4-BE49-F238E27FC236}">
                <a16:creationId xmlns:a16="http://schemas.microsoft.com/office/drawing/2014/main" id="{5D7E209E-3406-E15B-5CB0-D6C59335D0C4}"/>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69" name="Rectangle 68">
            <a:extLst>
              <a:ext uri="{FF2B5EF4-FFF2-40B4-BE49-F238E27FC236}">
                <a16:creationId xmlns:a16="http://schemas.microsoft.com/office/drawing/2014/main" id="{35798DF2-4039-E2C2-5D52-7AF370922CB1}"/>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70" name="Rectangle 69">
            <a:extLst>
              <a:ext uri="{FF2B5EF4-FFF2-40B4-BE49-F238E27FC236}">
                <a16:creationId xmlns:a16="http://schemas.microsoft.com/office/drawing/2014/main" id="{381F4EF7-E0F3-7D40-392B-42EB2D5E559E}"/>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grpSp>
        <p:nvGrpSpPr>
          <p:cNvPr id="3" name="Group 2">
            <a:extLst>
              <a:ext uri="{FF2B5EF4-FFF2-40B4-BE49-F238E27FC236}">
                <a16:creationId xmlns:a16="http://schemas.microsoft.com/office/drawing/2014/main" id="{7BF54D0C-5238-5A10-9F2B-F892908CB597}"/>
              </a:ext>
            </a:extLst>
          </p:cNvPr>
          <p:cNvGrpSpPr/>
          <p:nvPr/>
        </p:nvGrpSpPr>
        <p:grpSpPr>
          <a:xfrm>
            <a:off x="70338" y="5837637"/>
            <a:ext cx="1315776" cy="960943"/>
            <a:chOff x="70338" y="5837637"/>
            <a:chExt cx="1315776" cy="960943"/>
          </a:xfrm>
        </p:grpSpPr>
        <p:sp>
          <p:nvSpPr>
            <p:cNvPr id="5" name="Flowchart: Alternate Process 4">
              <a:extLst>
                <a:ext uri="{FF2B5EF4-FFF2-40B4-BE49-F238E27FC236}">
                  <a16:creationId xmlns:a16="http://schemas.microsoft.com/office/drawing/2014/main" id="{8C0CC37C-A91E-64B5-DD5B-DA1E0207CC12}"/>
                </a:ext>
              </a:extLst>
            </p:cNvPr>
            <p:cNvSpPr/>
            <p:nvPr/>
          </p:nvSpPr>
          <p:spPr>
            <a:xfrm>
              <a:off x="70338" y="5837637"/>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54B42263-5C6A-8152-E34B-5C8968D25DE2}"/>
                </a:ext>
              </a:extLst>
            </p:cNvPr>
            <p:cNvGrpSpPr/>
            <p:nvPr/>
          </p:nvGrpSpPr>
          <p:grpSpPr>
            <a:xfrm>
              <a:off x="153012" y="5975208"/>
              <a:ext cx="1155730" cy="685800"/>
              <a:chOff x="5115719" y="1096814"/>
              <a:chExt cx="1540973" cy="914400"/>
            </a:xfrm>
          </p:grpSpPr>
          <p:pic>
            <p:nvPicPr>
              <p:cNvPr id="7" name="Graphic 6" descr="User with solid fill">
                <a:extLst>
                  <a:ext uri="{FF2B5EF4-FFF2-40B4-BE49-F238E27FC236}">
                    <a16:creationId xmlns:a16="http://schemas.microsoft.com/office/drawing/2014/main" id="{9D75B76B-622D-32A7-01A5-88EFB92192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719" y="1096814"/>
                <a:ext cx="914400" cy="914400"/>
              </a:xfrm>
              <a:prstGeom prst="rect">
                <a:avLst/>
              </a:prstGeom>
            </p:spPr>
          </p:pic>
          <p:pic>
            <p:nvPicPr>
              <p:cNvPr id="8" name="Graphic 7" descr="User with solid fill">
                <a:extLst>
                  <a:ext uri="{FF2B5EF4-FFF2-40B4-BE49-F238E27FC236}">
                    <a16:creationId xmlns:a16="http://schemas.microsoft.com/office/drawing/2014/main" id="{CEF3292C-F976-2660-A7B9-CC2A5C55B52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42292" y="1096814"/>
                <a:ext cx="914400" cy="914400"/>
              </a:xfrm>
              <a:prstGeom prst="rect">
                <a:avLst/>
              </a:prstGeom>
            </p:spPr>
          </p:pic>
          <p:sp>
            <p:nvSpPr>
              <p:cNvPr id="9" name="TextBox 8">
                <a:extLst>
                  <a:ext uri="{FF2B5EF4-FFF2-40B4-BE49-F238E27FC236}">
                    <a16:creationId xmlns:a16="http://schemas.microsoft.com/office/drawing/2014/main" id="{BC31520D-CB55-ED0C-3F82-EE59B02862EF}"/>
                  </a:ext>
                </a:extLst>
              </p:cNvPr>
              <p:cNvSpPr txBox="1"/>
              <p:nvPr/>
            </p:nvSpPr>
            <p:spPr>
              <a:xfrm>
                <a:off x="5648352" y="1202905"/>
                <a:ext cx="490220" cy="400109"/>
              </a:xfrm>
              <a:prstGeom prst="rect">
                <a:avLst/>
              </a:prstGeom>
              <a:noFill/>
            </p:spPr>
            <p:txBody>
              <a:bodyPr wrap="none" rtlCol="0">
                <a:spAutoFit/>
              </a:bodyPr>
              <a:lstStyle/>
              <a:p>
                <a:r>
                  <a:rPr lang="en-US" sz="1350" b="1" dirty="0"/>
                  <a:t>VS</a:t>
                </a:r>
              </a:p>
            </p:txBody>
          </p:sp>
        </p:grpSp>
      </p:grpSp>
    </p:spTree>
    <p:extLst>
      <p:ext uri="{BB962C8B-B14F-4D97-AF65-F5344CB8AC3E}">
        <p14:creationId xmlns:p14="http://schemas.microsoft.com/office/powerpoint/2010/main" val="17914189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text&#10;&#10;Description automatically generated">
            <a:extLst>
              <a:ext uri="{FF2B5EF4-FFF2-40B4-BE49-F238E27FC236}">
                <a16:creationId xmlns:a16="http://schemas.microsoft.com/office/drawing/2014/main" id="{284FA73C-ED96-4490-4A67-8B15ACE075C0}"/>
              </a:ext>
            </a:extLst>
          </p:cNvPr>
          <p:cNvPicPr>
            <a:picLocks noChangeAspect="1"/>
          </p:cNvPicPr>
          <p:nvPr/>
        </p:nvPicPr>
        <p:blipFill rotWithShape="1">
          <a:blip r:embed="rId2">
            <a:extLst>
              <a:ext uri="{28A0092B-C50C-407E-A947-70E740481C1C}">
                <a14:useLocalDpi xmlns:a14="http://schemas.microsoft.com/office/drawing/2010/main" val="0"/>
              </a:ext>
            </a:extLst>
          </a:blip>
          <a:srcRect l="3333" r="3333"/>
          <a:stretch/>
        </p:blipFill>
        <p:spPr>
          <a:xfrm>
            <a:off x="-1" y="0"/>
            <a:ext cx="9144001" cy="6858000"/>
          </a:xfrm>
          <a:prstGeom prst="rect">
            <a:avLst/>
          </a:prstGeom>
        </p:spPr>
      </p:pic>
      <p:pic>
        <p:nvPicPr>
          <p:cNvPr id="35" name="Picture 34">
            <a:extLst>
              <a:ext uri="{FF2B5EF4-FFF2-40B4-BE49-F238E27FC236}">
                <a16:creationId xmlns:a16="http://schemas.microsoft.com/office/drawing/2014/main" id="{E2E3B753-098D-3282-540A-228C34CBF7CD}"/>
              </a:ext>
            </a:extLst>
          </p:cNvPr>
          <p:cNvPicPr>
            <a:picLocks noChangeAspect="1"/>
          </p:cNvPicPr>
          <p:nvPr/>
        </p:nvPicPr>
        <p:blipFill>
          <a:blip r:embed="rId3"/>
          <a:stretch>
            <a:fillRect/>
          </a:stretch>
        </p:blipFill>
        <p:spPr>
          <a:xfrm>
            <a:off x="858825" y="196196"/>
            <a:ext cx="7553655" cy="5813510"/>
          </a:xfrm>
          <a:prstGeom prst="rect">
            <a:avLst/>
          </a:prstGeom>
        </p:spPr>
      </p:pic>
      <p:sp>
        <p:nvSpPr>
          <p:cNvPr id="4" name="Title 1">
            <a:extLst>
              <a:ext uri="{FF2B5EF4-FFF2-40B4-BE49-F238E27FC236}">
                <a16:creationId xmlns:a16="http://schemas.microsoft.com/office/drawing/2014/main" id="{C588ED16-6219-3CBD-27C5-355B4D51C529}"/>
              </a:ext>
            </a:extLst>
          </p:cNvPr>
          <p:cNvSpPr txBox="1">
            <a:spLocks/>
          </p:cNvSpPr>
          <p:nvPr/>
        </p:nvSpPr>
        <p:spPr>
          <a:xfrm>
            <a:off x="-4095750" y="422276"/>
            <a:ext cx="38290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b"/>
            <a:r>
              <a:rPr lang="en-US" sz="3600" u="none" strike="noStrike" dirty="0">
                <a:effectLst/>
              </a:rPr>
              <a:t>The King of Fighters 2001</a:t>
            </a:r>
            <a:endParaRPr lang="en-US" sz="3600" b="0" i="0" u="none" strike="noStrike" dirty="0">
              <a:solidFill>
                <a:srgbClr val="000000"/>
              </a:solidFill>
              <a:effectLst/>
              <a:latin typeface="Calibri" panose="020F0502020204030204" pitchFamily="34" charset="0"/>
            </a:endParaRPr>
          </a:p>
        </p:txBody>
      </p:sp>
      <p:graphicFrame>
        <p:nvGraphicFramePr>
          <p:cNvPr id="2" name="Table 1">
            <a:extLst>
              <a:ext uri="{FF2B5EF4-FFF2-40B4-BE49-F238E27FC236}">
                <a16:creationId xmlns:a16="http://schemas.microsoft.com/office/drawing/2014/main" id="{EB92AB50-0ADA-9979-9C03-70CC9330155E}"/>
              </a:ext>
            </a:extLst>
          </p:cNvPr>
          <p:cNvGraphicFramePr>
            <a:graphicFrameLocks noGrp="1"/>
          </p:cNvGraphicFramePr>
          <p:nvPr>
            <p:extLst>
              <p:ext uri="{D42A27DB-BD31-4B8C-83A1-F6EECF244321}">
                <p14:modId xmlns:p14="http://schemas.microsoft.com/office/powerpoint/2010/main" val="2799792075"/>
              </p:ext>
            </p:extLst>
          </p:nvPr>
        </p:nvGraphicFramePr>
        <p:xfrm>
          <a:off x="-4095750" y="2303297"/>
          <a:ext cx="3808745" cy="1101206"/>
        </p:xfrm>
        <a:graphic>
          <a:graphicData uri="http://schemas.openxmlformats.org/drawingml/2006/table">
            <a:tbl>
              <a:tblPr>
                <a:tableStyleId>{5C22544A-7EE6-4342-B048-85BDC9FD1C3A}</a:tableStyleId>
              </a:tblPr>
              <a:tblGrid>
                <a:gridCol w="2591432">
                  <a:extLst>
                    <a:ext uri="{9D8B030D-6E8A-4147-A177-3AD203B41FA5}">
                      <a16:colId xmlns:a16="http://schemas.microsoft.com/office/drawing/2014/main" val="3262301120"/>
                    </a:ext>
                  </a:extLst>
                </a:gridCol>
                <a:gridCol w="1217313">
                  <a:extLst>
                    <a:ext uri="{9D8B030D-6E8A-4147-A177-3AD203B41FA5}">
                      <a16:colId xmlns:a16="http://schemas.microsoft.com/office/drawing/2014/main" val="3199866151"/>
                    </a:ext>
                  </a:extLst>
                </a:gridCol>
              </a:tblGrid>
              <a:tr h="105623">
                <a:tc>
                  <a:txBody>
                    <a:bodyPr/>
                    <a:lstStyle/>
                    <a:p>
                      <a:pPr algn="l" fontAlgn="b"/>
                      <a:r>
                        <a:rPr lang="en-US" sz="2400" u="none" strike="noStrike" dirty="0" err="1">
                          <a:effectLst/>
                        </a:rPr>
                        <a:t>GameName</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a:effectLst/>
                        </a:rPr>
                        <a:t>Filename</a:t>
                      </a:r>
                      <a:endParaRPr lang="en-US" sz="2400" b="0" i="0" u="none" strike="noStrike">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582550108"/>
                  </a:ext>
                </a:extLst>
              </a:tr>
              <a:tr h="382048">
                <a:tc>
                  <a:txBody>
                    <a:bodyPr/>
                    <a:lstStyle/>
                    <a:p>
                      <a:pPr algn="l" fontAlgn="b"/>
                      <a:r>
                        <a:rPr lang="en-US" sz="2400" u="none" strike="noStrike" dirty="0">
                          <a:effectLst/>
                        </a:rPr>
                        <a:t>The King of Fighters 2001</a:t>
                      </a:r>
                      <a:endParaRPr lang="en-US" sz="2400" b="0" i="0" u="none" strike="noStrike" dirty="0">
                        <a:solidFill>
                          <a:srgbClr val="000000"/>
                        </a:solidFill>
                        <a:effectLst/>
                        <a:latin typeface="Calibri" panose="020F0502020204030204" pitchFamily="34" charset="0"/>
                      </a:endParaRPr>
                    </a:p>
                  </a:txBody>
                  <a:tcPr marL="1963" marR="1963" marT="1963" marB="0" anchor="b"/>
                </a:tc>
                <a:tc>
                  <a:txBody>
                    <a:bodyPr/>
                    <a:lstStyle/>
                    <a:p>
                      <a:pPr algn="l" fontAlgn="b"/>
                      <a:r>
                        <a:rPr lang="en-US" sz="2400" u="none" strike="noStrike" dirty="0">
                          <a:effectLst/>
                        </a:rPr>
                        <a:t>kof2001</a:t>
                      </a:r>
                      <a:endParaRPr lang="en-US" sz="2400" b="0" i="0" u="none" strike="noStrike" dirty="0">
                        <a:solidFill>
                          <a:srgbClr val="000000"/>
                        </a:solidFill>
                        <a:effectLst/>
                        <a:latin typeface="Calibri" panose="020F0502020204030204" pitchFamily="34" charset="0"/>
                      </a:endParaRPr>
                    </a:p>
                  </a:txBody>
                  <a:tcPr marL="1963" marR="1963" marT="1963" marB="0" anchor="b"/>
                </a:tc>
                <a:extLst>
                  <a:ext uri="{0D108BD9-81ED-4DB2-BD59-A6C34878D82A}">
                    <a16:rowId xmlns:a16="http://schemas.microsoft.com/office/drawing/2014/main" val="1000318275"/>
                  </a:ext>
                </a:extLst>
              </a:tr>
            </a:tbl>
          </a:graphicData>
        </a:graphic>
      </p:graphicFrame>
      <p:sp>
        <p:nvSpPr>
          <p:cNvPr id="39" name="Arrow: Up 38">
            <a:extLst>
              <a:ext uri="{FF2B5EF4-FFF2-40B4-BE49-F238E27FC236}">
                <a16:creationId xmlns:a16="http://schemas.microsoft.com/office/drawing/2014/main" id="{BB68EA92-B8AF-D177-F213-D8157CC63D39}"/>
              </a:ext>
            </a:extLst>
          </p:cNvPr>
          <p:cNvSpPr/>
          <p:nvPr/>
        </p:nvSpPr>
        <p:spPr>
          <a:xfrm>
            <a:off x="2990986" y="183992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Arrow: Up 39">
            <a:extLst>
              <a:ext uri="{FF2B5EF4-FFF2-40B4-BE49-F238E27FC236}">
                <a16:creationId xmlns:a16="http://schemas.microsoft.com/office/drawing/2014/main" id="{EE5B6D5F-DF47-FD67-F9A0-65D9568C85A0}"/>
              </a:ext>
            </a:extLst>
          </p:cNvPr>
          <p:cNvSpPr/>
          <p:nvPr/>
        </p:nvSpPr>
        <p:spPr>
          <a:xfrm rot="16200000">
            <a:off x="2218976"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Arrow: Up 40">
            <a:extLst>
              <a:ext uri="{FF2B5EF4-FFF2-40B4-BE49-F238E27FC236}">
                <a16:creationId xmlns:a16="http://schemas.microsoft.com/office/drawing/2014/main" id="{AA620EC3-9056-A378-BEB1-45412FA38D39}"/>
              </a:ext>
            </a:extLst>
          </p:cNvPr>
          <p:cNvSpPr/>
          <p:nvPr/>
        </p:nvSpPr>
        <p:spPr>
          <a:xfrm rot="5400000" flipH="1">
            <a:off x="3668992" y="2568655"/>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Arrow: Up 41">
            <a:extLst>
              <a:ext uri="{FF2B5EF4-FFF2-40B4-BE49-F238E27FC236}">
                <a16:creationId xmlns:a16="http://schemas.microsoft.com/office/drawing/2014/main" id="{D778262F-9E24-C69F-8B4C-F608AB5526CD}"/>
              </a:ext>
            </a:extLst>
          </p:cNvPr>
          <p:cNvSpPr/>
          <p:nvPr/>
        </p:nvSpPr>
        <p:spPr>
          <a:xfrm rot="2707381" flipV="1">
            <a:off x="2408070" y="310009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3" name="Picture 42">
            <a:extLst>
              <a:ext uri="{FF2B5EF4-FFF2-40B4-BE49-F238E27FC236}">
                <a16:creationId xmlns:a16="http://schemas.microsoft.com/office/drawing/2014/main" id="{8B89D6B2-DD67-F3EC-218F-1C03D098CCF2}"/>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2486812" y="2263623"/>
            <a:ext cx="1122309" cy="1910215"/>
          </a:xfrm>
          <a:prstGeom prst="rect">
            <a:avLst/>
          </a:prstGeom>
        </p:spPr>
      </p:pic>
      <p:sp>
        <p:nvSpPr>
          <p:cNvPr id="60" name="Arrow: Up 59">
            <a:extLst>
              <a:ext uri="{FF2B5EF4-FFF2-40B4-BE49-F238E27FC236}">
                <a16:creationId xmlns:a16="http://schemas.microsoft.com/office/drawing/2014/main" id="{780EBDB2-A689-CCEF-02A5-5B5CC4C9C244}"/>
              </a:ext>
            </a:extLst>
          </p:cNvPr>
          <p:cNvSpPr/>
          <p:nvPr/>
        </p:nvSpPr>
        <p:spPr>
          <a:xfrm rot="3030207">
            <a:off x="3633845" y="1975787"/>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Arrow: Up 60">
            <a:extLst>
              <a:ext uri="{FF2B5EF4-FFF2-40B4-BE49-F238E27FC236}">
                <a16:creationId xmlns:a16="http://schemas.microsoft.com/office/drawing/2014/main" id="{4C25EAD5-0C3E-9584-B5C0-AD20C6EFFA8B}"/>
              </a:ext>
            </a:extLst>
          </p:cNvPr>
          <p:cNvSpPr/>
          <p:nvPr/>
        </p:nvSpPr>
        <p:spPr>
          <a:xfrm rot="18863264">
            <a:off x="2433538" y="2019541"/>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Arrow: Up 61">
            <a:extLst>
              <a:ext uri="{FF2B5EF4-FFF2-40B4-BE49-F238E27FC236}">
                <a16:creationId xmlns:a16="http://schemas.microsoft.com/office/drawing/2014/main" id="{42815F24-2C32-6096-0834-996E2DF9EEE2}"/>
              </a:ext>
            </a:extLst>
          </p:cNvPr>
          <p:cNvSpPr/>
          <p:nvPr/>
        </p:nvSpPr>
        <p:spPr>
          <a:xfrm rot="8401222" flipH="1">
            <a:off x="3497106" y="3121983"/>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Arrow: Up 62">
            <a:extLst>
              <a:ext uri="{FF2B5EF4-FFF2-40B4-BE49-F238E27FC236}">
                <a16:creationId xmlns:a16="http://schemas.microsoft.com/office/drawing/2014/main" id="{50DDDD98-F001-661E-14A9-CEFF47D2E12D}"/>
              </a:ext>
            </a:extLst>
          </p:cNvPr>
          <p:cNvSpPr/>
          <p:nvPr/>
        </p:nvSpPr>
        <p:spPr>
          <a:xfrm flipV="1">
            <a:off x="2962434" y="3340792"/>
            <a:ext cx="239486" cy="359228"/>
          </a:xfrm>
          <a:prstGeom prst="upArrow">
            <a:avLst/>
          </a:prstGeom>
          <a:solidFill>
            <a:srgbClr val="FF0000"/>
          </a:solidFill>
          <a:ln>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 name="Group 2">
            <a:extLst>
              <a:ext uri="{FF2B5EF4-FFF2-40B4-BE49-F238E27FC236}">
                <a16:creationId xmlns:a16="http://schemas.microsoft.com/office/drawing/2014/main" id="{F3CB822F-82C5-33AF-7F97-7C4EE8DEAD49}"/>
              </a:ext>
            </a:extLst>
          </p:cNvPr>
          <p:cNvGrpSpPr/>
          <p:nvPr/>
        </p:nvGrpSpPr>
        <p:grpSpPr>
          <a:xfrm>
            <a:off x="70338" y="5837636"/>
            <a:ext cx="1315776" cy="960943"/>
            <a:chOff x="13024338" y="1352362"/>
            <a:chExt cx="1315776" cy="960943"/>
          </a:xfrm>
        </p:grpSpPr>
        <p:sp>
          <p:nvSpPr>
            <p:cNvPr id="5" name="Flowchart: Alternate Process 4">
              <a:extLst>
                <a:ext uri="{FF2B5EF4-FFF2-40B4-BE49-F238E27FC236}">
                  <a16:creationId xmlns:a16="http://schemas.microsoft.com/office/drawing/2014/main" id="{A86729AD-40DA-E7AF-2116-162BA3D0B9EA}"/>
                </a:ext>
              </a:extLst>
            </p:cNvPr>
            <p:cNvSpPr/>
            <p:nvPr/>
          </p:nvSpPr>
          <p:spPr>
            <a:xfrm>
              <a:off x="13024338" y="1352362"/>
              <a:ext cx="1315776" cy="960943"/>
            </a:xfrm>
            <a:prstGeom prst="flowChartAlternateProcess">
              <a:avLst/>
            </a:prstGeom>
            <a:solidFill>
              <a:srgbClr val="FFFFFF">
                <a:alpha val="65882"/>
              </a:srgb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6" name="Group 5">
              <a:extLst>
                <a:ext uri="{FF2B5EF4-FFF2-40B4-BE49-F238E27FC236}">
                  <a16:creationId xmlns:a16="http://schemas.microsoft.com/office/drawing/2014/main" id="{3A90BF56-1186-B165-8940-B2079474C3BE}"/>
                </a:ext>
              </a:extLst>
            </p:cNvPr>
            <p:cNvGrpSpPr/>
            <p:nvPr/>
          </p:nvGrpSpPr>
          <p:grpSpPr>
            <a:xfrm>
              <a:off x="13220454" y="1489134"/>
              <a:ext cx="923543" cy="687397"/>
              <a:chOff x="9500040" y="2509406"/>
              <a:chExt cx="1231390" cy="916529"/>
            </a:xfrm>
          </p:grpSpPr>
          <p:pic>
            <p:nvPicPr>
              <p:cNvPr id="7" name="Graphic 6" descr="User with solid fill">
                <a:extLst>
                  <a:ext uri="{FF2B5EF4-FFF2-40B4-BE49-F238E27FC236}">
                    <a16:creationId xmlns:a16="http://schemas.microsoft.com/office/drawing/2014/main" id="{67A16BC2-2E63-8C26-09BB-2F75FA31B6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0040" y="2511535"/>
                <a:ext cx="914400" cy="914400"/>
              </a:xfrm>
              <a:prstGeom prst="rect">
                <a:avLst/>
              </a:prstGeom>
            </p:spPr>
          </p:pic>
          <p:pic>
            <p:nvPicPr>
              <p:cNvPr id="8" name="Graphic 7" descr="User with solid fill">
                <a:extLst>
                  <a:ext uri="{FF2B5EF4-FFF2-40B4-BE49-F238E27FC236}">
                    <a16:creationId xmlns:a16="http://schemas.microsoft.com/office/drawing/2014/main" id="{7BD3EB71-62FA-4556-CC41-20D842734C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7030" y="2509406"/>
                <a:ext cx="914400" cy="914400"/>
              </a:xfrm>
              <a:prstGeom prst="rect">
                <a:avLst/>
              </a:prstGeom>
            </p:spPr>
          </p:pic>
          <p:sp>
            <p:nvSpPr>
              <p:cNvPr id="9" name="TextBox 8">
                <a:extLst>
                  <a:ext uri="{FF2B5EF4-FFF2-40B4-BE49-F238E27FC236}">
                    <a16:creationId xmlns:a16="http://schemas.microsoft.com/office/drawing/2014/main" id="{C1038F3E-21F4-04B6-896A-E44A3D0695BF}"/>
                  </a:ext>
                </a:extLst>
              </p:cNvPr>
              <p:cNvSpPr txBox="1"/>
              <p:nvPr/>
            </p:nvSpPr>
            <p:spPr>
              <a:xfrm>
                <a:off x="9737864" y="2929057"/>
                <a:ext cx="783720" cy="400109"/>
              </a:xfrm>
              <a:prstGeom prst="rect">
                <a:avLst/>
              </a:prstGeom>
              <a:noFill/>
            </p:spPr>
            <p:txBody>
              <a:bodyPr wrap="none" rtlCol="0">
                <a:spAutoFit/>
              </a:bodyPr>
              <a:lstStyle/>
              <a:p>
                <a:r>
                  <a:rPr lang="en-US" sz="1350" b="1" dirty="0">
                    <a:solidFill>
                      <a:schemeClr val="bg1"/>
                    </a:solidFill>
                  </a:rPr>
                  <a:t>co-op</a:t>
                </a:r>
              </a:p>
            </p:txBody>
          </p:sp>
        </p:grpSp>
      </p:grpSp>
      <p:pic>
        <p:nvPicPr>
          <p:cNvPr id="12" name="Picture 11">
            <a:extLst>
              <a:ext uri="{FF2B5EF4-FFF2-40B4-BE49-F238E27FC236}">
                <a16:creationId xmlns:a16="http://schemas.microsoft.com/office/drawing/2014/main" id="{92BC8684-21CA-31E6-6E8F-4580AD71033E}"/>
              </a:ext>
            </a:extLst>
          </p:cNvPr>
          <p:cNvPicPr>
            <a:picLocks noChangeAspect="1"/>
          </p:cNvPicPr>
          <p:nvPr/>
        </p:nvPicPr>
        <p:blipFill>
          <a:blip r:embed="rId8"/>
          <a:stretch>
            <a:fillRect/>
          </a:stretch>
        </p:blipFill>
        <p:spPr>
          <a:xfrm>
            <a:off x="6362302" y="2668763"/>
            <a:ext cx="688162" cy="688162"/>
          </a:xfrm>
          <a:prstGeom prst="rect">
            <a:avLst/>
          </a:prstGeom>
        </p:spPr>
      </p:pic>
      <p:pic>
        <p:nvPicPr>
          <p:cNvPr id="13" name="Picture 12">
            <a:extLst>
              <a:ext uri="{FF2B5EF4-FFF2-40B4-BE49-F238E27FC236}">
                <a16:creationId xmlns:a16="http://schemas.microsoft.com/office/drawing/2014/main" id="{D8447DAA-86E7-E8A0-1DDE-67BE15F0AE20}"/>
              </a:ext>
            </a:extLst>
          </p:cNvPr>
          <p:cNvPicPr>
            <a:picLocks noChangeAspect="1"/>
          </p:cNvPicPr>
          <p:nvPr/>
        </p:nvPicPr>
        <p:blipFill>
          <a:blip r:embed="rId8"/>
          <a:stretch>
            <a:fillRect/>
          </a:stretch>
        </p:blipFill>
        <p:spPr>
          <a:xfrm>
            <a:off x="4738613" y="2686210"/>
            <a:ext cx="688162" cy="688162"/>
          </a:xfrm>
          <a:prstGeom prst="rect">
            <a:avLst/>
          </a:prstGeom>
        </p:spPr>
      </p:pic>
      <p:pic>
        <p:nvPicPr>
          <p:cNvPr id="14" name="Picture 13">
            <a:extLst>
              <a:ext uri="{FF2B5EF4-FFF2-40B4-BE49-F238E27FC236}">
                <a16:creationId xmlns:a16="http://schemas.microsoft.com/office/drawing/2014/main" id="{96CFE6D6-05E5-69E0-79C2-BECC119A103D}"/>
              </a:ext>
            </a:extLst>
          </p:cNvPr>
          <p:cNvPicPr>
            <a:picLocks noChangeAspect="1"/>
          </p:cNvPicPr>
          <p:nvPr/>
        </p:nvPicPr>
        <p:blipFill>
          <a:blip r:embed="rId8"/>
          <a:stretch>
            <a:fillRect/>
          </a:stretch>
        </p:blipFill>
        <p:spPr>
          <a:xfrm>
            <a:off x="5551525" y="2686210"/>
            <a:ext cx="688162" cy="688162"/>
          </a:xfrm>
          <a:prstGeom prst="rect">
            <a:avLst/>
          </a:prstGeom>
        </p:spPr>
      </p:pic>
      <p:pic>
        <p:nvPicPr>
          <p:cNvPr id="15" name="Picture 14">
            <a:extLst>
              <a:ext uri="{FF2B5EF4-FFF2-40B4-BE49-F238E27FC236}">
                <a16:creationId xmlns:a16="http://schemas.microsoft.com/office/drawing/2014/main" id="{08A201B0-CA23-E699-E0B1-F742EF2F599B}"/>
              </a:ext>
            </a:extLst>
          </p:cNvPr>
          <p:cNvPicPr>
            <a:picLocks noChangeAspect="1"/>
          </p:cNvPicPr>
          <p:nvPr/>
        </p:nvPicPr>
        <p:blipFill>
          <a:blip r:embed="rId8">
            <a:duotone>
              <a:schemeClr val="accent3">
                <a:shade val="45000"/>
                <a:satMod val="135000"/>
              </a:schemeClr>
              <a:prstClr val="white"/>
            </a:duotone>
          </a:blip>
          <a:stretch>
            <a:fillRect/>
          </a:stretch>
        </p:blipFill>
        <p:spPr>
          <a:xfrm>
            <a:off x="4000361" y="3211903"/>
            <a:ext cx="688162" cy="688162"/>
          </a:xfrm>
          <a:prstGeom prst="rect">
            <a:avLst/>
          </a:prstGeom>
        </p:spPr>
      </p:pic>
      <p:pic>
        <p:nvPicPr>
          <p:cNvPr id="16" name="Picture 15">
            <a:extLst>
              <a:ext uri="{FF2B5EF4-FFF2-40B4-BE49-F238E27FC236}">
                <a16:creationId xmlns:a16="http://schemas.microsoft.com/office/drawing/2014/main" id="{93C5959B-3EF4-7B29-C668-31D4021AD1B2}"/>
              </a:ext>
            </a:extLst>
          </p:cNvPr>
          <p:cNvPicPr>
            <a:picLocks noChangeAspect="1"/>
          </p:cNvPicPr>
          <p:nvPr/>
        </p:nvPicPr>
        <p:blipFill>
          <a:blip r:embed="rId8">
            <a:duotone>
              <a:schemeClr val="accent3">
                <a:shade val="45000"/>
                <a:satMod val="135000"/>
              </a:schemeClr>
              <a:prstClr val="white"/>
            </a:duotone>
          </a:blip>
          <a:stretch>
            <a:fillRect/>
          </a:stretch>
        </p:blipFill>
        <p:spPr>
          <a:xfrm>
            <a:off x="3999274" y="3990577"/>
            <a:ext cx="688162" cy="688162"/>
          </a:xfrm>
          <a:prstGeom prst="rect">
            <a:avLst/>
          </a:prstGeom>
        </p:spPr>
      </p:pic>
      <p:pic>
        <p:nvPicPr>
          <p:cNvPr id="17" name="Picture 16">
            <a:extLst>
              <a:ext uri="{FF2B5EF4-FFF2-40B4-BE49-F238E27FC236}">
                <a16:creationId xmlns:a16="http://schemas.microsoft.com/office/drawing/2014/main" id="{F2889328-39D7-C388-039E-7368E6D7BC99}"/>
              </a:ext>
            </a:extLst>
          </p:cNvPr>
          <p:cNvPicPr>
            <a:picLocks noChangeAspect="1"/>
          </p:cNvPicPr>
          <p:nvPr/>
        </p:nvPicPr>
        <p:blipFill>
          <a:blip r:embed="rId8"/>
          <a:stretch>
            <a:fillRect/>
          </a:stretch>
        </p:blipFill>
        <p:spPr>
          <a:xfrm>
            <a:off x="4737526" y="3464884"/>
            <a:ext cx="688162" cy="688162"/>
          </a:xfrm>
          <a:prstGeom prst="rect">
            <a:avLst/>
          </a:prstGeom>
        </p:spPr>
      </p:pic>
      <p:pic>
        <p:nvPicPr>
          <p:cNvPr id="18" name="Picture 17">
            <a:extLst>
              <a:ext uri="{FF2B5EF4-FFF2-40B4-BE49-F238E27FC236}">
                <a16:creationId xmlns:a16="http://schemas.microsoft.com/office/drawing/2014/main" id="{35E90081-13FC-80F6-0C9D-C4271DDC273C}"/>
              </a:ext>
            </a:extLst>
          </p:cNvPr>
          <p:cNvPicPr>
            <a:picLocks noChangeAspect="1"/>
          </p:cNvPicPr>
          <p:nvPr/>
        </p:nvPicPr>
        <p:blipFill>
          <a:blip r:embed="rId8">
            <a:duotone>
              <a:schemeClr val="accent3">
                <a:shade val="45000"/>
                <a:satMod val="135000"/>
              </a:schemeClr>
              <a:prstClr val="white"/>
            </a:duotone>
          </a:blip>
          <a:stretch>
            <a:fillRect/>
          </a:stretch>
        </p:blipFill>
        <p:spPr>
          <a:xfrm>
            <a:off x="5550439" y="3464884"/>
            <a:ext cx="688162" cy="688162"/>
          </a:xfrm>
          <a:prstGeom prst="rect">
            <a:avLst/>
          </a:prstGeom>
        </p:spPr>
      </p:pic>
      <p:pic>
        <p:nvPicPr>
          <p:cNvPr id="19" name="Picture 18">
            <a:extLst>
              <a:ext uri="{FF2B5EF4-FFF2-40B4-BE49-F238E27FC236}">
                <a16:creationId xmlns:a16="http://schemas.microsoft.com/office/drawing/2014/main" id="{DDD3CAEA-F371-2F9F-2178-150F6268908E}"/>
              </a:ext>
            </a:extLst>
          </p:cNvPr>
          <p:cNvPicPr>
            <a:picLocks noChangeAspect="1"/>
          </p:cNvPicPr>
          <p:nvPr/>
        </p:nvPicPr>
        <p:blipFill>
          <a:blip r:embed="rId8">
            <a:duotone>
              <a:schemeClr val="accent3">
                <a:shade val="45000"/>
                <a:satMod val="135000"/>
              </a:schemeClr>
              <a:prstClr val="white"/>
            </a:duotone>
          </a:blip>
          <a:stretch>
            <a:fillRect/>
          </a:stretch>
        </p:blipFill>
        <p:spPr>
          <a:xfrm>
            <a:off x="6361216" y="3447437"/>
            <a:ext cx="688162" cy="688162"/>
          </a:xfrm>
          <a:prstGeom prst="rect">
            <a:avLst/>
          </a:prstGeom>
        </p:spPr>
      </p:pic>
      <p:sp>
        <p:nvSpPr>
          <p:cNvPr id="20" name="Rectangle 19">
            <a:extLst>
              <a:ext uri="{FF2B5EF4-FFF2-40B4-BE49-F238E27FC236}">
                <a16:creationId xmlns:a16="http://schemas.microsoft.com/office/drawing/2014/main" id="{FFFFC5C9-16E8-D580-74D0-C7BEBE63772E}"/>
              </a:ext>
            </a:extLst>
          </p:cNvPr>
          <p:cNvSpPr/>
          <p:nvPr/>
        </p:nvSpPr>
        <p:spPr>
          <a:xfrm rot="18000000">
            <a:off x="4365052" y="1251757"/>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punch</a:t>
            </a:r>
          </a:p>
        </p:txBody>
      </p:sp>
      <p:sp>
        <p:nvSpPr>
          <p:cNvPr id="21" name="Rectangle 20">
            <a:extLst>
              <a:ext uri="{FF2B5EF4-FFF2-40B4-BE49-F238E27FC236}">
                <a16:creationId xmlns:a16="http://schemas.microsoft.com/office/drawing/2014/main" id="{CDA5CEC8-94E2-9F2C-6DF9-78AEC33CDBAC}"/>
              </a:ext>
            </a:extLst>
          </p:cNvPr>
          <p:cNvSpPr/>
          <p:nvPr/>
        </p:nvSpPr>
        <p:spPr>
          <a:xfrm rot="18000000">
            <a:off x="5178790" y="1257881"/>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Weak kick</a:t>
            </a:r>
          </a:p>
        </p:txBody>
      </p:sp>
      <p:sp>
        <p:nvSpPr>
          <p:cNvPr id="22" name="Rectangle 21">
            <a:extLst>
              <a:ext uri="{FF2B5EF4-FFF2-40B4-BE49-F238E27FC236}">
                <a16:creationId xmlns:a16="http://schemas.microsoft.com/office/drawing/2014/main" id="{CDE792AF-BD58-C9A5-F37A-66CD7ED1E282}"/>
              </a:ext>
            </a:extLst>
          </p:cNvPr>
          <p:cNvSpPr/>
          <p:nvPr/>
        </p:nvSpPr>
        <p:spPr>
          <a:xfrm rot="18000000">
            <a:off x="6078439" y="1207402"/>
            <a:ext cx="2486133"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punch</a:t>
            </a:r>
          </a:p>
        </p:txBody>
      </p:sp>
      <p:sp>
        <p:nvSpPr>
          <p:cNvPr id="23" name="Rectangle 22">
            <a:extLst>
              <a:ext uri="{FF2B5EF4-FFF2-40B4-BE49-F238E27FC236}">
                <a16:creationId xmlns:a16="http://schemas.microsoft.com/office/drawing/2014/main" id="{A45C7EC4-3078-2377-197C-47298674B479}"/>
              </a:ext>
            </a:extLst>
          </p:cNvPr>
          <p:cNvSpPr/>
          <p:nvPr/>
        </p:nvSpPr>
        <p:spPr>
          <a:xfrm rot="2700000">
            <a:off x="4669099" y="4726909"/>
            <a:ext cx="2244698" cy="577081"/>
          </a:xfrm>
          <a:prstGeom prst="rect">
            <a:avLst/>
          </a:prstGeom>
          <a:noFill/>
        </p:spPr>
        <p:txBody>
          <a:bodyPr wrap="square" lIns="68580" tIns="34290" rIns="68580" bIns="34290">
            <a:spAutoFit/>
          </a:bodyPr>
          <a:lstStyle/>
          <a:p>
            <a:r>
              <a:rPr lang="en-US" sz="3300" dirty="0">
                <a:ln w="0"/>
                <a:effectLst>
                  <a:outerShdw blurRad="38100" dist="19050" dir="2700000" algn="tl" rotWithShape="0">
                    <a:schemeClr val="dk1">
                      <a:alpha val="40000"/>
                    </a:schemeClr>
                  </a:outerShdw>
                </a:effectLst>
              </a:rPr>
              <a:t>Strong kick</a:t>
            </a:r>
          </a:p>
        </p:txBody>
      </p:sp>
    </p:spTree>
    <p:extLst>
      <p:ext uri="{BB962C8B-B14F-4D97-AF65-F5344CB8AC3E}">
        <p14:creationId xmlns:p14="http://schemas.microsoft.com/office/powerpoint/2010/main" val="343986102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42546</TotalTime>
  <Words>6370</Words>
  <Application>Microsoft Office PowerPoint</Application>
  <PresentationFormat>On-screen Show (4:3)</PresentationFormat>
  <Paragraphs>3115</Paragraphs>
  <Slides>314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314</vt:i4>
      </vt:variant>
    </vt:vector>
  </HeadingPairs>
  <TitlesOfParts>
    <vt:vector size="319" baseType="lpstr">
      <vt:lpstr>Arial</vt:lpstr>
      <vt:lpstr>Arial Unicode MS</vt:lpstr>
      <vt:lpstr>Calibri</vt:lpstr>
      <vt:lpstr>Calibri Light</vt:lpstr>
      <vt:lpstr>Office Theme</vt:lpstr>
      <vt:lpstr>How to use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Asteroids</vt:lpstr>
      <vt:lpstr>Asteroids Deluxe </vt:lpstr>
      <vt:lpstr>BadLands (Atari) </vt:lpstr>
      <vt:lpstr>Alien Sector  (aka Baraduke)</vt:lpstr>
      <vt:lpstr>Batsugun </vt:lpstr>
      <vt:lpstr>Battle Garegga </vt:lpstr>
      <vt:lpstr>Blazing Star </vt:lpstr>
      <vt:lpstr>Bomb Jack </vt:lpstr>
      <vt:lpstr>BreakThru </vt:lpstr>
      <vt:lpstr>Bubble Bobble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Judge Dredd </vt:lpstr>
      <vt:lpstr>Jungle King </vt:lpstr>
      <vt:lpstr>Juno First </vt:lpstr>
      <vt:lpstr>Far East of Eden: Kabuki Klash </vt:lpstr>
      <vt:lpstr>Kangaroo </vt:lpstr>
      <vt:lpstr>Kicker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Asteroids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Pull out the stick against the spring pressure, continue pulling while rotating, until the mechanism engages, then turn clockwise for 4-way. The stick clicks into position when turned 45 degrees. </vt:lpstr>
      <vt:lpstr>Pull out the stick against the spring pressure, continue pulling while rotating, until the mechanism engages, then turn counter-clockwise for 8-way. The stick clicks into position when turned 45 degrees.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Paire</dc:creator>
  <cp:lastModifiedBy>Paul Paire</cp:lastModifiedBy>
  <cp:revision>72</cp:revision>
  <dcterms:created xsi:type="dcterms:W3CDTF">2022-10-31T16:31:59Z</dcterms:created>
  <dcterms:modified xsi:type="dcterms:W3CDTF">2025-03-16T16:01:57Z</dcterms:modified>
</cp:coreProperties>
</file>